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370" r:id="rId2"/>
    <p:sldId id="256" r:id="rId3"/>
    <p:sldId id="257" r:id="rId4"/>
    <p:sldId id="373" r:id="rId5"/>
    <p:sldId id="350" r:id="rId6"/>
    <p:sldId id="353" r:id="rId7"/>
    <p:sldId id="371" r:id="rId8"/>
    <p:sldId id="372" r:id="rId9"/>
    <p:sldId id="341" r:id="rId10"/>
    <p:sldId id="374" r:id="rId11"/>
    <p:sldId id="375" r:id="rId12"/>
    <p:sldId id="376" r:id="rId13"/>
    <p:sldId id="377" r:id="rId14"/>
    <p:sldId id="378" r:id="rId15"/>
    <p:sldId id="379" r:id="rId16"/>
    <p:sldId id="380" r:id="rId17"/>
    <p:sldId id="369" r:id="rId18"/>
    <p:sldId id="364" r:id="rId19"/>
    <p:sldId id="365" r:id="rId20"/>
    <p:sldId id="366" r:id="rId21"/>
  </p:sldIdLst>
  <p:sldSz cx="18288000" cy="10287000"/>
  <p:notesSz cx="6858000" cy="9144000"/>
  <p:embeddedFontLst>
    <p:embeddedFont>
      <p:font typeface="#9Slide07 SVNGuerrilla" panose="00000500000000000000" pitchFamily="2" charset="0"/>
      <p:regular r:id="rId23"/>
    </p:embeddedFont>
    <p:embeddedFont>
      <p:font typeface="Segoe UI Symbol" panose="020B0502040204020203" pitchFamily="34" charset="0"/>
      <p:regular r:id="rId24"/>
    </p:embeddedFont>
    <p:embeddedFont>
      <p:font typeface="#9Slide04 Vollkorn Bold" panose="00000800000000000000" pitchFamily="2" charset="0"/>
      <p:bold r:id="rId25"/>
    </p:embeddedFont>
    <p:embeddedFont>
      <p:font typeface="ＭＳ Ｐゴシック" panose="020B0600070205080204" pitchFamily="34" charset="-128"/>
      <p:regular r:id="rId26"/>
    </p:embeddedFont>
    <p:embeddedFont>
      <p:font typeface="游ゴシック" panose="020B0400000000000000" pitchFamily="34" charset="-128"/>
      <p:regular r:id="rId27"/>
      <p:bold r:id="rId28"/>
    </p:embeddedFont>
    <p:embeddedFont>
      <p:font typeface="Calibri Light" panose="020F0302020204030204" pitchFamily="34" charset="0"/>
      <p:regular r:id="rId29"/>
      <p:italic r:id="rId30"/>
    </p:embeddedFont>
    <p:embeddedFont>
      <p:font typeface="#9Slide05 SVNHarman Script" panose="02000507020000020003" pitchFamily="2" charset="0"/>
      <p:regular r:id="rId31"/>
    </p:embeddedFont>
    <p:embeddedFont>
      <p:font typeface="Calibri" panose="020F0502020204030204" pitchFamily="34" charset="0"/>
      <p:regular r:id="rId32"/>
      <p:bold r:id="rId33"/>
      <p:italic r:id="rId34"/>
      <p:boldItalic r:id="rId35"/>
    </p:embeddedFont>
    <p:embeddedFont>
      <p:font typeface="#9Slide05 Pattaya" panose="00000500000000000000" pitchFamily="2" charset="-34"/>
      <p:regular r:id="rId36"/>
    </p:embeddedFont>
    <p:embeddedFont>
      <p:font typeface="#9Slide07 SVNBango" panose="02000000000000000000" pitchFamily="2"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3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D3D07-65A9-49E9-B524-FEEE3BED8F64}" type="datetimeFigureOut">
              <a:rPr lang="en-US" smtClean="0"/>
              <a:t>25/7/2024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07E8D8-F5DD-43BE-9FD2-9534E56251D2}" type="slidenum">
              <a:rPr lang="en-US" smtClean="0"/>
              <a:t>‹#›</a:t>
            </a:fld>
            <a:endParaRPr lang="en-US"/>
          </a:p>
        </p:txBody>
      </p:sp>
    </p:spTree>
    <p:extLst>
      <p:ext uri="{BB962C8B-B14F-4D97-AF65-F5344CB8AC3E}">
        <p14:creationId xmlns:p14="http://schemas.microsoft.com/office/powerpoint/2010/main" val="64302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vi.wikipedia.org/wiki/1651"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vi.wikipedia.org/wiki/Alexandre_de_Rhodes"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wikipedia.org/wiki/Latinh"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vi.wikipedia.org/wiki/Gia_%C4%90%E1%BB%8Bnh_b%C3%A1o"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1865"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wikipedia.org/wiki/Ph%C3%A9p_gi%E1%BA%A3ng_t%C3%A1m_ng%C3%A0y"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vi.wikipedia.org/wiki/Ti%E1%BA%BFng_Latinh" TargetMode="External"/><Relationship Id="rId5" Type="http://schemas.openxmlformats.org/officeDocument/2006/relationships/hyperlink" Target="https://vi.wikipedia.org/wiki/Alexandre_de_Rhodes" TargetMode="External"/><Relationship Id="rId4" Type="http://schemas.openxmlformats.org/officeDocument/2006/relationships/hyperlink" Target="https://vi.wikipedia.org/wiki/1651"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j-lt"/>
              </a:rPr>
              <a:t>GV </a:t>
            </a:r>
            <a:r>
              <a:rPr lang="en-US" sz="1200" dirty="0" err="1">
                <a:latin typeface="+mj-lt"/>
              </a:rPr>
              <a:t>chuẩn</a:t>
            </a:r>
            <a:r>
              <a:rPr lang="en-US" sz="1200" dirty="0">
                <a:latin typeface="+mj-lt"/>
              </a:rPr>
              <a:t> </a:t>
            </a:r>
            <a:r>
              <a:rPr lang="en-US" sz="1200" dirty="0" err="1">
                <a:latin typeface="+mj-lt"/>
              </a:rPr>
              <a:t>bị</a:t>
            </a:r>
            <a:r>
              <a:rPr lang="en-US" sz="1200" dirty="0">
                <a:latin typeface="+mj-lt"/>
              </a:rPr>
              <a:t> </a:t>
            </a:r>
            <a:r>
              <a:rPr lang="en-US" sz="1200" dirty="0" err="1">
                <a:latin typeface="+mj-lt"/>
              </a:rPr>
              <a:t>các</a:t>
            </a:r>
            <a:r>
              <a:rPr lang="en-US" sz="1200" dirty="0">
                <a:latin typeface="+mj-lt"/>
              </a:rPr>
              <a:t> </a:t>
            </a:r>
            <a:r>
              <a:rPr lang="en-US" sz="1200" dirty="0" err="1">
                <a:latin typeface="+mj-lt"/>
              </a:rPr>
              <a:t>thẻ</a:t>
            </a:r>
            <a:r>
              <a:rPr lang="en-US" sz="1200" dirty="0">
                <a:latin typeface="+mj-lt"/>
              </a:rPr>
              <a:t> </a:t>
            </a:r>
            <a:r>
              <a:rPr lang="en-US" sz="1200" dirty="0" err="1">
                <a:latin typeface="+mj-lt"/>
              </a:rPr>
              <a:t>chữ</a:t>
            </a:r>
            <a:r>
              <a:rPr lang="en-US" sz="1200" dirty="0">
                <a:latin typeface="+mj-lt"/>
              </a:rPr>
              <a:t> </a:t>
            </a:r>
            <a:r>
              <a:rPr lang="en-US" sz="1200" dirty="0" err="1">
                <a:latin typeface="+mj-lt"/>
              </a:rPr>
              <a:t>cái</a:t>
            </a:r>
            <a:r>
              <a:rPr lang="en-US" sz="1200" dirty="0">
                <a:latin typeface="+mj-lt"/>
              </a:rPr>
              <a:t>, chia </a:t>
            </a:r>
            <a:r>
              <a:rPr lang="en-US" sz="1200" dirty="0" err="1">
                <a:latin typeface="+mj-lt"/>
              </a:rPr>
              <a:t>lớp</a:t>
            </a:r>
            <a:r>
              <a:rPr lang="en-US" sz="1200" dirty="0">
                <a:latin typeface="+mj-lt"/>
              </a:rPr>
              <a:t> </a:t>
            </a:r>
            <a:r>
              <a:rPr lang="en-US" sz="1200" dirty="0" err="1">
                <a:latin typeface="+mj-lt"/>
              </a:rPr>
              <a:t>thành</a:t>
            </a:r>
            <a:r>
              <a:rPr lang="en-US" sz="1200" dirty="0">
                <a:latin typeface="+mj-lt"/>
              </a:rPr>
              <a:t> 2 </a:t>
            </a:r>
            <a:r>
              <a:rPr lang="en-US" sz="1200" dirty="0" err="1">
                <a:latin typeface="+mj-lt"/>
              </a:rPr>
              <a:t>hoặc</a:t>
            </a:r>
            <a:r>
              <a:rPr lang="en-US" sz="1200" dirty="0">
                <a:latin typeface="+mj-lt"/>
              </a:rPr>
              <a:t> 3 </a:t>
            </a:r>
            <a:r>
              <a:rPr lang="en-US" sz="1200" dirty="0" err="1">
                <a:latin typeface="+mj-lt"/>
              </a:rPr>
              <a:t>nhóm</a:t>
            </a:r>
            <a:r>
              <a:rPr lang="en-US" sz="1200" dirty="0">
                <a:latin typeface="+mj-lt"/>
              </a:rPr>
              <a:t>, </a:t>
            </a:r>
            <a:r>
              <a:rPr lang="en-US" sz="1200" dirty="0" err="1">
                <a:latin typeface="+mj-lt"/>
              </a:rPr>
              <a:t>mỗi</a:t>
            </a:r>
            <a:r>
              <a:rPr lang="en-US" sz="1200" dirty="0">
                <a:latin typeface="+mj-lt"/>
              </a:rPr>
              <a:t> </a:t>
            </a:r>
            <a:r>
              <a:rPr lang="en-US" sz="1200" dirty="0" err="1">
                <a:latin typeface="+mj-lt"/>
              </a:rPr>
              <a:t>nhóm</a:t>
            </a:r>
            <a:r>
              <a:rPr lang="en-US" sz="1200" dirty="0">
                <a:latin typeface="+mj-lt"/>
              </a:rPr>
              <a:t> 3-4hs.</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mj-lt"/>
              </a:rPr>
              <a:t>Phát mỗi nhóm một thẻ chữ cái</a:t>
            </a:r>
            <a:r>
              <a:rPr lang="en-US" sz="1200" dirty="0">
                <a:latin typeface="+mj-lt"/>
              </a:rPr>
              <a:t> </a:t>
            </a:r>
            <a:r>
              <a:rPr lang="en-US" sz="1200" dirty="0" err="1">
                <a:latin typeface="+mj-lt"/>
              </a:rPr>
              <a:t>bất</a:t>
            </a:r>
            <a:r>
              <a:rPr lang="en-US" sz="1200" dirty="0">
                <a:latin typeface="+mj-lt"/>
              </a:rPr>
              <a:t> </a:t>
            </a:r>
            <a:r>
              <a:rPr lang="en-US" sz="1200" dirty="0" err="1">
                <a:latin typeface="+mj-lt"/>
              </a:rPr>
              <a:t>kì</a:t>
            </a:r>
            <a:r>
              <a:rPr lang="vi-VN" sz="1200" dirty="0">
                <a:latin typeface="+mj-lt"/>
              </a:rPr>
              <a:t>.</a:t>
            </a: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mj-lt"/>
              </a:rPr>
              <a:t>Yêu cầu nhóm đó sử dụng cơ thể của mình để xếp thành hình chữ cái trên thẻ. </a:t>
            </a: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vi-VN" sz="1200" dirty="0">
                <a:latin typeface="+mj-lt"/>
              </a:rPr>
              <a:t>Ví dụ, nếu nhóm nhận được thẻ chữ "A", họ phải xếp </a:t>
            </a:r>
            <a:r>
              <a:rPr lang="vi-VN" sz="1200" dirty="0" smtClean="0">
                <a:latin typeface="+mj-lt"/>
              </a:rPr>
              <a:t>thành </a:t>
            </a:r>
            <a:r>
              <a:rPr lang="vi-VN" sz="1200" dirty="0">
                <a:latin typeface="+mj-lt"/>
              </a:rPr>
              <a:t>hình chữ "A" bằng cách nằm, ngồi, hoặc đứng tạo thành chữ cái đó.</a:t>
            </a:r>
            <a:endParaRPr lang="en-US" sz="1200" dirty="0">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mj-lt"/>
              </a:rPr>
              <a:t>Tham</a:t>
            </a:r>
            <a:r>
              <a:rPr lang="en-US" sz="1200" dirty="0">
                <a:latin typeface="+mj-lt"/>
              </a:rPr>
              <a:t> </a:t>
            </a:r>
            <a:r>
              <a:rPr lang="en-US" sz="1200" dirty="0" err="1">
                <a:latin typeface="+mj-lt"/>
              </a:rPr>
              <a:t>khảo</a:t>
            </a:r>
            <a:r>
              <a:rPr lang="en-US" sz="1200" dirty="0">
                <a:latin typeface="+mj-lt"/>
              </a:rPr>
              <a:t> </a:t>
            </a:r>
            <a:r>
              <a:rPr lang="en-US" sz="1200" dirty="0" err="1">
                <a:latin typeface="+mj-lt"/>
              </a:rPr>
              <a:t>cách</a:t>
            </a:r>
            <a:r>
              <a:rPr lang="en-US" sz="1200" dirty="0">
                <a:latin typeface="+mj-lt"/>
              </a:rPr>
              <a:t> </a:t>
            </a:r>
            <a:r>
              <a:rPr lang="en-US" sz="1200" dirty="0" err="1">
                <a:latin typeface="+mj-lt"/>
              </a:rPr>
              <a:t>xếp</a:t>
            </a:r>
            <a:r>
              <a:rPr lang="en-US" sz="1200" dirty="0">
                <a:latin typeface="+mj-lt"/>
              </a:rPr>
              <a:t> </a:t>
            </a:r>
            <a:r>
              <a:rPr lang="en-US" sz="1200" dirty="0" err="1">
                <a:latin typeface="+mj-lt"/>
              </a:rPr>
              <a:t>bảng</a:t>
            </a:r>
            <a:r>
              <a:rPr lang="en-US" sz="1200" dirty="0">
                <a:latin typeface="+mj-lt"/>
              </a:rPr>
              <a:t> </a:t>
            </a:r>
            <a:r>
              <a:rPr lang="en-US" sz="1200" dirty="0" err="1">
                <a:latin typeface="+mj-lt"/>
              </a:rPr>
              <a:t>chữ</a:t>
            </a:r>
            <a:r>
              <a:rPr lang="en-US" sz="1200" dirty="0">
                <a:latin typeface="+mj-lt"/>
              </a:rPr>
              <a:t> </a:t>
            </a:r>
            <a:r>
              <a:rPr lang="en-US" sz="1200" dirty="0" err="1">
                <a:latin typeface="+mj-lt"/>
              </a:rPr>
              <a:t>cái</a:t>
            </a:r>
            <a:r>
              <a:rPr lang="en-US" sz="1200" dirty="0">
                <a:latin typeface="+mj-lt"/>
              </a:rPr>
              <a:t> </a:t>
            </a:r>
            <a:r>
              <a:rPr lang="en-US" sz="1200" dirty="0" err="1">
                <a:latin typeface="+mj-lt"/>
              </a:rPr>
              <a:t>sau</a:t>
            </a:r>
            <a:r>
              <a:rPr lang="en-US" sz="1200" dirty="0">
                <a:latin typeface="+mj-lt"/>
              </a:rPr>
              <a:t>: https://dantri.com.vn/doi-song/doan-vu-cong-uon-minh-xep-26-chu-cai-1269032170.htm</a:t>
            </a:r>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a:t>
            </a:fld>
            <a:endParaRPr lang="en-US"/>
          </a:p>
        </p:txBody>
      </p:sp>
    </p:spTree>
    <p:extLst>
      <p:ext uri="{BB962C8B-B14F-4D97-AF65-F5344CB8AC3E}">
        <p14:creationId xmlns:p14="http://schemas.microsoft.com/office/powerpoint/2010/main" val="490155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10</a:t>
            </a:fld>
            <a:endParaRPr lang="en-US"/>
          </a:p>
        </p:txBody>
      </p:sp>
    </p:spTree>
    <p:extLst>
      <p:ext uri="{BB962C8B-B14F-4D97-AF65-F5344CB8AC3E}">
        <p14:creationId xmlns:p14="http://schemas.microsoft.com/office/powerpoint/2010/main" val="3244586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Tự</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điển</a:t>
            </a:r>
            <a:r>
              <a:rPr lang="en-US" b="0" i="0" dirty="0">
                <a:solidFill>
                  <a:srgbClr val="202122"/>
                </a:solidFill>
                <a:effectLst/>
                <a:latin typeface="Arial" panose="020B0604020202020204" pitchFamily="34" charset="0"/>
              </a:rPr>
              <a:t> in </a:t>
            </a:r>
            <a:r>
              <a:rPr lang="en-US" b="0" i="0" dirty="0" err="1">
                <a:solidFill>
                  <a:srgbClr val="202122"/>
                </a:solidFill>
                <a:effectLst/>
                <a:latin typeface="Arial" panose="020B0604020202020204" pitchFamily="34" charset="0"/>
              </a:rPr>
              <a:t>năm</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3" tooltip="1651"/>
              </a:rPr>
              <a:t>1651</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bằng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thứ</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tiếng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Việt</a:t>
            </a:r>
            <a:r>
              <a:rPr lang="en-US" b="0" i="0" dirty="0">
                <a:solidFill>
                  <a:srgbClr val="202122"/>
                </a:solidFill>
                <a:effectLst/>
                <a:latin typeface="Arial" panose="020B0604020202020204" pitchFamily="34" charset="0"/>
              </a:rPr>
              <a:t>-</a:t>
            </a:r>
            <a:r>
              <a:rPr lang="en-US" b="0" i="0" dirty="0" err="1">
                <a:solidFill>
                  <a:srgbClr val="202122"/>
                </a:solidFill>
                <a:effectLst/>
                <a:latin typeface="Arial" panose="020B0604020202020204" pitchFamily="34" charset="0"/>
              </a:rPr>
              <a:t>Bồ</a:t>
            </a:r>
            <a:r>
              <a:rPr lang="en-US" b="0" i="0" dirty="0">
                <a:solidFill>
                  <a:srgbClr val="202122"/>
                </a:solidFill>
                <a:effectLst/>
                <a:latin typeface="Arial" panose="020B0604020202020204" pitchFamily="34" charset="0"/>
              </a:rPr>
              <a:t>-La </a:t>
            </a:r>
            <a:r>
              <a:rPr lang="en-US" b="0" i="0" dirty="0" err="1">
                <a:solidFill>
                  <a:srgbClr val="202122"/>
                </a:solidFill>
                <a:effectLst/>
                <a:latin typeface="Arial" panose="020B0604020202020204" pitchFamily="34" charset="0"/>
              </a:rPr>
              <a:t>của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giáo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sĩ</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Alexandre de Rhodes"/>
              </a:rPr>
              <a:t>Alexandre de Rhodes</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11</a:t>
            </a:fld>
            <a:endParaRPr lang="en-US"/>
          </a:p>
        </p:txBody>
      </p:sp>
    </p:spTree>
    <p:extLst>
      <p:ext uri="{BB962C8B-B14F-4D97-AF65-F5344CB8AC3E}">
        <p14:creationId xmlns:p14="http://schemas.microsoft.com/office/powerpoint/2010/main" val="1734272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Ảnh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chụp</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bút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tích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của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Pigneau</a:t>
            </a:r>
            <a:r>
              <a:rPr lang="en-US" b="0" i="0" dirty="0">
                <a:solidFill>
                  <a:srgbClr val="202122"/>
                </a:solidFill>
                <a:effectLst/>
                <a:latin typeface="Arial" panose="020B0604020202020204" pitchFamily="34" charset="0"/>
              </a:rPr>
              <a:t> de </a:t>
            </a:r>
            <a:r>
              <a:rPr lang="en-US" b="0" i="0" dirty="0" err="1">
                <a:solidFill>
                  <a:srgbClr val="202122"/>
                </a:solidFill>
                <a:effectLst/>
                <a:latin typeface="Arial" panose="020B0604020202020204" pitchFamily="34" charset="0"/>
              </a:rPr>
              <a:t>Behaine</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biên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soạn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từ</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điển</a:t>
            </a:r>
            <a:r>
              <a:rPr lang="en-US" b="0" i="0" dirty="0">
                <a:solidFill>
                  <a:srgbClr val="202122"/>
                </a:solidFill>
                <a:effectLst/>
                <a:latin typeface="Arial" panose="020B0604020202020204" pitchFamily="34" charset="0"/>
              </a:rPr>
              <a:t> Annam-</a:t>
            </a:r>
            <a:r>
              <a:rPr lang="en-US" b="0" i="0" u="none" strike="noStrike" dirty="0">
                <a:effectLst/>
                <a:latin typeface="Arial" panose="020B0604020202020204" pitchFamily="34" charset="0"/>
                <a:hlinkClick r:id="rId3" tooltip="Latinh"/>
              </a:rPr>
              <a:t>Latin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năm</a:t>
            </a:r>
            <a:r>
              <a:rPr lang="en-US" b="0" i="0" dirty="0">
                <a:solidFill>
                  <a:srgbClr val="202122"/>
                </a:solidFill>
                <a:effectLst/>
                <a:latin typeface="Arial" panose="020B0604020202020204" pitchFamily="34" charset="0"/>
              </a:rPr>
              <a:t> 1773.</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12</a:t>
            </a:fld>
            <a:endParaRPr lang="en-US"/>
          </a:p>
        </p:txBody>
      </p:sp>
    </p:spTree>
    <p:extLst>
      <p:ext uri="{BB962C8B-B14F-4D97-AF65-F5344CB8AC3E}">
        <p14:creationId xmlns:p14="http://schemas.microsoft.com/office/powerpoint/2010/main" val="2426634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13</a:t>
            </a:fld>
            <a:endParaRPr lang="en-US"/>
          </a:p>
        </p:txBody>
      </p:sp>
    </p:spTree>
    <p:extLst>
      <p:ext uri="{BB962C8B-B14F-4D97-AF65-F5344CB8AC3E}">
        <p14:creationId xmlns:p14="http://schemas.microsoft.com/office/powerpoint/2010/main" val="824025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14</a:t>
            </a:fld>
            <a:endParaRPr lang="en-US"/>
          </a:p>
        </p:txBody>
      </p:sp>
    </p:spTree>
    <p:extLst>
      <p:ext uri="{BB962C8B-B14F-4D97-AF65-F5344CB8AC3E}">
        <p14:creationId xmlns:p14="http://schemas.microsoft.com/office/powerpoint/2010/main" val="1295507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u="none" strike="noStrike" dirty="0">
                <a:solidFill>
                  <a:srgbClr val="202122"/>
                </a:solidFill>
                <a:effectLst/>
                <a:latin typeface="Arial" panose="020B0604020202020204" pitchFamily="34" charset="0"/>
                <a:hlinkClick r:id="rId3" tooltip="Gia Định báo"/>
              </a:rPr>
              <a:t>Gia </a:t>
            </a:r>
            <a:r>
              <a:rPr lang="en-US" b="0" i="1" u="none" strike="noStrike" dirty="0" err="1">
                <a:solidFill>
                  <a:srgbClr val="202122"/>
                </a:solidFill>
                <a:effectLst/>
                <a:latin typeface="Arial" panose="020B0604020202020204" pitchFamily="34" charset="0"/>
                <a:hlinkClick r:id="rId3" tooltip="Gia Định báo"/>
              </a:rPr>
              <a:t>Định</a:t>
            </a:r>
            <a:r>
              <a:rPr lang="en-US" b="0" i="1" u="none" strike="noStrike" dirty="0">
                <a:solidFill>
                  <a:srgbClr val="202122"/>
                </a:solidFill>
                <a:effectLst/>
                <a:latin typeface="Arial" panose="020B0604020202020204" pitchFamily="34" charset="0"/>
                <a:hlinkClick r:id="rId3" tooltip="Gia Định báo"/>
              </a:rPr>
              <a:t> </a:t>
            </a:r>
            <a:r>
              <a:rPr lang="en-US" b="0" i="1" u="none" strike="noStrike" dirty="0" err="1">
                <a:solidFill>
                  <a:srgbClr val="202122"/>
                </a:solidFill>
                <a:effectLst/>
                <a:latin typeface="Arial" panose="020B0604020202020204" pitchFamily="34" charset="0"/>
                <a:hlinkClick r:id="rId3" tooltip="Gia Định báo"/>
              </a:rPr>
              <a:t>báo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tờ</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báo</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tiếng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Việt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đầu</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tiên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dùng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Quốc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ngữ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ra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mắt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năm</a:t>
            </a:r>
            <a:r>
              <a:rPr lang="en-US" b="0" i="0" dirty="0">
                <a:solidFill>
                  <a:srgbClr val="202122"/>
                </a:solidFill>
                <a:effectLst/>
                <a:latin typeface="Arial" panose="020B0604020202020204" pitchFamily="34" charset="0"/>
              </a:rPr>
              <a:t> </a:t>
            </a:r>
            <a:r>
              <a:rPr lang="en-US" b="0" i="0" u="none" strike="noStrike" dirty="0">
                <a:solidFill>
                  <a:srgbClr val="202122"/>
                </a:solidFill>
                <a:effectLst/>
                <a:latin typeface="Arial" panose="020B0604020202020204" pitchFamily="34" charset="0"/>
                <a:hlinkClick r:id="rId4" tooltip="1865"/>
              </a:rPr>
              <a:t>1865</a:t>
            </a:r>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15</a:t>
            </a:fld>
            <a:endParaRPr lang="en-US"/>
          </a:p>
        </p:txBody>
      </p:sp>
    </p:spTree>
    <p:extLst>
      <p:ext uri="{BB962C8B-B14F-4D97-AF65-F5344CB8AC3E}">
        <p14:creationId xmlns:p14="http://schemas.microsoft.com/office/powerpoint/2010/main" val="1177067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err="1">
                <a:solidFill>
                  <a:srgbClr val="202122"/>
                </a:solidFill>
                <a:effectLst/>
                <a:latin typeface="Arial" panose="020B0604020202020204" pitchFamily="34" charset="0"/>
              </a:rPr>
              <a:t>Bảng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viết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tay</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tiếng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Việt</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16</a:t>
            </a:fld>
            <a:endParaRPr lang="en-US"/>
          </a:p>
        </p:txBody>
      </p:sp>
    </p:spTree>
    <p:extLst>
      <p:ext uri="{BB962C8B-B14F-4D97-AF65-F5344CB8AC3E}">
        <p14:creationId xmlns:p14="http://schemas.microsoft.com/office/powerpoint/2010/main" val="118065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17</a:t>
            </a:fld>
            <a:endParaRPr lang="en-US"/>
          </a:p>
        </p:txBody>
      </p:sp>
    </p:spTree>
    <p:extLst>
      <p:ext uri="{BB962C8B-B14F-4D97-AF65-F5344CB8AC3E}">
        <p14:creationId xmlns:p14="http://schemas.microsoft.com/office/powerpoint/2010/main" val="46093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Tác</a:t>
            </a:r>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động</a:t>
            </a:r>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tích</a:t>
            </a:r>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cực</a:t>
            </a:r>
            <a:r>
              <a:rPr lang="en-US" altLang="ja-JP" sz="1200" b="1" dirty="0">
                <a:latin typeface="Times New Roman" panose="02020603050405020304" pitchFamily="18" charset="0"/>
                <a:cs typeface="Times New Roman" panose="02020603050405020304" pitchFamily="18" charset="0"/>
              </a:rPr>
              <a:t>: </a:t>
            </a:r>
          </a:p>
          <a:p>
            <a:pPr algn="just"/>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quốc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ngữ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có</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ưu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thế</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lớn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nhờ</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sử</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dụng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kí</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tự</a:t>
            </a:r>
            <a:r>
              <a:rPr lang="en-US" altLang="ja-JP" sz="1200" dirty="0">
                <a:latin typeface="Times New Roman" panose="02020603050405020304" pitchFamily="18" charset="0"/>
                <a:cs typeface="Times New Roman" panose="02020603050405020304" pitchFamily="18" charset="0"/>
              </a:rPr>
              <a:t> La-</a:t>
            </a:r>
            <a:r>
              <a:rPr lang="en-US" altLang="ja-JP" sz="1200" dirty="0" err="1">
                <a:latin typeface="Times New Roman" panose="02020603050405020304" pitchFamily="18" charset="0"/>
                <a:cs typeface="Times New Roman" panose="02020603050405020304" pitchFamily="18" charset="0"/>
              </a:rPr>
              <a:t>tinh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có</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sự</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tương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thích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giữa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viết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với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cách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đọc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nên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học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đọc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và</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viết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quốc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ngữ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nhanh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và</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dễ</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dàng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hơn</a:t>
            </a:r>
            <a:r>
              <a:rPr lang="en-US" altLang="ja-JP" sz="1200" dirty="0">
                <a:latin typeface="Times New Roman" panose="02020603050405020304" pitchFamily="18" charset="0"/>
                <a:cs typeface="Times New Roman" panose="02020603050405020304" pitchFamily="18" charset="0"/>
              </a:rPr>
              <a:t> so </a:t>
            </a:r>
            <a:r>
              <a:rPr lang="en-US" altLang="ja-JP" sz="1200" dirty="0" err="1">
                <a:latin typeface="Times New Roman" panose="02020603050405020304" pitchFamily="18" charset="0"/>
                <a:cs typeface="Times New Roman" panose="02020603050405020304" pitchFamily="18" charset="0"/>
              </a:rPr>
              <a:t>với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Nôm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Vì</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vậy</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quốc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ngữ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tạo</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điều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kiện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thuận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lợi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cho</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sự</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phát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triển</a:t>
            </a:r>
            <a:r>
              <a:rPr lang="en-US" altLang="ja-JP" sz="1200" dirty="0">
                <a:latin typeface="Times New Roman" panose="02020603050405020304" pitchFamily="18" charset="0"/>
                <a:cs typeface="Times New Roman" panose="02020603050405020304" pitchFamily="18" charset="0"/>
              </a:rPr>
              <a:t> ở </a:t>
            </a:r>
            <a:r>
              <a:rPr lang="en-US" altLang="ja-JP" sz="1200" dirty="0" err="1">
                <a:latin typeface="Times New Roman" panose="02020603050405020304" pitchFamily="18" charset="0"/>
                <a:cs typeface="Times New Roman" panose="02020603050405020304" pitchFamily="18" charset="0"/>
              </a:rPr>
              <a:t>mọi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lĩnh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vực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văn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hóa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kinh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tế</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xã</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hội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của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đất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nước</a:t>
            </a:r>
            <a:r>
              <a:rPr lang="en-US" altLang="ja-JP" sz="1200" dirty="0">
                <a:latin typeface="Times New Roman" panose="02020603050405020304" pitchFamily="18" charset="0"/>
                <a:cs typeface="Times New Roman" panose="02020603050405020304" pitchFamily="18" charset="0"/>
              </a:rPr>
              <a:t>.</a:t>
            </a:r>
          </a:p>
          <a:p>
            <a:pPr algn="just"/>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Tác</a:t>
            </a:r>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động</a:t>
            </a:r>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tiêu</a:t>
            </a:r>
            <a:r>
              <a:rPr lang="en-US" altLang="ja-JP" sz="1200" b="1" dirty="0">
                <a:latin typeface="Times New Roman" panose="02020603050405020304" pitchFamily="18" charset="0"/>
                <a:cs typeface="Times New Roman" panose="02020603050405020304" pitchFamily="18" charset="0"/>
              </a:rPr>
              <a:t> </a:t>
            </a:r>
            <a:r>
              <a:rPr lang="en-US" altLang="ja-JP" sz="1200" b="1" dirty="0" err="1">
                <a:latin typeface="Times New Roman" panose="02020603050405020304" pitchFamily="18" charset="0"/>
                <a:cs typeface="Times New Roman" panose="02020603050405020304" pitchFamily="18" charset="0"/>
              </a:rPr>
              <a:t>cực</a:t>
            </a:r>
            <a:r>
              <a:rPr lang="en-US" altLang="ja-JP" sz="1200" b="1" dirty="0">
                <a:latin typeface="Times New Roman" panose="02020603050405020304" pitchFamily="18" charset="0"/>
                <a:cs typeface="Times New Roman" panose="02020603050405020304" pitchFamily="18" charset="0"/>
              </a:rPr>
              <a:t>: </a:t>
            </a:r>
          </a:p>
          <a:p>
            <a:pPr algn="just"/>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Nôm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là</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văn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tự</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được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các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tác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giả</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thời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trung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đại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sử</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dụng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để</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sáng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tạo</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nên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nhiều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tác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phẩm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xuất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sắc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xây</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dựng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những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thể</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loại</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văn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học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đặc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sắc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của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dân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tộc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có</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giá</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trị</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bảo</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tồn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nhiều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chứng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tích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của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tiếng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Việt</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cổ</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xưa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Vì</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vậy</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việc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quốc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ngữ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thay</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thế</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hoàn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toàn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chữ</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Nôm</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cũng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tạo</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ra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khoảng</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cách</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giữa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các</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thế</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hệ</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sau</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với</a:t>
            </a:r>
            <a:r>
              <a:rPr lang="en-US" altLang="ja-JP" sz="1200" dirty="0">
                <a:latin typeface="Times New Roman" panose="02020603050405020304" pitchFamily="18" charset="0"/>
                <a:cs typeface="Times New Roman" panose="02020603050405020304" pitchFamily="18" charset="0"/>
              </a:rPr>
              <a:t> di </a:t>
            </a:r>
            <a:r>
              <a:rPr lang="en-US" altLang="ja-JP" sz="1200" dirty="0" err="1">
                <a:latin typeface="Times New Roman" panose="02020603050405020304" pitchFamily="18" charset="0"/>
                <a:cs typeface="Times New Roman" panose="02020603050405020304" pitchFamily="18" charset="0"/>
              </a:rPr>
              <a:t>sản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văn</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hóa</a:t>
            </a:r>
            <a:r>
              <a:rPr lang="en-US" altLang="ja-JP" sz="1200" dirty="0">
                <a:latin typeface="Times New Roman" panose="02020603050405020304" pitchFamily="18" charset="0"/>
                <a:cs typeface="Times New Roman" panose="02020603050405020304" pitchFamily="18" charset="0"/>
              </a:rPr>
              <a:t> </a:t>
            </a:r>
            <a:r>
              <a:rPr lang="en-US" altLang="ja-JP" sz="1200" dirty="0" err="1">
                <a:latin typeface="Times New Roman" panose="02020603050405020304" pitchFamily="18" charset="0"/>
                <a:cs typeface="Times New Roman" panose="02020603050405020304" pitchFamily="18" charset="0"/>
              </a:rPr>
              <a:t>của</a:t>
            </a:r>
            <a:r>
              <a:rPr lang="en-US" altLang="ja-JP" sz="1200" dirty="0">
                <a:latin typeface="Times New Roman" panose="02020603050405020304" pitchFamily="18" charset="0"/>
                <a:cs typeface="Times New Roman" panose="02020603050405020304" pitchFamily="18" charset="0"/>
              </a:rPr>
              <a:t> cha </a:t>
            </a:r>
            <a:r>
              <a:rPr lang="en-US" altLang="ja-JP" sz="1200" dirty="0" err="1">
                <a:latin typeface="Times New Roman" panose="02020603050405020304" pitchFamily="18" charset="0"/>
                <a:cs typeface="Times New Roman" panose="02020603050405020304" pitchFamily="18" charset="0"/>
              </a:rPr>
              <a:t>ông</a:t>
            </a:r>
            <a:r>
              <a:rPr lang="en-US" altLang="ja-JP" sz="1200" dirty="0">
                <a:latin typeface="Times New Roman" panose="02020603050405020304" pitchFamily="18" charset="0"/>
                <a:cs typeface="Times New Roman" panose="02020603050405020304" pitchFamily="18" charset="0"/>
              </a:rPr>
              <a:t>.</a:t>
            </a:r>
            <a:endParaRPr lang="ja-JP" altLang="en-US" sz="1200" dirty="0">
              <a:latin typeface="Times New Roman" panose="02020603050405020304" pitchFamily="18" charset="0"/>
              <a:cs typeface="Times New Roman" panose="02020603050405020304" pitchFamily="18" charset="0"/>
            </a:endParaRPr>
          </a:p>
          <a:p>
            <a:pPr algn="just"/>
            <a:endParaRPr lang="ja-JP" alt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18</a:t>
            </a:fld>
            <a:endParaRPr lang="en-US"/>
          </a:p>
        </p:txBody>
      </p:sp>
    </p:spTree>
    <p:extLst>
      <p:ext uri="{BB962C8B-B14F-4D97-AF65-F5344CB8AC3E}">
        <p14:creationId xmlns:p14="http://schemas.microsoft.com/office/powerpoint/2010/main" val="4073584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19</a:t>
            </a:fld>
            <a:endParaRPr lang="en-US"/>
          </a:p>
        </p:txBody>
      </p:sp>
    </p:spTree>
    <p:extLst>
      <p:ext uri="{BB962C8B-B14F-4D97-AF65-F5344CB8AC3E}">
        <p14:creationId xmlns:p14="http://schemas.microsoft.com/office/powerpoint/2010/main" val="3201784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2</a:t>
            </a:fld>
            <a:endParaRPr lang="en-US"/>
          </a:p>
        </p:txBody>
      </p:sp>
    </p:spTree>
    <p:extLst>
      <p:ext uri="{BB962C8B-B14F-4D97-AF65-F5344CB8AC3E}">
        <p14:creationId xmlns:p14="http://schemas.microsoft.com/office/powerpoint/2010/main" val="2407882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9607E8D8-F5DD-43BE-9FD2-9534E56251D2}" type="slidenum">
              <a:rPr lang="en-US" smtClean="0"/>
              <a:t>20</a:t>
            </a:fld>
            <a:endParaRPr lang="en-US"/>
          </a:p>
        </p:txBody>
      </p:sp>
    </p:spTree>
    <p:extLst>
      <p:ext uri="{BB962C8B-B14F-4D97-AF65-F5344CB8AC3E}">
        <p14:creationId xmlns:p14="http://schemas.microsoft.com/office/powerpoint/2010/main" val="3851390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3</a:t>
            </a:fld>
            <a:endParaRPr lang="en-US"/>
          </a:p>
        </p:txBody>
      </p:sp>
    </p:spTree>
    <p:extLst>
      <p:ext uri="{BB962C8B-B14F-4D97-AF65-F5344CB8AC3E}">
        <p14:creationId xmlns:p14="http://schemas.microsoft.com/office/powerpoint/2010/main" val="104715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4</a:t>
            </a:fld>
            <a:endParaRPr lang="en-US"/>
          </a:p>
        </p:txBody>
      </p:sp>
    </p:spTree>
    <p:extLst>
      <p:ext uri="{BB962C8B-B14F-4D97-AF65-F5344CB8AC3E}">
        <p14:creationId xmlns:p14="http://schemas.microsoft.com/office/powerpoint/2010/main" val="3530107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2"/>
                </a:solidFill>
                <a:effectLst/>
                <a:latin typeface="Arial" panose="020B0604020202020204" pitchFamily="34" charset="0"/>
              </a:rPr>
              <a:t>Trang </a:t>
            </a:r>
            <a:r>
              <a:rPr lang="en-US" b="0" i="0" dirty="0" err="1">
                <a:solidFill>
                  <a:srgbClr val="202122"/>
                </a:solidFill>
                <a:effectLst/>
                <a:latin typeface="Arial" panose="020B0604020202020204" pitchFamily="34" charset="0"/>
              </a:rPr>
              <a:t>đầu</a:t>
            </a:r>
            <a:r>
              <a:rPr lang="en-US" b="0" i="0" dirty="0">
                <a:solidFill>
                  <a:srgbClr val="202122"/>
                </a:solidFill>
                <a:effectLst/>
                <a:latin typeface="Arial" panose="020B0604020202020204" pitchFamily="34" charset="0"/>
              </a:rPr>
              <a:t> </a:t>
            </a:r>
            <a:r>
              <a:rPr lang="en-US" b="0" i="1" u="none" strike="noStrike" dirty="0" err="1">
                <a:solidFill>
                  <a:srgbClr val="202122"/>
                </a:solidFill>
                <a:effectLst/>
                <a:latin typeface="Arial" panose="020B0604020202020204" pitchFamily="34" charset="0"/>
                <a:hlinkClick r:id="rId3" tooltip="Phép giảng tám ngày"/>
              </a:rPr>
              <a:t>Phép</a:t>
            </a:r>
            <a:r>
              <a:rPr lang="en-US" b="0" i="1" u="none" strike="noStrike" dirty="0">
                <a:solidFill>
                  <a:srgbClr val="202122"/>
                </a:solidFill>
                <a:effectLst/>
                <a:latin typeface="Arial" panose="020B0604020202020204" pitchFamily="34" charset="0"/>
                <a:hlinkClick r:id="rId3" tooltip="Phép giảng tám ngày"/>
              </a:rPr>
              <a:t> </a:t>
            </a:r>
            <a:r>
              <a:rPr lang="en-US" b="0" i="1" u="none" strike="noStrike" dirty="0" err="1">
                <a:solidFill>
                  <a:srgbClr val="202122"/>
                </a:solidFill>
                <a:effectLst/>
                <a:latin typeface="Arial" panose="020B0604020202020204" pitchFamily="34" charset="0"/>
                <a:hlinkClick r:id="rId3" tooltip="Phép giảng tám ngày"/>
              </a:rPr>
              <a:t>giảng</a:t>
            </a:r>
            <a:r>
              <a:rPr lang="en-US" b="0" i="1" u="none" strike="noStrike" dirty="0">
                <a:solidFill>
                  <a:srgbClr val="202122"/>
                </a:solidFill>
                <a:effectLst/>
                <a:latin typeface="Arial" panose="020B0604020202020204" pitchFamily="34" charset="0"/>
                <a:hlinkClick r:id="rId3" tooltip="Phép giảng tám ngày"/>
              </a:rPr>
              <a:t> </a:t>
            </a:r>
            <a:r>
              <a:rPr lang="en-US" b="0" i="1" u="none" strike="noStrike" dirty="0" err="1">
                <a:solidFill>
                  <a:srgbClr val="202122"/>
                </a:solidFill>
                <a:effectLst/>
                <a:latin typeface="Arial" panose="020B0604020202020204" pitchFamily="34" charset="0"/>
                <a:hlinkClick r:id="rId3" tooltip="Phép giảng tám ngày"/>
              </a:rPr>
              <a:t>tám</a:t>
            </a:r>
            <a:r>
              <a:rPr lang="en-US" b="0" i="1" u="none" strike="noStrike" dirty="0">
                <a:solidFill>
                  <a:srgbClr val="202122"/>
                </a:solidFill>
                <a:effectLst/>
                <a:latin typeface="Arial" panose="020B0604020202020204" pitchFamily="34" charset="0"/>
                <a:hlinkClick r:id="rId3" tooltip="Phép giảng tám ngày"/>
              </a:rPr>
              <a:t> </a:t>
            </a:r>
            <a:r>
              <a:rPr lang="en-US" b="0" i="1" u="none" strike="noStrike" dirty="0" err="1">
                <a:solidFill>
                  <a:srgbClr val="202122"/>
                </a:solidFill>
                <a:effectLst/>
                <a:latin typeface="Arial" panose="020B0604020202020204" pitchFamily="34" charset="0"/>
                <a:hlinkClick r:id="rId3" tooltip="Phép giảng tám ngày"/>
              </a:rPr>
              <a:t>ngày</a:t>
            </a:r>
            <a:r>
              <a:rPr lang="en-US" b="0" i="0" dirty="0">
                <a:solidFill>
                  <a:srgbClr val="202122"/>
                </a:solidFill>
                <a:effectLst/>
                <a:latin typeface="Arial" panose="020B0604020202020204" pitchFamily="34" charset="0"/>
              </a:rPr>
              <a:t> in </a:t>
            </a:r>
            <a:r>
              <a:rPr lang="en-US" b="0" i="0" dirty="0" err="1">
                <a:solidFill>
                  <a:srgbClr val="202122"/>
                </a:solidFill>
                <a:effectLst/>
                <a:latin typeface="Arial" panose="020B0604020202020204" pitchFamily="34" charset="0"/>
              </a:rPr>
              <a:t>năm</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4" tooltip="1651"/>
              </a:rPr>
              <a:t>1651</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của</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nhà</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truyền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giáo</a:t>
            </a:r>
            <a:r>
              <a:rPr lang="en-US" b="0" i="0" dirty="0">
                <a:solidFill>
                  <a:srgbClr val="202122"/>
                </a:solidFill>
                <a:effectLst/>
                <a:latin typeface="Arial" panose="020B0604020202020204" pitchFamily="34" charset="0"/>
              </a:rPr>
              <a:t> </a:t>
            </a:r>
            <a:r>
              <a:rPr lang="en-US" b="0" i="0" u="none" strike="noStrike" dirty="0">
                <a:effectLst/>
                <a:latin typeface="Arial" panose="020B0604020202020204" pitchFamily="34" charset="0"/>
                <a:hlinkClick r:id="rId5" tooltip="Alexandre de Rhodes"/>
              </a:rPr>
              <a:t>Alexandre de Rhodes</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Bên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trái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là</a:t>
            </a:r>
            <a:r>
              <a:rPr lang="en-US" b="0" i="0" dirty="0">
                <a:solidFill>
                  <a:srgbClr val="202122"/>
                </a:solidFill>
                <a:effectLst/>
                <a:latin typeface="Arial" panose="020B0604020202020204" pitchFamily="34" charset="0"/>
              </a:rPr>
              <a:t> </a:t>
            </a:r>
            <a:r>
              <a:rPr lang="en-US" b="0" i="0" u="none" strike="noStrike" dirty="0" err="1">
                <a:effectLst/>
                <a:latin typeface="Arial" panose="020B0604020202020204" pitchFamily="34" charset="0"/>
                <a:hlinkClick r:id="rId6" tooltip="Tiếng Latinh"/>
              </a:rPr>
              <a:t>tiếng</a:t>
            </a:r>
            <a:r>
              <a:rPr lang="en-US" b="0" i="0" u="none" strike="noStrike" dirty="0">
                <a:effectLst/>
                <a:latin typeface="Arial" panose="020B0604020202020204" pitchFamily="34" charset="0"/>
                <a:hlinkClick r:id="rId6" tooltip="Tiếng Latinh"/>
              </a:rPr>
              <a:t> </a:t>
            </a:r>
            <a:r>
              <a:rPr lang="en-US" b="0" i="0" u="none" strike="noStrike" dirty="0" err="1">
                <a:effectLst/>
                <a:latin typeface="Arial" panose="020B0604020202020204" pitchFamily="34" charset="0"/>
                <a:hlinkClick r:id="rId6" tooltip="Tiếng Latinh"/>
              </a:rPr>
              <a:t>Latinh</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bên</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phải</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là</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tiếng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Việt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viết</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bằng</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chữ</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Quốc</a:t>
            </a:r>
            <a:r>
              <a:rPr lang="en-US" b="0" i="0" dirty="0">
                <a:solidFill>
                  <a:srgbClr val="202122"/>
                </a:solidFill>
                <a:effectLst/>
                <a:latin typeface="Arial" panose="020B0604020202020204" pitchFamily="34" charset="0"/>
              </a:rPr>
              <a:t> </a:t>
            </a:r>
            <a:r>
              <a:rPr lang="en-US" b="0" i="0" dirty="0" err="1">
                <a:solidFill>
                  <a:srgbClr val="202122"/>
                </a:solidFill>
                <a:effectLst/>
                <a:latin typeface="Arial" panose="020B0604020202020204" pitchFamily="34" charset="0"/>
              </a:rPr>
              <a:t>ngữ</a:t>
            </a:r>
            <a:r>
              <a:rPr lang="en-US" b="0" i="0" dirty="0">
                <a:solidFill>
                  <a:srgbClr val="202122"/>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5</a:t>
            </a:fld>
            <a:endParaRPr lang="en-US"/>
          </a:p>
        </p:txBody>
      </p:sp>
    </p:spTree>
    <p:extLst>
      <p:ext uri="{BB962C8B-B14F-4D97-AF65-F5344CB8AC3E}">
        <p14:creationId xmlns:p14="http://schemas.microsoft.com/office/powerpoint/2010/main" val="409891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thành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XVII,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Dòng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Nam. Trong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lớn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Phran-xít-xcô</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a:t>
            </a:r>
            <a:r>
              <a:rPr lang="en-US" sz="1200" dirty="0">
                <a:latin typeface="Times New Roman" panose="02020603050405020304" pitchFamily="18" charset="0"/>
                <a:cs typeface="Times New Roman" panose="02020603050405020304" pitchFamily="18" charset="0"/>
              </a:rPr>
              <a:t> Pi-</a:t>
            </a:r>
            <a:r>
              <a:rPr lang="en-US" sz="1200" dirty="0" err="1">
                <a:latin typeface="Times New Roman" panose="02020603050405020304" pitchFamily="18" charset="0"/>
                <a:cs typeface="Times New Roman" panose="02020603050405020304" pitchFamily="18" charset="0"/>
              </a:rPr>
              <a:t>na</a:t>
            </a:r>
            <a:r>
              <a:rPr lang="en-US" sz="1200" dirty="0">
                <a:latin typeface="Times New Roman" panose="02020603050405020304" pitchFamily="18" charset="0"/>
                <a:cs typeface="Times New Roman" panose="02020603050405020304" pitchFamily="18" charset="0"/>
              </a:rPr>
              <a:t> (Francisco de Pina)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giáo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sĩ</a:t>
            </a:r>
            <a:r>
              <a:rPr lang="en-US" sz="1200" dirty="0">
                <a:latin typeface="Times New Roman" panose="02020603050405020304" pitchFamily="18" charset="0"/>
                <a:cs typeface="Times New Roman" panose="02020603050405020304" pitchFamily="18" charset="0"/>
              </a:rPr>
              <a:t> A-</a:t>
            </a:r>
            <a:r>
              <a:rPr lang="en-US" sz="1200" dirty="0" err="1">
                <a:latin typeface="Times New Roman" panose="02020603050405020304" pitchFamily="18" charset="0"/>
                <a:cs typeface="Times New Roman" panose="02020603050405020304" pitchFamily="18" charset="0"/>
              </a:rPr>
              <a:t>lếch</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xăng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Rốt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Alexxandre</a:t>
            </a:r>
            <a:r>
              <a:rPr lang="en-US" sz="1200" dirty="0">
                <a:latin typeface="Times New Roman" panose="02020603050405020304" pitchFamily="18" charset="0"/>
                <a:cs typeface="Times New Roman" panose="02020603050405020304" pitchFamily="18" charset="0"/>
              </a:rPr>
              <a:t> de Rhodes).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góp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trọng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truyền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phổ</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kì</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đầu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Vĩnh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Huỳnh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,…Sau </a:t>
            </a:r>
            <a:r>
              <a:rPr lang="en-US" sz="1200" dirty="0" err="1">
                <a:latin typeface="Times New Roman" panose="02020603050405020304" pitchFamily="18" charset="0"/>
                <a:cs typeface="Times New Roman" panose="02020603050405020304" pitchFamily="18" charset="0"/>
              </a:rPr>
              <a:t>khi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ra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chỉnh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thay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Nôm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từ</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năm</a:t>
            </a:r>
            <a:r>
              <a:rPr lang="en-US" sz="1200" dirty="0">
                <a:latin typeface="Times New Roman" panose="02020603050405020304" pitchFamily="18" charset="0"/>
                <a:cs typeface="Times New Roman" panose="02020603050405020304" pitchFamily="18" charset="0"/>
              </a:rPr>
              <a:t> 1945,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vị</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thế</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của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6</a:t>
            </a:fld>
            <a:endParaRPr lang="en-US"/>
          </a:p>
        </p:txBody>
      </p:sp>
    </p:spTree>
    <p:extLst>
      <p:ext uri="{BB962C8B-B14F-4D97-AF65-F5344CB8AC3E}">
        <p14:creationId xmlns:p14="http://schemas.microsoft.com/office/powerpoint/2010/main" val="71798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dirty="0">
                <a:latin typeface="+mj-lt"/>
              </a:rPr>
              <a:t>Mỗi một chữ cái trong bảng đều có hai hình thức viết lớn và nhỏ. Kiểu chữ lớn là chữ viết Hoa, còn chữ nhỏ gọi là chữ thường. Chữ Quốc ngữ có 11 kiểu ghép biểu thị phụ âm là: </a:t>
            </a:r>
          </a:p>
          <a:p>
            <a:r>
              <a:rPr lang="en-US" sz="1200" dirty="0">
                <a:latin typeface="+mj-lt"/>
              </a:rPr>
              <a:t>- </a:t>
            </a:r>
            <a:r>
              <a:rPr lang="vi-VN" sz="1200" dirty="0">
                <a:latin typeface="+mj-lt"/>
              </a:rPr>
              <a:t>1 chữ ghép ba: ngh</a:t>
            </a:r>
          </a:p>
          <a:p>
            <a:r>
              <a:rPr lang="en-US" sz="1200" dirty="0">
                <a:latin typeface="+mj-lt"/>
              </a:rPr>
              <a:t>- </a:t>
            </a:r>
            <a:r>
              <a:rPr lang="vi-VN" sz="1200" dirty="0">
                <a:latin typeface="+mj-lt"/>
              </a:rPr>
              <a:t>10 chữ ghép đôi: ch, gh, gi, kh, ng, nh, ph, qu, th, tr</a:t>
            </a:r>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7</a:t>
            </a:fld>
            <a:endParaRPr lang="en-US"/>
          </a:p>
        </p:txBody>
      </p:sp>
    </p:spTree>
    <p:extLst>
      <p:ext uri="{BB962C8B-B14F-4D97-AF65-F5344CB8AC3E}">
        <p14:creationId xmlns:p14="http://schemas.microsoft.com/office/powerpoint/2010/main" val="1725935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nay,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sự</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ổn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định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về</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thức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coi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hoàn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Tuy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còn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hợp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hệ</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giữa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/k/ </a:t>
            </a:r>
            <a:r>
              <a:rPr lang="en-US" sz="1200" dirty="0" err="1">
                <a:latin typeface="Times New Roman" panose="02020603050405020304" pitchFamily="18" charset="0"/>
                <a:cs typeface="Times New Roman" panose="02020603050405020304" pitchFamily="18" charset="0"/>
              </a:rPr>
              <a:t>được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bằng</a:t>
            </a:r>
            <a:r>
              <a:rPr lang="en-US" sz="1200" dirty="0">
                <a:latin typeface="Times New Roman" panose="02020603050405020304" pitchFamily="18" charset="0"/>
                <a:cs typeface="Times New Roman" panose="02020603050405020304" pitchFamily="18" charset="0"/>
              </a:rPr>
              <a:t> 3 con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k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kỉ</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kẻ</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kể</a:t>
            </a:r>
            <a:r>
              <a:rPr lang="en-US" sz="1200" i="1"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q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quý</a:t>
            </a:r>
            <a:r>
              <a:rPr lang="en-US" sz="1200" i="1" dirty="0">
                <a:latin typeface="Times New Roman" panose="02020603050405020304" pitchFamily="18" charset="0"/>
                <a:cs typeface="Times New Roman" panose="02020603050405020304" pitchFamily="18" charset="0"/>
              </a:rPr>
              <a:t>, qua, </a:t>
            </a:r>
            <a:r>
              <a:rPr lang="en-US" sz="1200" i="1"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c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cá</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cơm</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còn</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ngược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con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ghi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/a/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i="1" dirty="0">
                <a:latin typeface="Times New Roman" panose="02020603050405020304" pitchFamily="18" charset="0"/>
                <a:cs typeface="Times New Roman" panose="02020603050405020304" pitchFamily="18" charset="0"/>
              </a:rPr>
              <a:t>tai, </a:t>
            </a:r>
            <a:r>
              <a:rPr lang="en-US" sz="1200" i="1" dirty="0" err="1">
                <a:latin typeface="Times New Roman" panose="02020603050405020304" pitchFamily="18" charset="0"/>
                <a:cs typeface="Times New Roman" panose="02020603050405020304" pitchFamily="18" charset="0"/>
              </a:rPr>
              <a:t>cao</a:t>
            </a:r>
            <a:r>
              <a:rPr lang="en-US" sz="1200" i="1"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hoăc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âm</a:t>
            </a:r>
            <a:r>
              <a:rPr lang="en-US" sz="1200" dirty="0">
                <a:latin typeface="Times New Roman" panose="02020603050405020304" pitchFamily="18" charset="0"/>
                <a:cs typeface="Times New Roman" panose="02020603050405020304" pitchFamily="18" charset="0"/>
              </a:rPr>
              <a:t> /ă/ (</a:t>
            </a:r>
            <a:r>
              <a:rPr lang="en-US" sz="1200" dirty="0" err="1">
                <a:latin typeface="Times New Roman" panose="02020603050405020304" pitchFamily="18" charset="0"/>
                <a:cs typeface="Times New Roman" panose="02020603050405020304" pitchFamily="18" charset="0"/>
              </a:rPr>
              <a:t>trong</a:t>
            </a:r>
            <a:r>
              <a:rPr lang="en-US" sz="1200"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tay</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cau</a:t>
            </a:r>
            <a:r>
              <a:rPr lang="en-US" sz="1200" i="1" dirty="0">
                <a:latin typeface="Times New Roman" panose="02020603050405020304" pitchFamily="18" charset="0"/>
                <a:cs typeface="Times New Roman" panose="02020603050405020304" pitchFamily="18" charset="0"/>
              </a:rPr>
              <a: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những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vênh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lệch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gây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khăn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kể</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nào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đối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và</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dùng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Việt</a:t>
            </a:r>
            <a:r>
              <a:rPr lang="en-US" sz="1200" dirty="0">
                <a:latin typeface="Times New Roman" panose="02020603050405020304" pitchFamily="18" charset="0"/>
                <a:cs typeface="Times New Roman" panose="02020603050405020304" pitchFamily="18" charset="0"/>
              </a:rPr>
              <a:t>. Trong </a:t>
            </a:r>
            <a:r>
              <a:rPr lang="en-US" sz="1200" dirty="0" err="1">
                <a:latin typeface="Times New Roman" panose="02020603050405020304" pitchFamily="18" charset="0"/>
                <a:cs typeface="Times New Roman" panose="02020603050405020304" pitchFamily="18" charset="0"/>
              </a:rPr>
              <a:t>nhiều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thập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kỉ</a:t>
            </a:r>
            <a:r>
              <a:rPr lang="en-US" sz="1200" dirty="0">
                <a:latin typeface="Times New Roman" panose="02020603050405020304" pitchFamily="18" charset="0"/>
                <a:cs typeface="Times New Roman" panose="02020603050405020304" pitchFamily="18" charset="0"/>
              </a:rPr>
              <a:t> qua, </a:t>
            </a:r>
            <a:r>
              <a:rPr lang="en-US" sz="1200" dirty="0" err="1">
                <a:latin typeface="Times New Roman" panose="02020603050405020304" pitchFamily="18" charset="0"/>
                <a:cs typeface="Times New Roman" panose="02020603050405020304" pitchFamily="18" charset="0"/>
              </a:rPr>
              <a:t>đã</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số</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nỗ</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mong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muốn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quốc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ngữ</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chặt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chẽ</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dụng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chưa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mang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kết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quả</a:t>
            </a:r>
            <a:r>
              <a:rPr lang="en-US" sz="1200" dirty="0">
                <a:latin typeface="Times New Roman" panose="02020603050405020304" pitchFamily="18"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607E8D8-F5DD-43BE-9FD2-9534E56251D2}" type="slidenum">
              <a:rPr lang="en-US" smtClean="0"/>
              <a:t>8</a:t>
            </a:fld>
            <a:endParaRPr lang="en-US"/>
          </a:p>
        </p:txBody>
      </p:sp>
    </p:spTree>
    <p:extLst>
      <p:ext uri="{BB962C8B-B14F-4D97-AF65-F5344CB8AC3E}">
        <p14:creationId xmlns:p14="http://schemas.microsoft.com/office/powerpoint/2010/main" val="3414629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9607E8D8-F5DD-43BE-9FD2-9534E56251D2}" type="slidenum">
              <a:rPr lang="en-US" smtClean="0"/>
              <a:t>9</a:t>
            </a:fld>
            <a:endParaRPr lang="en-US"/>
          </a:p>
        </p:txBody>
      </p:sp>
    </p:spTree>
    <p:extLst>
      <p:ext uri="{BB962C8B-B14F-4D97-AF65-F5344CB8AC3E}">
        <p14:creationId xmlns:p14="http://schemas.microsoft.com/office/powerpoint/2010/main" val="4055234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2000"/>
            <a:lum/>
            <a:extLst>
              <a:ext uri="{96DAC541-7B7A-43D3-8B79-37D633B846F1}">
                <asvg:svgBlip xmlns=""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0.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010C897-D075-3915-11A6-61DB3516C8A4}"/>
              </a:ext>
            </a:extLst>
          </p:cNvPr>
          <p:cNvSpPr/>
          <p:nvPr/>
        </p:nvSpPr>
        <p:spPr>
          <a:xfrm>
            <a:off x="3618819" y="3086100"/>
            <a:ext cx="11050362" cy="6755397"/>
          </a:xfrm>
          <a:custGeom>
            <a:avLst/>
            <a:gdLst/>
            <a:ahLst/>
            <a:cxnLst/>
            <a:rect l="l" t="t" r="r" b="b"/>
            <a:pathLst>
              <a:path w="11050362" h="6755397">
                <a:moveTo>
                  <a:pt x="0" y="0"/>
                </a:moveTo>
                <a:lnTo>
                  <a:pt x="11050362" y="0"/>
                </a:lnTo>
                <a:lnTo>
                  <a:pt x="11050362" y="6755397"/>
                </a:lnTo>
                <a:lnTo>
                  <a:pt x="0" y="6755397"/>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8F99B26A-3ADB-DE15-FF6E-0BC66FEF1BB2}"/>
              </a:ext>
            </a:extLst>
          </p:cNvPr>
          <p:cNvSpPr txBox="1"/>
          <p:nvPr/>
        </p:nvSpPr>
        <p:spPr>
          <a:xfrm>
            <a:off x="3238500" y="1409700"/>
            <a:ext cx="11811000" cy="1323439"/>
          </a:xfrm>
          <a:prstGeom prst="rect">
            <a:avLst/>
          </a:prstGeom>
          <a:noFill/>
        </p:spPr>
        <p:txBody>
          <a:bodyPr wrap="square" rtlCol="0">
            <a:spAutoFit/>
          </a:bodyPr>
          <a:lstStyle/>
          <a:p>
            <a:pPr algn="ctr"/>
            <a:r>
              <a:rPr lang="en-US" sz="8000" b="1" dirty="0" err="1">
                <a:solidFill>
                  <a:srgbClr val="C00000"/>
                </a:solidFill>
                <a:latin typeface="#9Slide05 SVNHarman Script" panose="02000507020000020003" pitchFamily="2" charset="0"/>
                <a:cs typeface="Times New Roman" panose="02020603050405020304" pitchFamily="18" charset="0"/>
              </a:rPr>
              <a:t>Bảng</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chữ</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cái</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sống</a:t>
            </a:r>
            <a:r>
              <a:rPr lang="en-US" sz="8000" b="1" dirty="0">
                <a:solidFill>
                  <a:srgbClr val="C00000"/>
                </a:solidFill>
                <a:latin typeface="#9Slide05 SVNHarman Script" panose="02000507020000020003" pitchFamily="2" charset="0"/>
                <a:cs typeface="Times New Roman" panose="02020603050405020304" pitchFamily="18" charset="0"/>
              </a:rPr>
              <a:t>”</a:t>
            </a:r>
          </a:p>
        </p:txBody>
      </p:sp>
    </p:spTree>
    <p:extLst>
      <p:ext uri="{BB962C8B-B14F-4D97-AF65-F5344CB8AC3E}">
        <p14:creationId xmlns:p14="http://schemas.microsoft.com/office/powerpoint/2010/main" val="32942807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36DE89-7E3A-1E1B-E311-3A98E9CDD5D9}"/>
              </a:ext>
            </a:extLst>
          </p:cNvPr>
          <p:cNvSpPr txBox="1"/>
          <p:nvPr/>
        </p:nvSpPr>
        <p:spPr>
          <a:xfrm>
            <a:off x="2209800" y="876300"/>
            <a:ext cx="13068300" cy="1323439"/>
          </a:xfrm>
          <a:prstGeom prst="rect">
            <a:avLst/>
          </a:prstGeom>
          <a:noFill/>
        </p:spPr>
        <p:txBody>
          <a:bodyPr wrap="square" rtlCol="0">
            <a:spAutoFit/>
          </a:bodyPr>
          <a:lstStyle/>
          <a:p>
            <a:pPr algn="ctr"/>
            <a:r>
              <a:rPr lang="en-US" sz="8000" b="1" dirty="0" err="1">
                <a:solidFill>
                  <a:srgbClr val="C00000"/>
                </a:solidFill>
                <a:latin typeface="#9Slide05 SVNHarman Script" panose="02000507020000020003" pitchFamily="2" charset="0"/>
                <a:cs typeface="Times New Roman" panose="02020603050405020304" pitchFamily="18" charset="0"/>
              </a:rPr>
              <a:t>Hành</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trình</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chữ</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quốc</a:t>
            </a:r>
            <a:r>
              <a:rPr lang="en-US" sz="8000" b="1" dirty="0">
                <a:solidFill>
                  <a:srgbClr val="C00000"/>
                </a:solidFill>
                <a:latin typeface="#9Slide05 SVNHarman Script" panose="02000507020000020003" pitchFamily="2" charset="0"/>
                <a:cs typeface="Times New Roman" panose="02020603050405020304" pitchFamily="18" charset="0"/>
              </a:rPr>
              <a:t> </a:t>
            </a:r>
            <a:r>
              <a:rPr lang="en-US" sz="8000" b="1" dirty="0" err="1">
                <a:solidFill>
                  <a:srgbClr val="C00000"/>
                </a:solidFill>
                <a:latin typeface="#9Slide05 SVNHarman Script" panose="02000507020000020003" pitchFamily="2" charset="0"/>
                <a:cs typeface="Times New Roman" panose="02020603050405020304" pitchFamily="18" charset="0"/>
              </a:rPr>
              <a:t>ngữ</a:t>
            </a:r>
            <a:endParaRPr lang="en-US" sz="8000" b="1" dirty="0">
              <a:solidFill>
                <a:srgbClr val="C00000"/>
              </a:solidFill>
              <a:latin typeface="#9Slide05 SVNHarman Script" panose="02000507020000020003" pitchFamily="2" charset="0"/>
              <a:cs typeface="Times New Roman" panose="02020603050405020304" pitchFamily="18" charset="0"/>
            </a:endParaRPr>
          </a:p>
        </p:txBody>
      </p:sp>
      <p:sp>
        <p:nvSpPr>
          <p:cNvPr id="3" name="TextBox 2">
            <a:extLst>
              <a:ext uri="{FF2B5EF4-FFF2-40B4-BE49-F238E27FC236}">
                <a16:creationId xmlns:a16="http://schemas.microsoft.com/office/drawing/2014/main" id="{6C9A3704-5491-BD85-0FB1-483472AC3474}"/>
              </a:ext>
            </a:extLst>
          </p:cNvPr>
          <p:cNvSpPr txBox="1"/>
          <p:nvPr/>
        </p:nvSpPr>
        <p:spPr>
          <a:xfrm>
            <a:off x="685800" y="4275910"/>
            <a:ext cx="7239000" cy="2800767"/>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Nêu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một</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số</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điểm</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mốc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quan</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trọng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trong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quá</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trình</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hình</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thành</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phát</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triển</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của</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quốc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ngữ</a:t>
            </a:r>
            <a:r>
              <a:rPr lang="en-US" altLang="ja-JP" sz="4400" b="1" dirty="0">
                <a:latin typeface="Times New Roman" panose="02020603050405020304" pitchFamily="18" charset="0"/>
                <a:cs typeface="Times New Roman" panose="02020603050405020304" pitchFamily="18" charset="0"/>
              </a:rPr>
              <a:t>.</a:t>
            </a:r>
            <a:endParaRPr lang="ja-JP" alt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00B1CA7-3AF5-365E-9236-EB9C78B38893}"/>
              </a:ext>
            </a:extLst>
          </p:cNvPr>
          <p:cNvSpPr txBox="1"/>
          <p:nvPr/>
        </p:nvSpPr>
        <p:spPr>
          <a:xfrm>
            <a:off x="2609850" y="2857500"/>
            <a:ext cx="2876550" cy="769441"/>
          </a:xfrm>
          <a:prstGeom prst="rect">
            <a:avLst/>
          </a:prstGeom>
          <a:solidFill>
            <a:schemeClr val="tx2"/>
          </a:solidFill>
        </p:spPr>
        <p:txBody>
          <a:bodyPr wrap="square" rtlCol="0">
            <a:spAutoFit/>
          </a:bodyPr>
          <a:lstStyle/>
          <a:p>
            <a:pPr algn="ct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1, 3</a:t>
            </a:r>
            <a:endParaRPr lang="ja-JP" altLang="en-US" sz="4400" b="1" dirty="0">
              <a:solidFill>
                <a:schemeClr val="bg1"/>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9F7F9C3-CE8E-DEC1-9DCC-FA18EDDD3B47}"/>
              </a:ext>
            </a:extLst>
          </p:cNvPr>
          <p:cNvSpPr txBox="1"/>
          <p:nvPr/>
        </p:nvSpPr>
        <p:spPr>
          <a:xfrm>
            <a:off x="12039600" y="2857500"/>
            <a:ext cx="2876550" cy="769441"/>
          </a:xfrm>
          <a:prstGeom prst="rect">
            <a:avLst/>
          </a:prstGeom>
          <a:solidFill>
            <a:schemeClr val="tx2"/>
          </a:solidFill>
        </p:spPr>
        <p:txBody>
          <a:bodyPr wrap="square" rtlCol="0">
            <a:spAutoFit/>
          </a:bodyPr>
          <a:lstStyle/>
          <a:p>
            <a:pPr algn="ctr"/>
            <a:r>
              <a:rPr lang="en-US" sz="4400" b="1" dirty="0" err="1">
                <a:solidFill>
                  <a:schemeClr val="bg1"/>
                </a:solidFill>
                <a:latin typeface="Times New Roman" panose="02020603050405020304" pitchFamily="18" charset="0"/>
                <a:cs typeface="Times New Roman" panose="02020603050405020304" pitchFamily="18" charset="0"/>
              </a:rPr>
              <a:t>Nhóm</a:t>
            </a:r>
            <a:r>
              <a:rPr lang="en-US" sz="4400" b="1" dirty="0">
                <a:solidFill>
                  <a:schemeClr val="bg1"/>
                </a:solidFill>
                <a:latin typeface="Times New Roman" panose="02020603050405020304" pitchFamily="18" charset="0"/>
                <a:cs typeface="Times New Roman" panose="02020603050405020304" pitchFamily="18" charset="0"/>
              </a:rPr>
              <a:t> 2, 4</a:t>
            </a:r>
            <a:endParaRPr lang="ja-JP" altLang="en-US" sz="4400" b="1" dirty="0">
              <a:solidFill>
                <a:schemeClr val="bg1"/>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8DA9897-B86E-C7E5-1F54-FE375E9DA214}"/>
              </a:ext>
            </a:extLst>
          </p:cNvPr>
          <p:cNvSpPr txBox="1"/>
          <p:nvPr/>
        </p:nvSpPr>
        <p:spPr>
          <a:xfrm>
            <a:off x="9161585" y="4420225"/>
            <a:ext cx="8364415" cy="4832092"/>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Chỉ</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ra</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điểm</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giống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nhau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khác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nhau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cơ</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bản</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nhất</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giữa</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quốc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ngữ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Nôm</a:t>
            </a:r>
            <a:endParaRPr lang="en-US" altLang="ja-JP" sz="4400" b="1" dirty="0">
              <a:latin typeface="Times New Roman" panose="02020603050405020304" pitchFamily="18" charset="0"/>
              <a:cs typeface="Times New Roman" panose="02020603050405020304" pitchFamily="18" charset="0"/>
            </a:endParaRPr>
          </a:p>
          <a:p>
            <a:pPr algn="just"/>
            <a:r>
              <a:rPr lang="en-US" altLang="ja-JP" sz="4400"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Theo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r>
              <a:rPr lang="en-US" sz="4400" b="1" dirty="0">
                <a:latin typeface="Times New Roman" panose="02020603050405020304" pitchFamily="18" charset="0"/>
                <a:cs typeface="Times New Roman" panose="02020603050405020304" pitchFamily="18" charset="0"/>
              </a:rPr>
              <a:t> sang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ja-JP" altLang="en-US" sz="4400" b="1" dirty="0">
              <a:latin typeface="Times New Roman" panose="020206030504050203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D87A1406-60A0-A0AF-7779-0FDED0B21F4C}"/>
              </a:ext>
            </a:extLst>
          </p:cNvPr>
          <p:cNvCxnSpPr/>
          <p:nvPr/>
        </p:nvCxnSpPr>
        <p:spPr>
          <a:xfrm>
            <a:off x="8610600" y="2705100"/>
            <a:ext cx="0" cy="6556863"/>
          </a:xfrm>
          <a:prstGeom prst="line">
            <a:avLst/>
          </a:prstGeom>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04854AB5-E004-C87C-3646-1EA5D8DB5DFC}"/>
              </a:ext>
            </a:extLst>
          </p:cNvPr>
          <p:cNvSpPr/>
          <p:nvPr/>
        </p:nvSpPr>
        <p:spPr>
          <a:xfrm>
            <a:off x="1926804" y="7200900"/>
            <a:ext cx="3788197" cy="3276791"/>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00182413"/>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55B95-4696-CE98-9EB8-9936C2486AD4}"/>
              </a:ext>
            </a:extLst>
          </p:cNvPr>
          <p:cNvSpPr txBox="1"/>
          <p:nvPr/>
        </p:nvSpPr>
        <p:spPr>
          <a:xfrm>
            <a:off x="533400" y="266700"/>
            <a:ext cx="7239000" cy="769441"/>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Bài</a:t>
            </a:r>
            <a:r>
              <a:rPr lang="en-US" altLang="ja-JP" sz="4400" b="1" dirty="0">
                <a:latin typeface="Times New Roman" panose="02020603050405020304" pitchFamily="18" charset="0"/>
                <a:cs typeface="Times New Roman" panose="02020603050405020304" pitchFamily="18" charset="0"/>
              </a:rPr>
              <a:t> 1</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70B04A-42FF-CA08-994B-BA8B06C63C61}"/>
              </a:ext>
            </a:extLst>
          </p:cNvPr>
          <p:cNvSpPr txBox="1"/>
          <p:nvPr/>
        </p:nvSpPr>
        <p:spPr>
          <a:xfrm>
            <a:off x="685800" y="1181100"/>
            <a:ext cx="16535400" cy="1446550"/>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D255FA1-B7D7-31E2-E4D9-E3D8E8D97297}"/>
              </a:ext>
            </a:extLst>
          </p:cNvPr>
          <p:cNvSpPr/>
          <p:nvPr/>
        </p:nvSpPr>
        <p:spPr>
          <a:xfrm>
            <a:off x="-685800" y="3162300"/>
            <a:ext cx="2110822" cy="1248023"/>
          </a:xfrm>
          <a:custGeom>
            <a:avLst/>
            <a:gdLst/>
            <a:ahLst/>
            <a:cxnLst/>
            <a:rect l="l" t="t" r="r" b="b"/>
            <a:pathLst>
              <a:path w="2110822" h="1248023">
                <a:moveTo>
                  <a:pt x="0" y="0"/>
                </a:moveTo>
                <a:lnTo>
                  <a:pt x="2110821" y="0"/>
                </a:lnTo>
                <a:lnTo>
                  <a:pt x="2110821" y="1248023"/>
                </a:lnTo>
                <a:lnTo>
                  <a:pt x="0" y="12480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78A209B4-B591-A69A-D685-D4442CD28D3D}"/>
              </a:ext>
            </a:extLst>
          </p:cNvPr>
          <p:cNvSpPr txBox="1"/>
          <p:nvPr/>
        </p:nvSpPr>
        <p:spPr>
          <a:xfrm>
            <a:off x="1676400" y="3165231"/>
            <a:ext cx="9601200" cy="686341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1651, </a:t>
            </a:r>
            <a:r>
              <a:rPr lang="en-US" sz="4400" dirty="0" err="1">
                <a:latin typeface="Times New Roman" panose="02020603050405020304" pitchFamily="18" charset="0"/>
                <a:cs typeface="Times New Roman" panose="02020603050405020304" pitchFamily="18" charset="0"/>
              </a:rPr>
              <a:t>hai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Từ</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điển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Việt</a:t>
            </a:r>
            <a:r>
              <a:rPr lang="en-US" sz="4400" i="1" dirty="0">
                <a:latin typeface="Times New Roman" panose="02020603050405020304" pitchFamily="18" charset="0"/>
                <a:cs typeface="Times New Roman" panose="02020603050405020304" pitchFamily="18" charset="0"/>
              </a:rPr>
              <a:t> – </a:t>
            </a:r>
            <a:r>
              <a:rPr lang="en-US" sz="4400" i="1" dirty="0" err="1">
                <a:latin typeface="Times New Roman" panose="02020603050405020304" pitchFamily="18" charset="0"/>
                <a:cs typeface="Times New Roman" panose="02020603050405020304" pitchFamily="18" charset="0"/>
              </a:rPr>
              <a:t>Bồ</a:t>
            </a:r>
            <a:r>
              <a:rPr lang="en-US" sz="4400" i="1" dirty="0">
                <a:latin typeface="Times New Roman" panose="02020603050405020304" pitchFamily="18" charset="0"/>
                <a:cs typeface="Times New Roman" panose="02020603050405020304" pitchFamily="18" charset="0"/>
              </a:rPr>
              <a:t> - La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Phép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ngày</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 – </a:t>
            </a:r>
            <a:r>
              <a:rPr lang="en-US" sz="4400" dirty="0" err="1">
                <a:latin typeface="Times New Roman" panose="02020603050405020304" pitchFamily="18" charset="0"/>
                <a:cs typeface="Times New Roman" panose="02020603050405020304" pitchFamily="18" charset="0"/>
              </a:rPr>
              <a:t>lếch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xăng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Rô</a:t>
            </a:r>
            <a:r>
              <a:rPr lang="en-US" sz="4400" dirty="0">
                <a:latin typeface="Times New Roman" panose="02020603050405020304" pitchFamily="18" charset="0"/>
                <a:cs typeface="Times New Roman" panose="02020603050405020304" pitchFamily="18" charset="0"/>
              </a:rPr>
              <a:t>-ma (Roma) –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in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nay – </a:t>
            </a:r>
            <a:r>
              <a:rPr lang="en-US" sz="4400" dirty="0" err="1">
                <a:latin typeface="Times New Roman" panose="02020603050405020304" pitchFamily="18" charset="0"/>
                <a:cs typeface="Times New Roman" panose="02020603050405020304" pitchFamily="18" charset="0"/>
              </a:rPr>
              <a:t>đánh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A206B284-F1DD-12DF-D1C8-7EC9EEE9104C}"/>
              </a:ext>
            </a:extLst>
          </p:cNvPr>
          <p:cNvPicPr>
            <a:picLocks noChangeAspect="1"/>
          </p:cNvPicPr>
          <p:nvPr/>
        </p:nvPicPr>
        <p:blipFill>
          <a:blip r:embed="rId5"/>
          <a:stretch>
            <a:fillRect/>
          </a:stretch>
        </p:blipFill>
        <p:spPr>
          <a:xfrm>
            <a:off x="11528978" y="3390900"/>
            <a:ext cx="6435044" cy="4424093"/>
          </a:xfrm>
          <a:prstGeom prst="rect">
            <a:avLst/>
          </a:prstGeom>
        </p:spPr>
      </p:pic>
      <p:pic>
        <p:nvPicPr>
          <p:cNvPr id="1026" name="Picture 2" descr="undefined">
            <a:extLst>
              <a:ext uri="{FF2B5EF4-FFF2-40B4-BE49-F238E27FC236}">
                <a16:creationId xmlns:a16="http://schemas.microsoft.com/office/drawing/2014/main" id="{C10EC2D8-6BEB-711C-D747-E0A74A8647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44020">
            <a:off x="14273829" y="6108589"/>
            <a:ext cx="3438525"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03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55B95-4696-CE98-9EB8-9936C2486AD4}"/>
              </a:ext>
            </a:extLst>
          </p:cNvPr>
          <p:cNvSpPr txBox="1"/>
          <p:nvPr/>
        </p:nvSpPr>
        <p:spPr>
          <a:xfrm>
            <a:off x="533400" y="266700"/>
            <a:ext cx="7239000" cy="769441"/>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Bài</a:t>
            </a:r>
            <a:r>
              <a:rPr lang="en-US" altLang="ja-JP" sz="4400" b="1" dirty="0">
                <a:latin typeface="Times New Roman" panose="02020603050405020304" pitchFamily="18" charset="0"/>
                <a:cs typeface="Times New Roman" panose="02020603050405020304" pitchFamily="18" charset="0"/>
              </a:rPr>
              <a:t> 1</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70B04A-42FF-CA08-994B-BA8B06C63C61}"/>
              </a:ext>
            </a:extLst>
          </p:cNvPr>
          <p:cNvSpPr txBox="1"/>
          <p:nvPr/>
        </p:nvSpPr>
        <p:spPr>
          <a:xfrm>
            <a:off x="685800" y="1181100"/>
            <a:ext cx="16535400" cy="1446550"/>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D255FA1-B7D7-31E2-E4D9-E3D8E8D97297}"/>
              </a:ext>
            </a:extLst>
          </p:cNvPr>
          <p:cNvSpPr/>
          <p:nvPr/>
        </p:nvSpPr>
        <p:spPr>
          <a:xfrm>
            <a:off x="-685800" y="3162300"/>
            <a:ext cx="2110822" cy="1248023"/>
          </a:xfrm>
          <a:custGeom>
            <a:avLst/>
            <a:gdLst/>
            <a:ahLst/>
            <a:cxnLst/>
            <a:rect l="l" t="t" r="r" b="b"/>
            <a:pathLst>
              <a:path w="2110822" h="1248023">
                <a:moveTo>
                  <a:pt x="0" y="0"/>
                </a:moveTo>
                <a:lnTo>
                  <a:pt x="2110821" y="0"/>
                </a:lnTo>
                <a:lnTo>
                  <a:pt x="2110821" y="1248023"/>
                </a:lnTo>
                <a:lnTo>
                  <a:pt x="0" y="12480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78A209B4-B591-A69A-D685-D4442CD28D3D}"/>
              </a:ext>
            </a:extLst>
          </p:cNvPr>
          <p:cNvSpPr txBox="1"/>
          <p:nvPr/>
        </p:nvSpPr>
        <p:spPr>
          <a:xfrm>
            <a:off x="1676400" y="3165231"/>
            <a:ext cx="9601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endParaRPr lang="ja-JP" alt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27691-9438-577C-72E7-A346950767F8}"/>
              </a:ext>
            </a:extLst>
          </p:cNvPr>
          <p:cNvSpPr txBox="1"/>
          <p:nvPr/>
        </p:nvSpPr>
        <p:spPr>
          <a:xfrm>
            <a:off x="1676400" y="4052363"/>
            <a:ext cx="8932863" cy="2123658"/>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Cuối</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thế</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kỉ</a:t>
            </a:r>
            <a:r>
              <a:rPr lang="en-US" altLang="ja-JP" sz="4400" b="1" dirty="0">
                <a:latin typeface="Times New Roman" panose="02020603050405020304" pitchFamily="18" charset="0"/>
                <a:cs typeface="Times New Roman" panose="02020603050405020304" pitchFamily="18" charset="0"/>
              </a:rPr>
              <a:t> XVIII: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được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chỉnh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lí</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giúp</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viết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này</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hình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thức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gần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giống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ngày</a:t>
            </a:r>
            <a:r>
              <a:rPr lang="en-US" altLang="ja-JP" sz="4400" dirty="0">
                <a:latin typeface="Times New Roman" panose="02020603050405020304" pitchFamily="18" charset="0"/>
                <a:cs typeface="Times New Roman" panose="02020603050405020304" pitchFamily="18" charset="0"/>
              </a:rPr>
              <a:t> nay.</a:t>
            </a:r>
          </a:p>
        </p:txBody>
      </p:sp>
      <p:pic>
        <p:nvPicPr>
          <p:cNvPr id="12" name="Picture 11">
            <a:extLst>
              <a:ext uri="{FF2B5EF4-FFF2-40B4-BE49-F238E27FC236}">
                <a16:creationId xmlns:a16="http://schemas.microsoft.com/office/drawing/2014/main" id="{567D9CE0-45C6-BC4B-8B3A-64AA88A75905}"/>
              </a:ext>
            </a:extLst>
          </p:cNvPr>
          <p:cNvPicPr>
            <a:picLocks noChangeAspect="1"/>
          </p:cNvPicPr>
          <p:nvPr/>
        </p:nvPicPr>
        <p:blipFill>
          <a:blip r:embed="rId5"/>
          <a:stretch>
            <a:fillRect/>
          </a:stretch>
        </p:blipFill>
        <p:spPr>
          <a:xfrm>
            <a:off x="11248292" y="2171699"/>
            <a:ext cx="5537283" cy="7932807"/>
          </a:xfrm>
          <a:prstGeom prst="rect">
            <a:avLst/>
          </a:prstGeom>
        </p:spPr>
      </p:pic>
    </p:spTree>
    <p:extLst>
      <p:ext uri="{BB962C8B-B14F-4D97-AF65-F5344CB8AC3E}">
        <p14:creationId xmlns:p14="http://schemas.microsoft.com/office/powerpoint/2010/main" val="265629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55B95-4696-CE98-9EB8-9936C2486AD4}"/>
              </a:ext>
            </a:extLst>
          </p:cNvPr>
          <p:cNvSpPr txBox="1"/>
          <p:nvPr/>
        </p:nvSpPr>
        <p:spPr>
          <a:xfrm>
            <a:off x="533400" y="266700"/>
            <a:ext cx="7239000" cy="769441"/>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Bài</a:t>
            </a:r>
            <a:r>
              <a:rPr lang="en-US" altLang="ja-JP" sz="4400" b="1" dirty="0">
                <a:latin typeface="Times New Roman" panose="02020603050405020304" pitchFamily="18" charset="0"/>
                <a:cs typeface="Times New Roman" panose="02020603050405020304" pitchFamily="18" charset="0"/>
              </a:rPr>
              <a:t> 1</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70B04A-42FF-CA08-994B-BA8B06C63C61}"/>
              </a:ext>
            </a:extLst>
          </p:cNvPr>
          <p:cNvSpPr txBox="1"/>
          <p:nvPr/>
        </p:nvSpPr>
        <p:spPr>
          <a:xfrm>
            <a:off x="685800" y="1181100"/>
            <a:ext cx="16535400" cy="1446550"/>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D255FA1-B7D7-31E2-E4D9-E3D8E8D97297}"/>
              </a:ext>
            </a:extLst>
          </p:cNvPr>
          <p:cNvSpPr/>
          <p:nvPr/>
        </p:nvSpPr>
        <p:spPr>
          <a:xfrm>
            <a:off x="-685800" y="3162300"/>
            <a:ext cx="2110822" cy="1248023"/>
          </a:xfrm>
          <a:custGeom>
            <a:avLst/>
            <a:gdLst/>
            <a:ahLst/>
            <a:cxnLst/>
            <a:rect l="l" t="t" r="r" b="b"/>
            <a:pathLst>
              <a:path w="2110822" h="1248023">
                <a:moveTo>
                  <a:pt x="0" y="0"/>
                </a:moveTo>
                <a:lnTo>
                  <a:pt x="2110821" y="0"/>
                </a:lnTo>
                <a:lnTo>
                  <a:pt x="2110821" y="1248023"/>
                </a:lnTo>
                <a:lnTo>
                  <a:pt x="0" y="12480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78A209B4-B591-A69A-D685-D4442CD28D3D}"/>
              </a:ext>
            </a:extLst>
          </p:cNvPr>
          <p:cNvSpPr txBox="1"/>
          <p:nvPr/>
        </p:nvSpPr>
        <p:spPr>
          <a:xfrm>
            <a:off x="1676400" y="3165231"/>
            <a:ext cx="9601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endParaRPr lang="ja-JP" alt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27691-9438-577C-72E7-A346950767F8}"/>
              </a:ext>
            </a:extLst>
          </p:cNvPr>
          <p:cNvSpPr txBox="1"/>
          <p:nvPr/>
        </p:nvSpPr>
        <p:spPr>
          <a:xfrm>
            <a:off x="1676400" y="4052363"/>
            <a:ext cx="8932863"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Cuối</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thế</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kỉ</a:t>
            </a:r>
            <a:r>
              <a:rPr lang="en-US" altLang="ja-JP" sz="4400" b="1" dirty="0">
                <a:latin typeface="Times New Roman" panose="02020603050405020304" pitchFamily="18" charset="0"/>
                <a:cs typeface="Times New Roman" panose="02020603050405020304" pitchFamily="18" charset="0"/>
              </a:rPr>
              <a:t> XVIII</a:t>
            </a:r>
            <a:endParaRPr lang="en-US" altLang="ja-JP"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0D5E1BB-2C89-3CFE-D587-0D0E71A6D547}"/>
              </a:ext>
            </a:extLst>
          </p:cNvPr>
          <p:cNvSpPr txBox="1"/>
          <p:nvPr/>
        </p:nvSpPr>
        <p:spPr>
          <a:xfrm>
            <a:off x="1676400" y="4988068"/>
            <a:ext cx="16154400" cy="2123658"/>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1878, </a:t>
            </a:r>
            <a:r>
              <a:rPr lang="en-US" altLang="ja-JP" sz="4400" dirty="0" err="1">
                <a:latin typeface="Times New Roman" panose="02020603050405020304" pitchFamily="18" charset="0"/>
                <a:cs typeface="Times New Roman" panose="02020603050405020304" pitchFamily="18" charset="0"/>
              </a:rPr>
              <a:t>Thống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đốc</a:t>
            </a:r>
            <a:r>
              <a:rPr lang="en-US" altLang="ja-JP" sz="4400" dirty="0">
                <a:latin typeface="Times New Roman" panose="02020603050405020304" pitchFamily="18" charset="0"/>
                <a:cs typeface="Times New Roman" panose="02020603050405020304" pitchFamily="18" charset="0"/>
              </a:rPr>
              <a:t> Nam </a:t>
            </a:r>
            <a:r>
              <a:rPr lang="en-US" altLang="ja-JP" sz="4400" dirty="0" err="1">
                <a:latin typeface="Times New Roman" panose="02020603050405020304" pitchFamily="18" charset="0"/>
                <a:cs typeface="Times New Roman" panose="02020603050405020304" pitchFamily="18" charset="0"/>
              </a:rPr>
              <a:t>Kỳ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người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Pháp</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kí</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Nghị</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định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quy</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định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sau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bốn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năm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tức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năm</a:t>
            </a:r>
            <a:r>
              <a:rPr lang="en-US" altLang="ja-JP" sz="4400" dirty="0">
                <a:latin typeface="Times New Roman" panose="02020603050405020304" pitchFamily="18" charset="0"/>
                <a:cs typeface="Times New Roman" panose="02020603050405020304" pitchFamily="18" charset="0"/>
              </a:rPr>
              <a:t> 1882) </a:t>
            </a:r>
            <a:r>
              <a:rPr lang="en-US" altLang="ja-JP" sz="4400" dirty="0" err="1">
                <a:latin typeface="Times New Roman" panose="02020603050405020304" pitchFamily="18" charset="0"/>
                <a:cs typeface="Times New Roman" panose="02020603050405020304" pitchFamily="18" charset="0"/>
              </a:rPr>
              <a:t>thì</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các</a:t>
            </a:r>
            <a:r>
              <a:rPr lang="en-US" altLang="ja-JP" sz="4400" dirty="0">
                <a:latin typeface="Times New Roman" panose="02020603050405020304" pitchFamily="18" charset="0"/>
                <a:cs typeface="Times New Roman" panose="02020603050405020304" pitchFamily="18" charset="0"/>
              </a:rPr>
              <a:t> VB </a:t>
            </a:r>
            <a:r>
              <a:rPr lang="en-US" altLang="ja-JP" sz="4400" dirty="0" err="1">
                <a:latin typeface="Times New Roman" panose="02020603050405020304" pitchFamily="18" charset="0"/>
                <a:cs typeface="Times New Roman" panose="02020603050405020304" pitchFamily="18" charset="0"/>
              </a:rPr>
              <a:t>hành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chính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lưu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hành</a:t>
            </a:r>
            <a:r>
              <a:rPr lang="en-US" altLang="ja-JP" sz="4400" dirty="0">
                <a:latin typeface="Times New Roman" panose="02020603050405020304" pitchFamily="18" charset="0"/>
                <a:cs typeface="Times New Roman" panose="02020603050405020304" pitchFamily="18" charset="0"/>
              </a:rPr>
              <a:t> ở </a:t>
            </a:r>
            <a:r>
              <a:rPr lang="en-US" altLang="ja-JP" sz="4400" dirty="0" err="1">
                <a:latin typeface="Times New Roman" panose="02020603050405020304" pitchFamily="18" charset="0"/>
                <a:cs typeface="Times New Roman" panose="02020603050405020304" pitchFamily="18" charset="0"/>
              </a:rPr>
              <a:t>các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địa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phương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thuộc</a:t>
            </a:r>
            <a:r>
              <a:rPr lang="en-US" altLang="ja-JP" sz="4400" dirty="0">
                <a:latin typeface="Times New Roman" panose="02020603050405020304" pitchFamily="18" charset="0"/>
                <a:cs typeface="Times New Roman" panose="02020603050405020304" pitchFamily="18" charset="0"/>
              </a:rPr>
              <a:t> Nam </a:t>
            </a:r>
            <a:r>
              <a:rPr lang="en-US" altLang="ja-JP" sz="4400" dirty="0" err="1">
                <a:latin typeface="Times New Roman" panose="02020603050405020304" pitchFamily="18" charset="0"/>
                <a:cs typeface="Times New Roman" panose="02020603050405020304" pitchFamily="18" charset="0"/>
              </a:rPr>
              <a:t>Kỳ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đều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phải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dùng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endParaRPr lang="ja-JP" altLang="en-US" sz="4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2DB1FD1-E607-01AE-82B2-BA6650E95C47}"/>
              </a:ext>
            </a:extLst>
          </p:cNvPr>
          <p:cNvPicPr>
            <a:picLocks noChangeAspect="1"/>
          </p:cNvPicPr>
          <p:nvPr/>
        </p:nvPicPr>
        <p:blipFill>
          <a:blip r:embed="rId5"/>
          <a:stretch>
            <a:fillRect/>
          </a:stretch>
        </p:blipFill>
        <p:spPr>
          <a:xfrm>
            <a:off x="1524000" y="7277990"/>
            <a:ext cx="16306800" cy="2894710"/>
          </a:xfrm>
          <a:prstGeom prst="rect">
            <a:avLst/>
          </a:prstGeom>
        </p:spPr>
      </p:pic>
    </p:spTree>
    <p:extLst>
      <p:ext uri="{BB962C8B-B14F-4D97-AF65-F5344CB8AC3E}">
        <p14:creationId xmlns:p14="http://schemas.microsoft.com/office/powerpoint/2010/main" val="5321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55B95-4696-CE98-9EB8-9936C2486AD4}"/>
              </a:ext>
            </a:extLst>
          </p:cNvPr>
          <p:cNvSpPr txBox="1"/>
          <p:nvPr/>
        </p:nvSpPr>
        <p:spPr>
          <a:xfrm>
            <a:off x="533400" y="266700"/>
            <a:ext cx="7239000" cy="769441"/>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Bài</a:t>
            </a:r>
            <a:r>
              <a:rPr lang="en-US" altLang="ja-JP" sz="4400" b="1" dirty="0">
                <a:latin typeface="Times New Roman" panose="02020603050405020304" pitchFamily="18" charset="0"/>
                <a:cs typeface="Times New Roman" panose="02020603050405020304" pitchFamily="18" charset="0"/>
              </a:rPr>
              <a:t> 1</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70B04A-42FF-CA08-994B-BA8B06C63C61}"/>
              </a:ext>
            </a:extLst>
          </p:cNvPr>
          <p:cNvSpPr txBox="1"/>
          <p:nvPr/>
        </p:nvSpPr>
        <p:spPr>
          <a:xfrm>
            <a:off x="685800" y="1181100"/>
            <a:ext cx="16535400" cy="1446550"/>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D255FA1-B7D7-31E2-E4D9-E3D8E8D97297}"/>
              </a:ext>
            </a:extLst>
          </p:cNvPr>
          <p:cNvSpPr/>
          <p:nvPr/>
        </p:nvSpPr>
        <p:spPr>
          <a:xfrm>
            <a:off x="-685800" y="3162300"/>
            <a:ext cx="2110822" cy="1248023"/>
          </a:xfrm>
          <a:custGeom>
            <a:avLst/>
            <a:gdLst/>
            <a:ahLst/>
            <a:cxnLst/>
            <a:rect l="l" t="t" r="r" b="b"/>
            <a:pathLst>
              <a:path w="2110822" h="1248023">
                <a:moveTo>
                  <a:pt x="0" y="0"/>
                </a:moveTo>
                <a:lnTo>
                  <a:pt x="2110821" y="0"/>
                </a:lnTo>
                <a:lnTo>
                  <a:pt x="2110821" y="1248023"/>
                </a:lnTo>
                <a:lnTo>
                  <a:pt x="0" y="12480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78A209B4-B591-A69A-D685-D4442CD28D3D}"/>
              </a:ext>
            </a:extLst>
          </p:cNvPr>
          <p:cNvSpPr txBox="1"/>
          <p:nvPr/>
        </p:nvSpPr>
        <p:spPr>
          <a:xfrm>
            <a:off x="1676400" y="3165231"/>
            <a:ext cx="9601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endParaRPr lang="ja-JP" alt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27691-9438-577C-72E7-A346950767F8}"/>
              </a:ext>
            </a:extLst>
          </p:cNvPr>
          <p:cNvSpPr txBox="1"/>
          <p:nvPr/>
        </p:nvSpPr>
        <p:spPr>
          <a:xfrm>
            <a:off x="1676400" y="4052363"/>
            <a:ext cx="8932863"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Cuối</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thế</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kỉ</a:t>
            </a:r>
            <a:r>
              <a:rPr lang="en-US" altLang="ja-JP" sz="4400" b="1" dirty="0">
                <a:latin typeface="Times New Roman" panose="02020603050405020304" pitchFamily="18" charset="0"/>
                <a:cs typeface="Times New Roman" panose="02020603050405020304" pitchFamily="18" charset="0"/>
              </a:rPr>
              <a:t> XVIII</a:t>
            </a:r>
            <a:endParaRPr lang="en-US" altLang="ja-JP"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0D5E1BB-2C89-3CFE-D587-0D0E71A6D547}"/>
              </a:ext>
            </a:extLst>
          </p:cNvPr>
          <p:cNvSpPr txBox="1"/>
          <p:nvPr/>
        </p:nvSpPr>
        <p:spPr>
          <a:xfrm>
            <a:off x="1676400" y="4988068"/>
            <a:ext cx="16154400"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1878</a:t>
            </a:r>
            <a:endParaRPr lang="ja-JP" alt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C56B52B-D5B8-2601-4F9D-C36DBB29853B}"/>
              </a:ext>
            </a:extLst>
          </p:cNvPr>
          <p:cNvSpPr txBox="1"/>
          <p:nvPr/>
        </p:nvSpPr>
        <p:spPr>
          <a:xfrm>
            <a:off x="1676400" y="5923773"/>
            <a:ext cx="161544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1918, </a:t>
            </a:r>
            <a:r>
              <a:rPr lang="en-US" sz="4400" dirty="0" err="1">
                <a:latin typeface="Times New Roman" panose="02020603050405020304" pitchFamily="18" charset="0"/>
                <a:cs typeface="Times New Roman" panose="02020603050405020304" pitchFamily="18" charset="0"/>
              </a:rPr>
              <a:t>vua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bỏ</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1919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mở</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Huế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a:t>
            </a:r>
          </a:p>
        </p:txBody>
      </p:sp>
      <p:pic>
        <p:nvPicPr>
          <p:cNvPr id="10" name="Picture 9">
            <a:extLst>
              <a:ext uri="{FF2B5EF4-FFF2-40B4-BE49-F238E27FC236}">
                <a16:creationId xmlns:a16="http://schemas.microsoft.com/office/drawing/2014/main" id="{555D32A0-2AFC-62F5-1458-92CD4A2EC7F3}"/>
              </a:ext>
            </a:extLst>
          </p:cNvPr>
          <p:cNvPicPr>
            <a:picLocks noChangeAspect="1"/>
          </p:cNvPicPr>
          <p:nvPr/>
        </p:nvPicPr>
        <p:blipFill>
          <a:blip r:embed="rId5"/>
          <a:stretch>
            <a:fillRect/>
          </a:stretch>
        </p:blipFill>
        <p:spPr>
          <a:xfrm>
            <a:off x="9982200" y="2290238"/>
            <a:ext cx="6286500" cy="3524250"/>
          </a:xfrm>
          <a:prstGeom prst="rect">
            <a:avLst/>
          </a:prstGeom>
        </p:spPr>
      </p:pic>
    </p:spTree>
    <p:extLst>
      <p:ext uri="{BB962C8B-B14F-4D97-AF65-F5344CB8AC3E}">
        <p14:creationId xmlns:p14="http://schemas.microsoft.com/office/powerpoint/2010/main" val="271307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55B95-4696-CE98-9EB8-9936C2486AD4}"/>
              </a:ext>
            </a:extLst>
          </p:cNvPr>
          <p:cNvSpPr txBox="1"/>
          <p:nvPr/>
        </p:nvSpPr>
        <p:spPr>
          <a:xfrm>
            <a:off x="533400" y="266700"/>
            <a:ext cx="7239000" cy="769441"/>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Bài</a:t>
            </a:r>
            <a:r>
              <a:rPr lang="en-US" altLang="ja-JP" sz="4400" b="1" dirty="0">
                <a:latin typeface="Times New Roman" panose="02020603050405020304" pitchFamily="18" charset="0"/>
                <a:cs typeface="Times New Roman" panose="02020603050405020304" pitchFamily="18" charset="0"/>
              </a:rPr>
              <a:t> 1</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70B04A-42FF-CA08-994B-BA8B06C63C61}"/>
              </a:ext>
            </a:extLst>
          </p:cNvPr>
          <p:cNvSpPr txBox="1"/>
          <p:nvPr/>
        </p:nvSpPr>
        <p:spPr>
          <a:xfrm>
            <a:off x="685800" y="1181100"/>
            <a:ext cx="16535400" cy="1446550"/>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D255FA1-B7D7-31E2-E4D9-E3D8E8D97297}"/>
              </a:ext>
            </a:extLst>
          </p:cNvPr>
          <p:cNvSpPr/>
          <p:nvPr/>
        </p:nvSpPr>
        <p:spPr>
          <a:xfrm>
            <a:off x="-685800" y="3162300"/>
            <a:ext cx="2110822" cy="1248023"/>
          </a:xfrm>
          <a:custGeom>
            <a:avLst/>
            <a:gdLst/>
            <a:ahLst/>
            <a:cxnLst/>
            <a:rect l="l" t="t" r="r" b="b"/>
            <a:pathLst>
              <a:path w="2110822" h="1248023">
                <a:moveTo>
                  <a:pt x="0" y="0"/>
                </a:moveTo>
                <a:lnTo>
                  <a:pt x="2110821" y="0"/>
                </a:lnTo>
                <a:lnTo>
                  <a:pt x="2110821" y="1248023"/>
                </a:lnTo>
                <a:lnTo>
                  <a:pt x="0" y="12480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78A209B4-B591-A69A-D685-D4442CD28D3D}"/>
              </a:ext>
            </a:extLst>
          </p:cNvPr>
          <p:cNvSpPr txBox="1"/>
          <p:nvPr/>
        </p:nvSpPr>
        <p:spPr>
          <a:xfrm>
            <a:off x="1676400" y="3165231"/>
            <a:ext cx="9601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endParaRPr lang="ja-JP" alt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27691-9438-577C-72E7-A346950767F8}"/>
              </a:ext>
            </a:extLst>
          </p:cNvPr>
          <p:cNvSpPr txBox="1"/>
          <p:nvPr/>
        </p:nvSpPr>
        <p:spPr>
          <a:xfrm>
            <a:off x="1676400" y="4052363"/>
            <a:ext cx="8932863"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Cuối</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thế</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kỉ</a:t>
            </a:r>
            <a:r>
              <a:rPr lang="en-US" altLang="ja-JP" sz="4400" b="1" dirty="0">
                <a:latin typeface="Times New Roman" panose="02020603050405020304" pitchFamily="18" charset="0"/>
                <a:cs typeface="Times New Roman" panose="02020603050405020304" pitchFamily="18" charset="0"/>
              </a:rPr>
              <a:t> XVIII</a:t>
            </a:r>
            <a:endParaRPr lang="en-US" altLang="ja-JP"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0D5E1BB-2C89-3CFE-D587-0D0E71A6D547}"/>
              </a:ext>
            </a:extLst>
          </p:cNvPr>
          <p:cNvSpPr txBox="1"/>
          <p:nvPr/>
        </p:nvSpPr>
        <p:spPr>
          <a:xfrm>
            <a:off x="6904771" y="3147646"/>
            <a:ext cx="3276600"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1878</a:t>
            </a:r>
            <a:endParaRPr lang="ja-JP" alt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C56B52B-D5B8-2601-4F9D-C36DBB29853B}"/>
              </a:ext>
            </a:extLst>
          </p:cNvPr>
          <p:cNvSpPr txBox="1"/>
          <p:nvPr/>
        </p:nvSpPr>
        <p:spPr>
          <a:xfrm>
            <a:off x="6904771" y="4083351"/>
            <a:ext cx="3733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1918</a:t>
            </a:r>
            <a:endParaRPr lang="en-US" sz="4400" dirty="0">
              <a:latin typeface="Times New Roman" panose="02020603050405020304" pitchFamily="18" charset="0"/>
              <a:cs typeface="Times New Roman" panose="02020603050405020304" pitchFamily="18" charset="0"/>
            </a:endParaRPr>
          </a:p>
        </p:txBody>
      </p:sp>
      <p:pic>
        <p:nvPicPr>
          <p:cNvPr id="9" name="Picture 2" descr="undefined">
            <a:extLst>
              <a:ext uri="{FF2B5EF4-FFF2-40B4-BE49-F238E27FC236}">
                <a16:creationId xmlns:a16="http://schemas.microsoft.com/office/drawing/2014/main" id="{B3E6F521-B274-865D-D685-A7B26ABE93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87521" y="3314700"/>
            <a:ext cx="4002981" cy="60198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9A2EB7C-9C39-25FE-78C5-A242DE71AAD6}"/>
              </a:ext>
            </a:extLst>
          </p:cNvPr>
          <p:cNvSpPr txBox="1"/>
          <p:nvPr/>
        </p:nvSpPr>
        <p:spPr>
          <a:xfrm>
            <a:off x="1676400" y="4883780"/>
            <a:ext cx="12192000" cy="5509200"/>
          </a:xfrm>
          <a:prstGeom prst="rect">
            <a:avLst/>
          </a:prstGeom>
          <a:noFill/>
        </p:spPr>
        <p:txBody>
          <a:bodyPr wrap="square" rtlCol="0">
            <a:spAutoFit/>
          </a:bodyPr>
          <a:lstStyle/>
          <a:p>
            <a:pPr algn="just"/>
            <a:r>
              <a:rPr lang="en-US" altLang="ja-JP" sz="4400"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1865,</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Trương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Vĩnh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Ký</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ra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tờ</a:t>
            </a:r>
            <a:r>
              <a:rPr lang="en-US" altLang="ja-JP" sz="4400" dirty="0">
                <a:latin typeface="Times New Roman" panose="02020603050405020304" pitchFamily="18" charset="0"/>
                <a:cs typeface="Times New Roman" panose="02020603050405020304" pitchFamily="18" charset="0"/>
              </a:rPr>
              <a:t> </a:t>
            </a:r>
            <a:r>
              <a:rPr lang="en-US" altLang="ja-JP" sz="4400" i="1" dirty="0">
                <a:latin typeface="Times New Roman" panose="02020603050405020304" pitchFamily="18" charset="0"/>
                <a:cs typeface="Times New Roman" panose="02020603050405020304" pitchFamily="18" charset="0"/>
              </a:rPr>
              <a:t>Gia </a:t>
            </a:r>
            <a:r>
              <a:rPr lang="en-US" altLang="ja-JP" sz="4400" i="1" dirty="0" err="1">
                <a:latin typeface="Times New Roman" panose="02020603050405020304" pitchFamily="18" charset="0"/>
                <a:cs typeface="Times New Roman" panose="02020603050405020304" pitchFamily="18" charset="0"/>
              </a:rPr>
              <a:t>định</a:t>
            </a:r>
            <a:r>
              <a:rPr lang="en-US" altLang="ja-JP" sz="4400" i="1" dirty="0">
                <a:latin typeface="Times New Roman" panose="02020603050405020304" pitchFamily="18" charset="0"/>
                <a:cs typeface="Times New Roman" panose="02020603050405020304" pitchFamily="18" charset="0"/>
              </a:rPr>
              <a:t> </a:t>
            </a:r>
            <a:r>
              <a:rPr lang="en-US" altLang="ja-JP" sz="4400" i="1" dirty="0" err="1">
                <a:latin typeface="Times New Roman" panose="02020603050405020304" pitchFamily="18" charset="0"/>
                <a:cs typeface="Times New Roman" panose="02020603050405020304" pitchFamily="18" charset="0"/>
              </a:rPr>
              <a:t>báo</a:t>
            </a:r>
            <a:r>
              <a:rPr lang="en-US" altLang="ja-JP" sz="4400" i="1" dirty="0">
                <a:latin typeface="Times New Roman" panose="02020603050405020304" pitchFamily="18" charset="0"/>
                <a:cs typeface="Times New Roman" panose="02020603050405020304" pitchFamily="18" charset="0"/>
              </a:rPr>
              <a:t> </a:t>
            </a:r>
            <a:r>
              <a:rPr lang="en-US" altLang="ja-JP" sz="4400" dirty="0">
                <a:latin typeface="Times New Roman" panose="02020603050405020304" pitchFamily="18" charset="0"/>
                <a:cs typeface="Times New Roman" panose="02020603050405020304" pitchFamily="18" charset="0"/>
              </a:rPr>
              <a:t>do </a:t>
            </a:r>
            <a:r>
              <a:rPr lang="en-US" altLang="ja-JP" sz="4400" dirty="0" err="1">
                <a:latin typeface="Times New Roman" panose="02020603050405020304" pitchFamily="18" charset="0"/>
                <a:cs typeface="Times New Roman" panose="02020603050405020304" pitchFamily="18" charset="0"/>
              </a:rPr>
              <a:t>ông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làm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chủ</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bút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là</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tờ</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báo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đầu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tiên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viết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bằng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1907</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hoạt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động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của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phong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trào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Đông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Kinh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nghĩa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thục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nhằm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thực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hiện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cải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cách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xã</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hội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Việt</a:t>
            </a:r>
            <a:r>
              <a:rPr lang="en-US" altLang="ja-JP" sz="4400" dirty="0">
                <a:latin typeface="Times New Roman" panose="02020603050405020304" pitchFamily="18" charset="0"/>
                <a:cs typeface="Times New Roman" panose="02020603050405020304" pitchFamily="18" charset="0"/>
              </a:rPr>
              <a:t> Nam </a:t>
            </a:r>
            <a:r>
              <a:rPr lang="en-US" altLang="ja-JP" sz="4400" dirty="0" err="1">
                <a:latin typeface="Times New Roman" panose="02020603050405020304" pitchFamily="18" charset="0"/>
                <a:cs typeface="Times New Roman" panose="02020603050405020304" pitchFamily="18" charset="0"/>
              </a:rPr>
              <a:t>trong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bối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cảnh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nước</a:t>
            </a:r>
            <a:r>
              <a:rPr lang="en-US" altLang="ja-JP" sz="4400" dirty="0">
                <a:latin typeface="Times New Roman" panose="02020603050405020304" pitchFamily="18" charset="0"/>
                <a:cs typeface="Times New Roman" panose="02020603050405020304" pitchFamily="18" charset="0"/>
              </a:rPr>
              <a:t> ta </a:t>
            </a:r>
            <a:r>
              <a:rPr lang="en-US" altLang="ja-JP" sz="4400" dirty="0" err="1">
                <a:latin typeface="Times New Roman" panose="02020603050405020304" pitchFamily="18" charset="0"/>
                <a:cs typeface="Times New Roman" panose="02020603050405020304" pitchFamily="18" charset="0"/>
              </a:rPr>
              <a:t>vẫn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còn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bị</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thực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dân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Pháp</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cai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trị</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cũng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ảnh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hưởng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đến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việc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khai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mở</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dân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trí</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và</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khuyến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khích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dân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chúng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dùng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346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455B95-4696-CE98-9EB8-9936C2486AD4}"/>
              </a:ext>
            </a:extLst>
          </p:cNvPr>
          <p:cNvSpPr txBox="1"/>
          <p:nvPr/>
        </p:nvSpPr>
        <p:spPr>
          <a:xfrm>
            <a:off x="533400" y="266700"/>
            <a:ext cx="7239000" cy="769441"/>
          </a:xfrm>
          <a:prstGeom prst="rect">
            <a:avLst/>
          </a:prstGeom>
          <a:noFill/>
        </p:spPr>
        <p:txBody>
          <a:bodyPr wrap="square" rtlCol="0">
            <a:spAutoFit/>
          </a:bodyPr>
          <a:lstStyle/>
          <a:p>
            <a:pPr algn="just"/>
            <a:r>
              <a:rPr lang="en-US" altLang="ja-JP" sz="4400" b="1" dirty="0" err="1">
                <a:latin typeface="Times New Roman" panose="02020603050405020304" pitchFamily="18" charset="0"/>
                <a:cs typeface="Times New Roman" panose="02020603050405020304" pitchFamily="18" charset="0"/>
              </a:rPr>
              <a:t>Bài</a:t>
            </a:r>
            <a:r>
              <a:rPr lang="en-US" altLang="ja-JP" sz="4400" b="1" dirty="0">
                <a:latin typeface="Times New Roman" panose="02020603050405020304" pitchFamily="18" charset="0"/>
                <a:cs typeface="Times New Roman" panose="02020603050405020304" pitchFamily="18" charset="0"/>
              </a:rPr>
              <a:t> 1</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B70B04A-42FF-CA08-994B-BA8B06C63C61}"/>
              </a:ext>
            </a:extLst>
          </p:cNvPr>
          <p:cNvSpPr txBox="1"/>
          <p:nvPr/>
        </p:nvSpPr>
        <p:spPr>
          <a:xfrm>
            <a:off x="685800" y="1181100"/>
            <a:ext cx="16535400" cy="1446550"/>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trọng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D255FA1-B7D7-31E2-E4D9-E3D8E8D97297}"/>
              </a:ext>
            </a:extLst>
          </p:cNvPr>
          <p:cNvSpPr/>
          <p:nvPr/>
        </p:nvSpPr>
        <p:spPr>
          <a:xfrm>
            <a:off x="-685800" y="3162300"/>
            <a:ext cx="2110822" cy="1248023"/>
          </a:xfrm>
          <a:custGeom>
            <a:avLst/>
            <a:gdLst/>
            <a:ahLst/>
            <a:cxnLst/>
            <a:rect l="l" t="t" r="r" b="b"/>
            <a:pathLst>
              <a:path w="2110822" h="1248023">
                <a:moveTo>
                  <a:pt x="0" y="0"/>
                </a:moveTo>
                <a:lnTo>
                  <a:pt x="2110821" y="0"/>
                </a:lnTo>
                <a:lnTo>
                  <a:pt x="2110821" y="1248023"/>
                </a:lnTo>
                <a:lnTo>
                  <a:pt x="0" y="124802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78A209B4-B591-A69A-D685-D4442CD28D3D}"/>
              </a:ext>
            </a:extLst>
          </p:cNvPr>
          <p:cNvSpPr txBox="1"/>
          <p:nvPr/>
        </p:nvSpPr>
        <p:spPr>
          <a:xfrm>
            <a:off x="1676400" y="3165231"/>
            <a:ext cx="9601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endParaRPr lang="ja-JP" alt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F927691-9438-577C-72E7-A346950767F8}"/>
              </a:ext>
            </a:extLst>
          </p:cNvPr>
          <p:cNvSpPr txBox="1"/>
          <p:nvPr/>
        </p:nvSpPr>
        <p:spPr>
          <a:xfrm>
            <a:off x="1676400" y="4052363"/>
            <a:ext cx="8932863"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Cuối</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thế</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kỉ</a:t>
            </a:r>
            <a:r>
              <a:rPr lang="en-US" altLang="ja-JP" sz="4400" b="1" dirty="0">
                <a:latin typeface="Times New Roman" panose="02020603050405020304" pitchFamily="18" charset="0"/>
                <a:cs typeface="Times New Roman" panose="02020603050405020304" pitchFamily="18" charset="0"/>
              </a:rPr>
              <a:t> XVIII</a:t>
            </a:r>
            <a:endParaRPr lang="en-US" altLang="ja-JP" sz="4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0D5E1BB-2C89-3CFE-D587-0D0E71A6D547}"/>
              </a:ext>
            </a:extLst>
          </p:cNvPr>
          <p:cNvSpPr txBox="1"/>
          <p:nvPr/>
        </p:nvSpPr>
        <p:spPr>
          <a:xfrm>
            <a:off x="6904771" y="3147646"/>
            <a:ext cx="3276600"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1878</a:t>
            </a:r>
            <a:endParaRPr lang="ja-JP" altLang="en-US" sz="4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C56B52B-D5B8-2601-4F9D-C36DBB29853B}"/>
              </a:ext>
            </a:extLst>
          </p:cNvPr>
          <p:cNvSpPr txBox="1"/>
          <p:nvPr/>
        </p:nvSpPr>
        <p:spPr>
          <a:xfrm>
            <a:off x="6904771" y="4083351"/>
            <a:ext cx="37338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Năm</a:t>
            </a:r>
            <a:r>
              <a:rPr lang="en-US" sz="4400" b="1" dirty="0">
                <a:latin typeface="Times New Roman" panose="02020603050405020304" pitchFamily="18" charset="0"/>
                <a:cs typeface="Times New Roman" panose="02020603050405020304" pitchFamily="18" charset="0"/>
              </a:rPr>
              <a:t> 1918</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9A2EB7C-9C39-25FE-78C5-A242DE71AAD6}"/>
              </a:ext>
            </a:extLst>
          </p:cNvPr>
          <p:cNvSpPr txBox="1"/>
          <p:nvPr/>
        </p:nvSpPr>
        <p:spPr>
          <a:xfrm>
            <a:off x="10287000" y="3162300"/>
            <a:ext cx="12192000" cy="769441"/>
          </a:xfrm>
          <a:prstGeom prst="rect">
            <a:avLst/>
          </a:prstGeom>
          <a:noFill/>
        </p:spPr>
        <p:txBody>
          <a:bodyPr wrap="square" rtlCol="0">
            <a:spAutoFit/>
          </a:bodyPr>
          <a:lstStyle/>
          <a:p>
            <a:pPr algn="just"/>
            <a:r>
              <a:rPr lang="en-US" altLang="ja-JP" sz="4400"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1865,</a:t>
            </a:r>
            <a:r>
              <a:rPr lang="en-US" altLang="ja-JP" sz="4400"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1907</a:t>
            </a:r>
            <a:endParaRPr lang="ja-JP" altLang="en-US" sz="44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1C6DF98-C517-2DC9-9BDE-62BD27ABB1D3}"/>
              </a:ext>
            </a:extLst>
          </p:cNvPr>
          <p:cNvSpPr txBox="1"/>
          <p:nvPr/>
        </p:nvSpPr>
        <p:spPr>
          <a:xfrm>
            <a:off x="1676400" y="5128846"/>
            <a:ext cx="9372600" cy="4832092"/>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Năm</a:t>
            </a:r>
            <a:r>
              <a:rPr lang="en-US" altLang="ja-JP" sz="4400" b="1" dirty="0">
                <a:latin typeface="Times New Roman" panose="02020603050405020304" pitchFamily="18" charset="0"/>
                <a:cs typeface="Times New Roman" panose="02020603050405020304" pitchFamily="18" charset="0"/>
              </a:rPr>
              <a:t> 1945</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Cách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mạng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tháng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Tám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thành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công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tiếng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Việt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trở</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thành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ngôn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chính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thức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được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sử</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dụng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trong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mọi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lĩnh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vực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đời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sống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trong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giáo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dục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hành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chính</a:t>
            </a:r>
            <a:r>
              <a:rPr lang="en-US" altLang="ja-JP" sz="4400" dirty="0">
                <a:latin typeface="Times New Roman" panose="02020603050405020304" pitchFamily="18" charset="0"/>
                <a:cs typeface="Times New Roman" panose="02020603050405020304" pitchFamily="18" charset="0"/>
              </a:rPr>
              <a:t>. Theo </a:t>
            </a:r>
            <a:r>
              <a:rPr lang="en-US" altLang="ja-JP" sz="4400" dirty="0" err="1">
                <a:latin typeface="Times New Roman" panose="02020603050405020304" pitchFamily="18" charset="0"/>
                <a:cs typeface="Times New Roman" panose="02020603050405020304" pitchFamily="18" charset="0"/>
              </a:rPr>
              <a:t>đó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cũng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có</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vị</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thế</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là</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hệ</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thống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viết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chính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thức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của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gia</a:t>
            </a:r>
            <a:r>
              <a:rPr lang="en-US" altLang="ja-JP"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9308E503-ED2F-4689-061E-BD04AAAE39B1}"/>
              </a:ext>
            </a:extLst>
          </p:cNvPr>
          <p:cNvPicPr>
            <a:picLocks noChangeAspect="1"/>
          </p:cNvPicPr>
          <p:nvPr/>
        </p:nvPicPr>
        <p:blipFill>
          <a:blip r:embed="rId5"/>
          <a:stretch>
            <a:fillRect/>
          </a:stretch>
        </p:blipFill>
        <p:spPr>
          <a:xfrm>
            <a:off x="12824378" y="4074559"/>
            <a:ext cx="3400345" cy="6082368"/>
          </a:xfrm>
          <a:prstGeom prst="rect">
            <a:avLst/>
          </a:prstGeom>
        </p:spPr>
      </p:pic>
    </p:spTree>
    <p:extLst>
      <p:ext uri="{BB962C8B-B14F-4D97-AF65-F5344CB8AC3E}">
        <p14:creationId xmlns:p14="http://schemas.microsoft.com/office/powerpoint/2010/main" val="22696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E2D2DC-649C-93C7-1C21-D4E534B624A2}"/>
              </a:ext>
            </a:extLst>
          </p:cNvPr>
          <p:cNvSpPr txBox="1"/>
          <p:nvPr/>
        </p:nvSpPr>
        <p:spPr>
          <a:xfrm>
            <a:off x="533400" y="419100"/>
            <a:ext cx="168402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Điểm</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giống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nhau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khác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nhau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cơ</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bản</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nhất</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giữa</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quốc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ngữ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và</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chữ</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Nôm</a:t>
            </a:r>
            <a:endParaRPr lang="en-US" altLang="ja-JP"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E1B760A-45F2-8DD1-8BE9-02D549D3853D}"/>
              </a:ext>
            </a:extLst>
          </p:cNvPr>
          <p:cNvSpPr txBox="1"/>
          <p:nvPr/>
        </p:nvSpPr>
        <p:spPr>
          <a:xfrm>
            <a:off x="1295400" y="2400300"/>
            <a:ext cx="16840200"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Giống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nhau</a:t>
            </a:r>
            <a:r>
              <a:rPr lang="en-US" altLang="ja-JP" sz="4400" b="1"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cùng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là</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văn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tự</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dùng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để</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ghi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âm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tiếng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Việt</a:t>
            </a:r>
            <a:r>
              <a:rPr lang="en-US" altLang="ja-JP"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62D1E76-0705-D560-E14A-8B1CBE1BC511}"/>
              </a:ext>
            </a:extLst>
          </p:cNvPr>
          <p:cNvSpPr txBox="1"/>
          <p:nvPr/>
        </p:nvSpPr>
        <p:spPr>
          <a:xfrm>
            <a:off x="1295400" y="3320460"/>
            <a:ext cx="16840200" cy="769441"/>
          </a:xfrm>
          <a:prstGeom prst="rect">
            <a:avLst/>
          </a:prstGeom>
          <a:noFill/>
        </p:spPr>
        <p:txBody>
          <a:bodyPr wrap="square" rtlCol="0">
            <a:spAutoFit/>
          </a:bodyPr>
          <a:lstStyle/>
          <a:p>
            <a:pPr algn="just"/>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Khác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nhau</a:t>
            </a:r>
            <a:r>
              <a:rPr lang="en-US" altLang="ja-JP" sz="4400" b="1"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graphicFrame>
        <p:nvGraphicFramePr>
          <p:cNvPr id="5" name="Table 5">
            <a:extLst>
              <a:ext uri="{FF2B5EF4-FFF2-40B4-BE49-F238E27FC236}">
                <a16:creationId xmlns:a16="http://schemas.microsoft.com/office/drawing/2014/main" id="{A53CB7A2-6AF4-1395-0BA1-A15663473A01}"/>
              </a:ext>
            </a:extLst>
          </p:cNvPr>
          <p:cNvGraphicFramePr>
            <a:graphicFrameLocks noGrp="1"/>
          </p:cNvGraphicFramePr>
          <p:nvPr>
            <p:extLst>
              <p:ext uri="{D42A27DB-BD31-4B8C-83A1-F6EECF244321}">
                <p14:modId xmlns:p14="http://schemas.microsoft.com/office/powerpoint/2010/main" val="884213121"/>
              </p:ext>
            </p:extLst>
          </p:nvPr>
        </p:nvGraphicFramePr>
        <p:xfrm>
          <a:off x="1078523" y="4381500"/>
          <a:ext cx="16306800" cy="5524969"/>
        </p:xfrm>
        <a:graphic>
          <a:graphicData uri="http://schemas.openxmlformats.org/drawingml/2006/table">
            <a:tbl>
              <a:tblPr firstRow="1" bandRow="1">
                <a:tableStyleId>{5C22544A-7EE6-4342-B048-85BDC9FD1C3A}</a:tableStyleId>
              </a:tblPr>
              <a:tblGrid>
                <a:gridCol w="7455877">
                  <a:extLst>
                    <a:ext uri="{9D8B030D-6E8A-4147-A177-3AD203B41FA5}">
                      <a16:colId xmlns:a16="http://schemas.microsoft.com/office/drawing/2014/main" val="4063800660"/>
                    </a:ext>
                  </a:extLst>
                </a:gridCol>
                <a:gridCol w="8850923">
                  <a:extLst>
                    <a:ext uri="{9D8B030D-6E8A-4147-A177-3AD203B41FA5}">
                      <a16:colId xmlns:a16="http://schemas.microsoft.com/office/drawing/2014/main" val="3133263507"/>
                    </a:ext>
                  </a:extLst>
                </a:gridCol>
              </a:tblGrid>
              <a:tr h="1227289">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quốc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10355215"/>
                  </a:ext>
                </a:extLst>
              </a:tr>
              <a:tr h="1227289">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Dựa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theo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Hán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Dùng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cái</a:t>
                      </a:r>
                      <a:r>
                        <a:rPr lang="en-US" sz="4400" dirty="0">
                          <a:solidFill>
                            <a:schemeClr val="tx1"/>
                          </a:solidFill>
                          <a:latin typeface="Times New Roman" panose="02020603050405020304" pitchFamily="18" charset="0"/>
                          <a:cs typeface="Times New Roman" panose="02020603050405020304" pitchFamily="18" charset="0"/>
                        </a:rPr>
                        <a:t> La-</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tiếng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Việt</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4497626"/>
                  </a:ext>
                </a:extLst>
              </a:tr>
              <a:tr h="1227289">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âm</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tương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ứng</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3481270"/>
                  </a:ext>
                </a:extLst>
              </a:tr>
              <a:tr h="1310495">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Muốn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phải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Hán</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altLang="ja-JP" sz="4400" dirty="0" err="1">
                          <a:solidFill>
                            <a:schemeClr val="tx1"/>
                          </a:solidFill>
                          <a:latin typeface="Times New Roman" panose="02020603050405020304" pitchFamily="18" charset="0"/>
                          <a:cs typeface="Times New Roman" panose="02020603050405020304" pitchFamily="18" charset="0"/>
                        </a:rPr>
                        <a:t>C</a:t>
                      </a:r>
                      <a:r>
                        <a:rPr lang="en-US" altLang="ja-JP" sz="4400" dirty="0" err="1" smtClean="0">
                          <a:solidFill>
                            <a:schemeClr val="tx1"/>
                          </a:solidFill>
                          <a:latin typeface="Times New Roman" panose="02020603050405020304" pitchFamily="18" charset="0"/>
                          <a:cs typeface="Times New Roman" panose="02020603050405020304" pitchFamily="18" charset="0"/>
                        </a:rPr>
                        <a:t>hỉ</a:t>
                      </a:r>
                      <a:r>
                        <a:rPr lang="en-US" altLang="ja-JP" sz="4400" dirty="0" smtClean="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cần</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thuộc</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bảng</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chữ</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cái</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và</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nguyên</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tắc</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ghép</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vần</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là</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có</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thể</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đọc</a:t>
                      </a:r>
                      <a:r>
                        <a:rPr lang="en-US" altLang="ja-JP" sz="4400" dirty="0">
                          <a:solidFill>
                            <a:schemeClr val="tx1"/>
                          </a:solidFill>
                          <a:latin typeface="Times New Roman" panose="02020603050405020304" pitchFamily="18" charset="0"/>
                          <a:cs typeface="Times New Roman" panose="02020603050405020304" pitchFamily="18" charset="0"/>
                        </a:rPr>
                        <a:t> </a:t>
                      </a:r>
                      <a:r>
                        <a:rPr lang="en-US" altLang="ja-JP" sz="4400" dirty="0" err="1">
                          <a:solidFill>
                            <a:schemeClr val="tx1"/>
                          </a:solidFill>
                          <a:latin typeface="Times New Roman" panose="02020603050405020304" pitchFamily="18" charset="0"/>
                          <a:cs typeface="Times New Roman" panose="02020603050405020304" pitchFamily="18" charset="0"/>
                        </a:rPr>
                        <a:t>được</a:t>
                      </a:r>
                      <a:endParaRPr lang="en-US" sz="44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4158072"/>
                  </a:ext>
                </a:extLst>
              </a:tr>
            </a:tbl>
          </a:graphicData>
        </a:graphic>
      </p:graphicFrame>
    </p:spTree>
    <p:extLst>
      <p:ext uri="{BB962C8B-B14F-4D97-AF65-F5344CB8AC3E}">
        <p14:creationId xmlns:p14="http://schemas.microsoft.com/office/powerpoint/2010/main" val="36130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fltVal val="0"/>
                                          </p:val>
                                        </p:tav>
                                        <p:tav tm="100000">
                                          <p:val>
                                            <p:strVal val="#ppt_w"/>
                                          </p:val>
                                        </p:tav>
                                      </p:tavLst>
                                    </p:anim>
                                    <p:anim calcmode="lin" valueType="num">
                                      <p:cBhvr>
                                        <p:cTn id="25" dur="1000" fill="hold"/>
                                        <p:tgtEl>
                                          <p:spTgt spid="5"/>
                                        </p:tgtEl>
                                        <p:attrNameLst>
                                          <p:attrName>ppt_h</p:attrName>
                                        </p:attrNameLst>
                                      </p:cBhvr>
                                      <p:tavLst>
                                        <p:tav tm="0">
                                          <p:val>
                                            <p:fltVal val="0"/>
                                          </p:val>
                                        </p:tav>
                                        <p:tav tm="100000">
                                          <p:val>
                                            <p:strVal val="#ppt_h"/>
                                          </p:val>
                                        </p:tav>
                                      </p:tavLst>
                                    </p:anim>
                                    <p:anim calcmode="lin" valueType="num">
                                      <p:cBhvr>
                                        <p:cTn id="26" dur="1000" fill="hold"/>
                                        <p:tgtEl>
                                          <p:spTgt spid="5"/>
                                        </p:tgtEl>
                                        <p:attrNameLst>
                                          <p:attrName>style.rotation</p:attrName>
                                        </p:attrNameLst>
                                      </p:cBhvr>
                                      <p:tavLst>
                                        <p:tav tm="0">
                                          <p:val>
                                            <p:fltVal val="90"/>
                                          </p:val>
                                        </p:tav>
                                        <p:tav tm="100000">
                                          <p:val>
                                            <p:fltVal val="0"/>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2: Theo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chuyển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Nôm</a:t>
            </a:r>
            <a:r>
              <a:rPr lang="en-US" sz="4400" b="1" dirty="0">
                <a:latin typeface="Times New Roman" panose="02020603050405020304" pitchFamily="18" charset="0"/>
                <a:cs typeface="Times New Roman" panose="02020603050405020304" pitchFamily="18" charset="0"/>
              </a:rPr>
              <a:t> sang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hội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nước</a:t>
            </a:r>
            <a:r>
              <a:rPr lang="en-US" sz="4400" b="1" dirty="0">
                <a:latin typeface="Times New Roman" panose="02020603050405020304" pitchFamily="18" charset="0"/>
                <a:cs typeface="Times New Roman" panose="02020603050405020304" pitchFamily="18" charset="0"/>
              </a:rPr>
              <a:t> ta.</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53808A1-235A-9F02-8251-E93B3514F94B}"/>
              </a:ext>
            </a:extLst>
          </p:cNvPr>
          <p:cNvSpPr txBox="1"/>
          <p:nvPr/>
        </p:nvSpPr>
        <p:spPr>
          <a:xfrm>
            <a:off x="838200" y="3086100"/>
            <a:ext cx="7848600" cy="5509200"/>
          </a:xfrm>
          <a:prstGeom prst="rect">
            <a:avLst/>
          </a:prstGeom>
          <a:solidFill>
            <a:schemeClr val="accent1">
              <a:lumMod val="20000"/>
              <a:lumOff val="80000"/>
            </a:schemeClr>
          </a:solidFill>
        </p:spPr>
        <p:txBody>
          <a:bodyPr wrap="square" rtlCol="0">
            <a:spAutoFit/>
          </a:bodyPr>
          <a:lstStyle/>
          <a:p>
            <a:pPr algn="ct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Tác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động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tích</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cực</a:t>
            </a:r>
            <a:r>
              <a:rPr lang="en-US" altLang="ja-JP" sz="4400" b="1" dirty="0">
                <a:latin typeface="Times New Roman" panose="02020603050405020304" pitchFamily="18" charset="0"/>
                <a:cs typeface="Times New Roman" panose="02020603050405020304" pitchFamily="18" charset="0"/>
              </a:rPr>
              <a:t>: </a:t>
            </a:r>
          </a:p>
          <a:p>
            <a:pPr algn="just"/>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Học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đọc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và</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viết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nhanh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và</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dễ</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dàng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hơn</a:t>
            </a:r>
            <a:r>
              <a:rPr lang="en-US" altLang="ja-JP" sz="4400" dirty="0">
                <a:latin typeface="Times New Roman" panose="02020603050405020304" pitchFamily="18" charset="0"/>
                <a:cs typeface="Times New Roman" panose="02020603050405020304" pitchFamily="18" charset="0"/>
              </a:rPr>
              <a:t> so </a:t>
            </a:r>
            <a:r>
              <a:rPr lang="en-US" altLang="ja-JP" sz="4400" dirty="0" err="1">
                <a:latin typeface="Times New Roman" panose="02020603050405020304" pitchFamily="18" charset="0"/>
                <a:cs typeface="Times New Roman" panose="02020603050405020304" pitchFamily="18" charset="0"/>
              </a:rPr>
              <a:t>với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Nôm</a:t>
            </a:r>
            <a:r>
              <a:rPr lang="en-US" altLang="ja-JP" sz="4400" dirty="0">
                <a:latin typeface="Times New Roman" panose="02020603050405020304" pitchFamily="18" charset="0"/>
                <a:cs typeface="Times New Roman" panose="02020603050405020304" pitchFamily="18" charset="0"/>
              </a:rPr>
              <a:t>. </a:t>
            </a:r>
          </a:p>
          <a:p>
            <a:pPr algn="just"/>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tạo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điều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kiện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thuận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lợi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sự</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phát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triển</a:t>
            </a:r>
            <a:r>
              <a:rPr lang="en-US" altLang="ja-JP" sz="4400" dirty="0">
                <a:latin typeface="Times New Roman" panose="02020603050405020304" pitchFamily="18" charset="0"/>
                <a:cs typeface="Times New Roman" panose="02020603050405020304" pitchFamily="18" charset="0"/>
              </a:rPr>
              <a:t> ở </a:t>
            </a:r>
            <a:r>
              <a:rPr lang="en-US" altLang="ja-JP" sz="4400" dirty="0" err="1">
                <a:latin typeface="Times New Roman" panose="02020603050405020304" pitchFamily="18" charset="0"/>
                <a:cs typeface="Times New Roman" panose="02020603050405020304" pitchFamily="18" charset="0"/>
              </a:rPr>
              <a:t>mọi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lĩnh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vực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văn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hóa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kinh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tế</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xã</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hội</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của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đất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nước</a:t>
            </a:r>
            <a:r>
              <a:rPr lang="en-US" altLang="ja-JP"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4806B5D-C5D6-206A-C9F8-9DB53D927A1D}"/>
              </a:ext>
            </a:extLst>
          </p:cNvPr>
          <p:cNvSpPr txBox="1"/>
          <p:nvPr/>
        </p:nvSpPr>
        <p:spPr>
          <a:xfrm>
            <a:off x="9296400" y="3086100"/>
            <a:ext cx="8458200" cy="3477875"/>
          </a:xfrm>
          <a:prstGeom prst="rect">
            <a:avLst/>
          </a:prstGeom>
          <a:solidFill>
            <a:schemeClr val="accent3">
              <a:lumMod val="20000"/>
              <a:lumOff val="80000"/>
            </a:schemeClr>
          </a:solidFill>
        </p:spPr>
        <p:txBody>
          <a:bodyPr wrap="square" rtlCol="0">
            <a:spAutoFit/>
          </a:bodyPr>
          <a:lstStyle/>
          <a:p>
            <a:pPr algn="ct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Tác</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động</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tiêu</a:t>
            </a:r>
            <a:r>
              <a:rPr lang="en-US" altLang="ja-JP" sz="4400" b="1" dirty="0">
                <a:latin typeface="Times New Roman" panose="02020603050405020304" pitchFamily="18" charset="0"/>
                <a:cs typeface="Times New Roman" panose="02020603050405020304" pitchFamily="18" charset="0"/>
              </a:rPr>
              <a:t> </a:t>
            </a:r>
            <a:r>
              <a:rPr lang="en-US" altLang="ja-JP" sz="4400" b="1" dirty="0" err="1">
                <a:latin typeface="Times New Roman" panose="02020603050405020304" pitchFamily="18" charset="0"/>
                <a:cs typeface="Times New Roman" panose="02020603050405020304" pitchFamily="18" charset="0"/>
              </a:rPr>
              <a:t>cực</a:t>
            </a:r>
            <a:r>
              <a:rPr lang="en-US" altLang="ja-JP" sz="4400" b="1" dirty="0">
                <a:latin typeface="Times New Roman" panose="02020603050405020304" pitchFamily="18" charset="0"/>
                <a:cs typeface="Times New Roman" panose="02020603050405020304" pitchFamily="18" charset="0"/>
              </a:rPr>
              <a:t>: </a:t>
            </a:r>
          </a:p>
          <a:p>
            <a:pPr algn="just"/>
            <a:r>
              <a:rPr lang="en-US" altLang="ja-JP" sz="4400" dirty="0" err="1">
                <a:latin typeface="Times New Roman" panose="02020603050405020304" pitchFamily="18" charset="0"/>
                <a:cs typeface="Times New Roman" panose="02020603050405020304" pitchFamily="18" charset="0"/>
              </a:rPr>
              <a:t>Việc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quốc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thay</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thế</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hoàn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toàn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chữ</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Nôm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cũng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tạo</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ra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khoảng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cách</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giữa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các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thế</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hệ</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sau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với</a:t>
            </a:r>
            <a:r>
              <a:rPr lang="en-US" altLang="ja-JP" sz="4400" dirty="0">
                <a:latin typeface="Times New Roman" panose="02020603050405020304" pitchFamily="18" charset="0"/>
                <a:cs typeface="Times New Roman" panose="02020603050405020304" pitchFamily="18" charset="0"/>
              </a:rPr>
              <a:t> di </a:t>
            </a:r>
            <a:r>
              <a:rPr lang="en-US" altLang="ja-JP" sz="4400" dirty="0" err="1">
                <a:latin typeface="Times New Roman" panose="02020603050405020304" pitchFamily="18" charset="0"/>
                <a:cs typeface="Times New Roman" panose="02020603050405020304" pitchFamily="18" charset="0"/>
              </a:rPr>
              <a:t>sản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văn</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hóa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của</a:t>
            </a:r>
            <a:r>
              <a:rPr lang="en-US" altLang="ja-JP" sz="4400" dirty="0">
                <a:latin typeface="Times New Roman" panose="02020603050405020304" pitchFamily="18" charset="0"/>
                <a:cs typeface="Times New Roman" panose="02020603050405020304" pitchFamily="18" charset="0"/>
              </a:rPr>
              <a:t> cha </a:t>
            </a:r>
            <a:r>
              <a:rPr lang="en-US" altLang="ja-JP" sz="4400" dirty="0" err="1">
                <a:latin typeface="Times New Roman" panose="02020603050405020304" pitchFamily="18" charset="0"/>
                <a:cs typeface="Times New Roman" panose="02020603050405020304" pitchFamily="18" charset="0"/>
              </a:rPr>
              <a:t>ông</a:t>
            </a:r>
            <a:r>
              <a:rPr lang="en-US" altLang="ja-JP"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sp>
        <p:nvSpPr>
          <p:cNvPr id="5" name="Freeform 7">
            <a:extLst>
              <a:ext uri="{FF2B5EF4-FFF2-40B4-BE49-F238E27FC236}">
                <a16:creationId xmlns:a16="http://schemas.microsoft.com/office/drawing/2014/main" id="{D7758BF6-E732-EF1A-03C5-15A311DD8BD1}"/>
              </a:ext>
            </a:extLst>
          </p:cNvPr>
          <p:cNvSpPr/>
          <p:nvPr/>
        </p:nvSpPr>
        <p:spPr>
          <a:xfrm>
            <a:off x="12496800" y="7151023"/>
            <a:ext cx="4038547" cy="2564477"/>
          </a:xfrm>
          <a:custGeom>
            <a:avLst/>
            <a:gdLst/>
            <a:ahLst/>
            <a:cxnLst/>
            <a:rect l="l" t="t" r="r" b="b"/>
            <a:pathLst>
              <a:path w="4038547" h="2564477">
                <a:moveTo>
                  <a:pt x="0" y="0"/>
                </a:moveTo>
                <a:lnTo>
                  <a:pt x="4038547" y="0"/>
                </a:lnTo>
                <a:lnTo>
                  <a:pt x="4038547" y="2564478"/>
                </a:lnTo>
                <a:lnTo>
                  <a:pt x="0" y="2564478"/>
                </a:lnTo>
                <a:lnTo>
                  <a:pt x="0" y="0"/>
                </a:lnTo>
                <a:close/>
              </a:path>
            </a:pathLst>
          </a:custGeom>
          <a:blipFill>
            <a:blip r:embed="rId3"/>
            <a:stretch>
              <a:fillRect/>
            </a:stretch>
          </a:blipFill>
        </p:spPr>
      </p:sp>
    </p:spTree>
    <p:extLst>
      <p:ext uri="{BB962C8B-B14F-4D97-AF65-F5344CB8AC3E}">
        <p14:creationId xmlns:p14="http://schemas.microsoft.com/office/powerpoint/2010/main" val="113700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down)">
                                      <p:cBhvr>
                                        <p:cTn id="35" dur="580">
                                          <p:stCondLst>
                                            <p:cond delay="0"/>
                                          </p:stCondLst>
                                        </p:cTn>
                                        <p:tgtEl>
                                          <p:spTgt spid="4"/>
                                        </p:tgtEl>
                                      </p:cBhvr>
                                    </p:animEffect>
                                    <p:anim calcmode="lin" valueType="num">
                                      <p:cBhvr>
                                        <p:cTn id="3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gtEl>
                                      </p:cBhvr>
                                      <p:to x="100000" y="60000"/>
                                    </p:animScale>
                                    <p:animScale>
                                      <p:cBhvr>
                                        <p:cTn id="42" dur="166" decel="50000">
                                          <p:stCondLst>
                                            <p:cond delay="676"/>
                                          </p:stCondLst>
                                        </p:cTn>
                                        <p:tgtEl>
                                          <p:spTgt spid="4"/>
                                        </p:tgtEl>
                                      </p:cBhvr>
                                      <p:to x="100000" y="100000"/>
                                    </p:animScale>
                                    <p:animScale>
                                      <p:cBhvr>
                                        <p:cTn id="43" dur="26">
                                          <p:stCondLst>
                                            <p:cond delay="1312"/>
                                          </p:stCondLst>
                                        </p:cTn>
                                        <p:tgtEl>
                                          <p:spTgt spid="4"/>
                                        </p:tgtEl>
                                      </p:cBhvr>
                                      <p:to x="100000" y="80000"/>
                                    </p:animScale>
                                    <p:animScale>
                                      <p:cBhvr>
                                        <p:cTn id="44" dur="166" decel="50000">
                                          <p:stCondLst>
                                            <p:cond delay="1338"/>
                                          </p:stCondLst>
                                        </p:cTn>
                                        <p:tgtEl>
                                          <p:spTgt spid="4"/>
                                        </p:tgtEl>
                                      </p:cBhvr>
                                      <p:to x="100000" y="100000"/>
                                    </p:animScale>
                                    <p:animScale>
                                      <p:cBhvr>
                                        <p:cTn id="45" dur="26">
                                          <p:stCondLst>
                                            <p:cond delay="1642"/>
                                          </p:stCondLst>
                                        </p:cTn>
                                        <p:tgtEl>
                                          <p:spTgt spid="4"/>
                                        </p:tgtEl>
                                      </p:cBhvr>
                                      <p:to x="100000" y="90000"/>
                                    </p:animScale>
                                    <p:animScale>
                                      <p:cBhvr>
                                        <p:cTn id="46" dur="166" decel="50000">
                                          <p:stCondLst>
                                            <p:cond delay="1668"/>
                                          </p:stCondLst>
                                        </p:cTn>
                                        <p:tgtEl>
                                          <p:spTgt spid="4"/>
                                        </p:tgtEl>
                                      </p:cBhvr>
                                      <p:to x="100000" y="100000"/>
                                    </p:animScale>
                                    <p:animScale>
                                      <p:cBhvr>
                                        <p:cTn id="47" dur="26">
                                          <p:stCondLst>
                                            <p:cond delay="1808"/>
                                          </p:stCondLst>
                                        </p:cTn>
                                        <p:tgtEl>
                                          <p:spTgt spid="4"/>
                                        </p:tgtEl>
                                      </p:cBhvr>
                                      <p:to x="100000" y="95000"/>
                                    </p:animScale>
                                    <p:animScale>
                                      <p:cBhvr>
                                        <p:cTn id="48"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2123658"/>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3: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thấy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một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con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nhau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hợp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âm</a:t>
            </a:r>
            <a:r>
              <a:rPr lang="en-US" sz="4400" b="1" dirty="0">
                <a:latin typeface="Times New Roman" panose="02020603050405020304" pitchFamily="18" charset="0"/>
                <a:cs typeface="Times New Roman" panose="02020603050405020304" pitchFamily="18" charset="0"/>
              </a:rPr>
              <a:t> /k/ </a:t>
            </a:r>
            <a:r>
              <a:rPr lang="en-US" sz="4400" b="1" dirty="0" err="1">
                <a:latin typeface="Times New Roman" panose="02020603050405020304" pitchFamily="18" charset="0"/>
                <a:cs typeface="Times New Roman" panose="02020603050405020304" pitchFamily="18" charset="0"/>
              </a:rPr>
              <a:t>được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bằng</a:t>
            </a:r>
            <a:r>
              <a:rPr lang="en-US" sz="4400" b="1" dirty="0">
                <a:latin typeface="Times New Roman" panose="02020603050405020304" pitchFamily="18" charset="0"/>
                <a:cs typeface="Times New Roman" panose="02020603050405020304" pitchFamily="18" charset="0"/>
              </a:rPr>
              <a:t> 3 con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k, q, c)</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53808A1-235A-9F02-8251-E93B3514F94B}"/>
              </a:ext>
            </a:extLst>
          </p:cNvPr>
          <p:cNvSpPr txBox="1"/>
          <p:nvPr/>
        </p:nvSpPr>
        <p:spPr>
          <a:xfrm>
            <a:off x="7467600" y="4268894"/>
            <a:ext cx="9448800" cy="2800767"/>
          </a:xfrm>
          <a:prstGeom prst="rect">
            <a:avLst/>
          </a:prstGeom>
          <a:noFill/>
        </p:spPr>
        <p:txBody>
          <a:bodyPr wrap="square" rtlCol="0">
            <a:spAutoFit/>
          </a:bodyPr>
          <a:lstStyle/>
          <a:p>
            <a:pPr algn="just"/>
            <a:r>
              <a:rPr lang="en-US" altLang="ja-JP" sz="4400" dirty="0">
                <a:latin typeface="Times New Roman" panose="02020603050405020304" pitchFamily="18" charset="0"/>
                <a:cs typeface="Times New Roman" panose="02020603050405020304" pitchFamily="18" charset="0"/>
              </a:rPr>
              <a:t>- </a:t>
            </a:r>
            <a:r>
              <a:rPr lang="en-US" altLang="ja-JP" sz="4400" dirty="0" err="1">
                <a:solidFill>
                  <a:srgbClr val="000000"/>
                </a:solidFill>
                <a:latin typeface="Times New Roman" panose="02020603050405020304" pitchFamily="18" charset="0"/>
                <a:cs typeface="Times New Roman" panose="02020603050405020304" pitchFamily="18" charset="0"/>
              </a:rPr>
              <a:t>âm</a:t>
            </a:r>
            <a:r>
              <a:rPr lang="en-US" altLang="ja-JP" sz="4400" dirty="0">
                <a:solidFill>
                  <a:srgbClr val="000000"/>
                </a:solidFill>
                <a:latin typeface="Times New Roman" panose="02020603050405020304" pitchFamily="18" charset="0"/>
                <a:cs typeface="Times New Roman" panose="02020603050405020304" pitchFamily="18" charset="0"/>
              </a:rPr>
              <a:t> /z/ </a:t>
            </a:r>
            <a:r>
              <a:rPr lang="en-US" altLang="ja-JP" sz="4400" dirty="0" err="1">
                <a:solidFill>
                  <a:srgbClr val="000000"/>
                </a:solidFill>
                <a:latin typeface="Times New Roman" panose="02020603050405020304" pitchFamily="18" charset="0"/>
                <a:cs typeface="Times New Roman" panose="02020603050405020304" pitchFamily="18" charset="0"/>
              </a:rPr>
              <a:t>được</a:t>
            </a:r>
            <a:r>
              <a:rPr lang="en-US" altLang="ja-JP" sz="4400" dirty="0">
                <a:solidFill>
                  <a:srgbClr val="000000"/>
                </a:solidFill>
                <a:latin typeface="Times New Roman" panose="02020603050405020304" pitchFamily="18" charset="0"/>
                <a:cs typeface="Times New Roman" panose="02020603050405020304" pitchFamily="18" charset="0"/>
              </a:rPr>
              <a:t> </a:t>
            </a:r>
            <a:r>
              <a:rPr lang="en-US" altLang="ja-JP" sz="4400" dirty="0" err="1">
                <a:solidFill>
                  <a:srgbClr val="000000"/>
                </a:solidFill>
                <a:latin typeface="Times New Roman" panose="02020603050405020304" pitchFamily="18" charset="0"/>
                <a:cs typeface="Times New Roman" panose="02020603050405020304" pitchFamily="18" charset="0"/>
              </a:rPr>
              <a:t>ghi</a:t>
            </a:r>
            <a:r>
              <a:rPr lang="en-US" altLang="ja-JP" sz="4400" dirty="0">
                <a:solidFill>
                  <a:srgbClr val="000000"/>
                </a:solidFill>
                <a:latin typeface="Times New Roman" panose="02020603050405020304" pitchFamily="18" charset="0"/>
                <a:cs typeface="Times New Roman" panose="02020603050405020304" pitchFamily="18" charset="0"/>
              </a:rPr>
              <a:t> </a:t>
            </a:r>
            <a:r>
              <a:rPr lang="en-US" altLang="ja-JP" sz="4400" dirty="0" err="1">
                <a:solidFill>
                  <a:srgbClr val="000000"/>
                </a:solidFill>
                <a:latin typeface="Times New Roman" panose="02020603050405020304" pitchFamily="18" charset="0"/>
                <a:cs typeface="Times New Roman" panose="02020603050405020304" pitchFamily="18" charset="0"/>
              </a:rPr>
              <a:t>bằng</a:t>
            </a:r>
            <a:r>
              <a:rPr lang="en-US" altLang="ja-JP" sz="4400" dirty="0">
                <a:solidFill>
                  <a:srgbClr val="000000"/>
                </a:solidFill>
                <a:latin typeface="Times New Roman" panose="02020603050405020304" pitchFamily="18" charset="0"/>
                <a:cs typeface="Times New Roman" panose="02020603050405020304" pitchFamily="18" charset="0"/>
              </a:rPr>
              <a:t> </a:t>
            </a:r>
            <a:r>
              <a:rPr lang="en-US" altLang="ja-JP" sz="4400" dirty="0" err="1">
                <a:solidFill>
                  <a:srgbClr val="000000"/>
                </a:solidFill>
                <a:latin typeface="Times New Roman" panose="02020603050405020304" pitchFamily="18" charset="0"/>
                <a:cs typeface="Times New Roman" panose="02020603050405020304" pitchFamily="18" charset="0"/>
              </a:rPr>
              <a:t>chữ</a:t>
            </a:r>
            <a:r>
              <a:rPr lang="en-US" altLang="ja-JP" sz="4400" dirty="0">
                <a:solidFill>
                  <a:srgbClr val="000000"/>
                </a:solidFill>
                <a:latin typeface="Times New Roman" panose="02020603050405020304" pitchFamily="18" charset="0"/>
                <a:cs typeface="Times New Roman" panose="02020603050405020304" pitchFamily="18" charset="0"/>
              </a:rPr>
              <a:t> </a:t>
            </a:r>
            <a:r>
              <a:rPr lang="en-US" altLang="ja-JP" sz="4400" i="1" dirty="0">
                <a:solidFill>
                  <a:srgbClr val="000000"/>
                </a:solidFill>
                <a:latin typeface="Times New Roman" panose="02020603050405020304" pitchFamily="18" charset="0"/>
                <a:cs typeface="Times New Roman" panose="02020603050405020304" pitchFamily="18" charset="0"/>
              </a:rPr>
              <a:t>d </a:t>
            </a:r>
            <a:r>
              <a:rPr lang="en-US" altLang="ja-JP" sz="4400" dirty="0" err="1">
                <a:solidFill>
                  <a:srgbClr val="000000"/>
                </a:solidFill>
                <a:latin typeface="Times New Roman" panose="02020603050405020304" pitchFamily="18" charset="0"/>
                <a:cs typeface="Times New Roman" panose="02020603050405020304" pitchFamily="18" charset="0"/>
              </a:rPr>
              <a:t>hoặc</a:t>
            </a:r>
            <a:r>
              <a:rPr lang="en-US" altLang="ja-JP" sz="4400" dirty="0">
                <a:solidFill>
                  <a:srgbClr val="000000"/>
                </a:solidFill>
                <a:latin typeface="Times New Roman" panose="02020603050405020304" pitchFamily="18" charset="0"/>
                <a:cs typeface="Times New Roman" panose="02020603050405020304" pitchFamily="18" charset="0"/>
              </a:rPr>
              <a:t> </a:t>
            </a:r>
            <a:r>
              <a:rPr lang="en-US" altLang="ja-JP" sz="4400" dirty="0" err="1">
                <a:solidFill>
                  <a:srgbClr val="000000"/>
                </a:solidFill>
                <a:latin typeface="Times New Roman" panose="02020603050405020304" pitchFamily="18" charset="0"/>
                <a:cs typeface="Times New Roman" panose="02020603050405020304" pitchFamily="18" charset="0"/>
              </a:rPr>
              <a:t>gi</a:t>
            </a:r>
            <a:endParaRPr lang="en-US" altLang="ja-JP" sz="4400" dirty="0">
              <a:solidFill>
                <a:srgbClr val="000000"/>
              </a:solidFill>
              <a:latin typeface="Times New Roman" panose="02020603050405020304" pitchFamily="18" charset="0"/>
              <a:cs typeface="Times New Roman" panose="02020603050405020304" pitchFamily="18" charset="0"/>
            </a:endParaRPr>
          </a:p>
          <a:p>
            <a:pPr algn="just"/>
            <a:r>
              <a:rPr lang="en-US" altLang="ja-JP" sz="4400" dirty="0">
                <a:solidFill>
                  <a:srgbClr val="000000"/>
                </a:solidFill>
                <a:latin typeface="Times New Roman" panose="02020603050405020304" pitchFamily="18" charset="0"/>
                <a:cs typeface="Times New Roman" panose="02020603050405020304" pitchFamily="18" charset="0"/>
              </a:rPr>
              <a:t>- </a:t>
            </a:r>
            <a:r>
              <a:rPr lang="en-US" altLang="ja-JP" sz="4400" dirty="0" err="1">
                <a:solidFill>
                  <a:srgbClr val="000000"/>
                </a:solidFill>
                <a:latin typeface="Times New Roman" panose="02020603050405020304" pitchFamily="18" charset="0"/>
                <a:cs typeface="Times New Roman" panose="02020603050405020304" pitchFamily="18" charset="0"/>
              </a:rPr>
              <a:t>âm</a:t>
            </a:r>
            <a:r>
              <a:rPr lang="en-US" altLang="ja-JP" sz="4400" dirty="0">
                <a:solidFill>
                  <a:srgbClr val="000000"/>
                </a:solidFill>
                <a:latin typeface="Times New Roman" panose="02020603050405020304" pitchFamily="18" charset="0"/>
                <a:cs typeface="Times New Roman" panose="02020603050405020304" pitchFamily="18" charset="0"/>
              </a:rPr>
              <a:t> </a:t>
            </a:r>
            <a:r>
              <a:rPr lang="en-US" sz="4400" b="0" i="0" dirty="0">
                <a:solidFill>
                  <a:srgbClr val="202122"/>
                </a:solidFill>
                <a:effectLst/>
                <a:latin typeface="Times New Roman" panose="02020603050405020304" pitchFamily="18" charset="0"/>
                <a:cs typeface="Times New Roman" panose="02020603050405020304" pitchFamily="18" charset="0"/>
              </a:rPr>
              <a:t> /ɣ/ </a:t>
            </a:r>
            <a:r>
              <a:rPr lang="en-US" sz="4400" b="0" i="0" dirty="0" err="1">
                <a:solidFill>
                  <a:srgbClr val="202122"/>
                </a:solidFill>
                <a:effectLst/>
                <a:latin typeface="Times New Roman" panose="02020603050405020304" pitchFamily="18" charset="0"/>
                <a:cs typeface="Times New Roman" panose="02020603050405020304" pitchFamily="18" charset="0"/>
              </a:rPr>
              <a:t>được</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0" dirty="0" err="1">
                <a:solidFill>
                  <a:srgbClr val="202122"/>
                </a:solidFill>
                <a:effectLst/>
                <a:latin typeface="Times New Roman" panose="02020603050405020304" pitchFamily="18" charset="0"/>
                <a:cs typeface="Times New Roman" panose="02020603050405020304" pitchFamily="18" charset="0"/>
              </a:rPr>
              <a:t>ghi</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0" dirty="0" err="1">
                <a:solidFill>
                  <a:srgbClr val="202122"/>
                </a:solidFill>
                <a:effectLst/>
                <a:latin typeface="Times New Roman" panose="02020603050405020304" pitchFamily="18" charset="0"/>
                <a:cs typeface="Times New Roman" panose="02020603050405020304" pitchFamily="18" charset="0"/>
              </a:rPr>
              <a:t>bằng</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0" dirty="0" err="1">
                <a:solidFill>
                  <a:srgbClr val="202122"/>
                </a:solidFill>
                <a:effectLst/>
                <a:latin typeface="Times New Roman" panose="02020603050405020304" pitchFamily="18" charset="0"/>
                <a:cs typeface="Times New Roman" panose="02020603050405020304" pitchFamily="18" charset="0"/>
              </a:rPr>
              <a:t>chữ</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1" dirty="0">
                <a:solidFill>
                  <a:srgbClr val="202122"/>
                </a:solidFill>
                <a:effectLst/>
                <a:latin typeface="Times New Roman" panose="02020603050405020304" pitchFamily="18" charset="0"/>
                <a:cs typeface="Times New Roman" panose="02020603050405020304" pitchFamily="18" charset="0"/>
              </a:rPr>
              <a:t>g </a:t>
            </a:r>
            <a:r>
              <a:rPr lang="en-US" sz="4400" b="0" dirty="0" err="1">
                <a:solidFill>
                  <a:srgbClr val="202122"/>
                </a:solidFill>
                <a:effectLst/>
                <a:latin typeface="Times New Roman" panose="02020603050405020304" pitchFamily="18" charset="0"/>
                <a:cs typeface="Times New Roman" panose="02020603050405020304" pitchFamily="18" charset="0"/>
              </a:rPr>
              <a:t>hoặc</a:t>
            </a:r>
            <a:r>
              <a:rPr lang="en-US" sz="4400" b="0" dirty="0">
                <a:solidFill>
                  <a:srgbClr val="202122"/>
                </a:solidFill>
                <a:effectLst/>
                <a:latin typeface="Times New Roman" panose="02020603050405020304" pitchFamily="18" charset="0"/>
                <a:cs typeface="Times New Roman" panose="02020603050405020304" pitchFamily="18" charset="0"/>
              </a:rPr>
              <a:t> </a:t>
            </a:r>
            <a:r>
              <a:rPr lang="en-US" sz="4400" b="0" dirty="0" err="1">
                <a:solidFill>
                  <a:srgbClr val="202122"/>
                </a:solidFill>
                <a:effectLst/>
                <a:latin typeface="Times New Roman" panose="02020603050405020304" pitchFamily="18" charset="0"/>
                <a:cs typeface="Times New Roman" panose="02020603050405020304" pitchFamily="18" charset="0"/>
              </a:rPr>
              <a:t>gh</a:t>
            </a:r>
            <a:endParaRPr lang="en-US" sz="4400" b="0" dirty="0">
              <a:solidFill>
                <a:srgbClr val="202122"/>
              </a:solidFill>
              <a:effectLst/>
              <a:latin typeface="Times New Roman" panose="02020603050405020304" pitchFamily="18" charset="0"/>
              <a:cs typeface="Times New Roman" panose="02020603050405020304" pitchFamily="18" charset="0"/>
            </a:endParaRPr>
          </a:p>
          <a:p>
            <a:pPr algn="just"/>
            <a:r>
              <a:rPr lang="en-US" altLang="ja-JP" sz="4400" dirty="0">
                <a:solidFill>
                  <a:srgbClr val="202122"/>
                </a:solidFill>
                <a:latin typeface="Times New Roman" panose="02020603050405020304" pitchFamily="18" charset="0"/>
                <a:cs typeface="Times New Roman" panose="02020603050405020304" pitchFamily="18" charset="0"/>
              </a:rPr>
              <a:t>- </a:t>
            </a:r>
            <a:r>
              <a:rPr lang="en-US" altLang="ja-JP" sz="4400" dirty="0" err="1">
                <a:solidFill>
                  <a:srgbClr val="202122"/>
                </a:solidFill>
                <a:latin typeface="Times New Roman" panose="02020603050405020304" pitchFamily="18" charset="0"/>
                <a:cs typeface="Times New Roman" panose="02020603050405020304" pitchFamily="18" charset="0"/>
              </a:rPr>
              <a:t>âm</a:t>
            </a:r>
            <a:r>
              <a:rPr lang="en-US" altLang="ja-JP" sz="4400" dirty="0">
                <a:solidFill>
                  <a:srgbClr val="202122"/>
                </a:solidFill>
                <a:latin typeface="Times New Roman" panose="02020603050405020304" pitchFamily="18" charset="0"/>
                <a:cs typeface="Times New Roman" panose="02020603050405020304" pitchFamily="18" charset="0"/>
              </a:rPr>
              <a:t> </a:t>
            </a:r>
            <a:r>
              <a:rPr lang="en-US" sz="4400" b="0" i="0" dirty="0">
                <a:solidFill>
                  <a:srgbClr val="202122"/>
                </a:solidFill>
                <a:effectLst/>
                <a:latin typeface="Times New Roman" panose="02020603050405020304" pitchFamily="18" charset="0"/>
                <a:cs typeface="Times New Roman" panose="02020603050405020304" pitchFamily="18" charset="0"/>
              </a:rPr>
              <a:t>/ŋ/ </a:t>
            </a:r>
            <a:r>
              <a:rPr lang="en-US" sz="4400" b="0" i="0" dirty="0" err="1">
                <a:solidFill>
                  <a:srgbClr val="202122"/>
                </a:solidFill>
                <a:effectLst/>
                <a:latin typeface="Times New Roman" panose="02020603050405020304" pitchFamily="18" charset="0"/>
                <a:cs typeface="Times New Roman" panose="02020603050405020304" pitchFamily="18" charset="0"/>
              </a:rPr>
              <a:t>được</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0" dirty="0" err="1">
                <a:solidFill>
                  <a:srgbClr val="202122"/>
                </a:solidFill>
                <a:effectLst/>
                <a:latin typeface="Times New Roman" panose="02020603050405020304" pitchFamily="18" charset="0"/>
                <a:cs typeface="Times New Roman" panose="02020603050405020304" pitchFamily="18" charset="0"/>
              </a:rPr>
              <a:t>ghi</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0" dirty="0" err="1">
                <a:solidFill>
                  <a:srgbClr val="202122"/>
                </a:solidFill>
                <a:effectLst/>
                <a:latin typeface="Times New Roman" panose="02020603050405020304" pitchFamily="18" charset="0"/>
                <a:cs typeface="Times New Roman" panose="02020603050405020304" pitchFamily="18" charset="0"/>
              </a:rPr>
              <a:t>bằng</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0" dirty="0" err="1">
                <a:solidFill>
                  <a:srgbClr val="202122"/>
                </a:solidFill>
                <a:effectLst/>
                <a:latin typeface="Times New Roman" panose="02020603050405020304" pitchFamily="18" charset="0"/>
                <a:cs typeface="Times New Roman" panose="02020603050405020304" pitchFamily="18" charset="0"/>
              </a:rPr>
              <a:t>chữ</a:t>
            </a:r>
            <a:r>
              <a:rPr lang="en-US" sz="4400" b="0" i="0" dirty="0">
                <a:solidFill>
                  <a:srgbClr val="202122"/>
                </a:solidFill>
                <a:effectLst/>
                <a:latin typeface="Times New Roman" panose="02020603050405020304" pitchFamily="18" charset="0"/>
                <a:cs typeface="Times New Roman" panose="02020603050405020304" pitchFamily="18" charset="0"/>
              </a:rPr>
              <a:t> </a:t>
            </a:r>
            <a:r>
              <a:rPr lang="en-US" sz="4400" b="0" i="1" dirty="0">
                <a:solidFill>
                  <a:srgbClr val="202122"/>
                </a:solidFill>
                <a:effectLst/>
                <a:latin typeface="Times New Roman" panose="02020603050405020304" pitchFamily="18" charset="0"/>
                <a:cs typeface="Times New Roman" panose="02020603050405020304" pitchFamily="18" charset="0"/>
              </a:rPr>
              <a:t>ng </a:t>
            </a:r>
            <a:r>
              <a:rPr lang="en-US" sz="4400" b="0" dirty="0" err="1">
                <a:solidFill>
                  <a:srgbClr val="202122"/>
                </a:solidFill>
                <a:effectLst/>
                <a:latin typeface="Times New Roman" panose="02020603050405020304" pitchFamily="18" charset="0"/>
                <a:cs typeface="Times New Roman" panose="02020603050405020304" pitchFamily="18" charset="0"/>
              </a:rPr>
              <a:t>hoặc</a:t>
            </a:r>
            <a:r>
              <a:rPr lang="en-US" sz="4400" b="0" dirty="0">
                <a:solidFill>
                  <a:srgbClr val="202122"/>
                </a:solidFill>
                <a:effectLst/>
                <a:latin typeface="Times New Roman" panose="02020603050405020304" pitchFamily="18" charset="0"/>
                <a:cs typeface="Times New Roman" panose="02020603050405020304" pitchFamily="18" charset="0"/>
              </a:rPr>
              <a:t> </a:t>
            </a:r>
            <a:r>
              <a:rPr lang="en-US" sz="4400" b="0" i="1" dirty="0" err="1">
                <a:solidFill>
                  <a:srgbClr val="202122"/>
                </a:solidFill>
                <a:effectLst/>
                <a:latin typeface="Times New Roman" panose="02020603050405020304" pitchFamily="18" charset="0"/>
                <a:cs typeface="Times New Roman" panose="02020603050405020304" pitchFamily="18" charset="0"/>
              </a:rPr>
              <a:t>ngh</a:t>
            </a:r>
            <a:r>
              <a:rPr lang="en-US" altLang="ja-JP" sz="4400" dirty="0">
                <a:solidFill>
                  <a:srgbClr val="202122"/>
                </a:solidFill>
                <a:latin typeface="Times New Roman" panose="02020603050405020304" pitchFamily="18" charset="0"/>
                <a:cs typeface="Times New Roman" panose="02020603050405020304" pitchFamily="18" charset="0"/>
              </a:rPr>
              <a:t> </a:t>
            </a:r>
          </a:p>
          <a:p>
            <a:pPr algn="just"/>
            <a:r>
              <a:rPr lang="en-US" altLang="ja-JP" sz="4400" dirty="0">
                <a:solidFill>
                  <a:srgbClr val="202122"/>
                </a:solidFill>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sp>
        <p:nvSpPr>
          <p:cNvPr id="7" name="Freeform 5">
            <a:extLst>
              <a:ext uri="{FF2B5EF4-FFF2-40B4-BE49-F238E27FC236}">
                <a16:creationId xmlns:a16="http://schemas.microsoft.com/office/drawing/2014/main" id="{7F551179-21D2-8AD3-E89F-8D9EB8A40DCA}"/>
              </a:ext>
            </a:extLst>
          </p:cNvPr>
          <p:cNvSpPr/>
          <p:nvPr/>
        </p:nvSpPr>
        <p:spPr>
          <a:xfrm>
            <a:off x="1219200" y="5386229"/>
            <a:ext cx="5239188" cy="3372727"/>
          </a:xfrm>
          <a:custGeom>
            <a:avLst/>
            <a:gdLst/>
            <a:ahLst/>
            <a:cxnLst/>
            <a:rect l="l" t="t" r="r" b="b"/>
            <a:pathLst>
              <a:path w="5239188" h="3372727">
                <a:moveTo>
                  <a:pt x="0" y="0"/>
                </a:moveTo>
                <a:lnTo>
                  <a:pt x="5239187" y="0"/>
                </a:lnTo>
                <a:lnTo>
                  <a:pt x="5239187" y="3372727"/>
                </a:lnTo>
                <a:lnTo>
                  <a:pt x="0" y="3372727"/>
                </a:lnTo>
                <a:lnTo>
                  <a:pt x="0" y="0"/>
                </a:lnTo>
                <a:close/>
              </a:path>
            </a:pathLst>
          </a:custGeom>
          <a:blipFill>
            <a:blip r:embed="rId3"/>
            <a:stretch>
              <a:fillRect/>
            </a:stretch>
          </a:blipFill>
        </p:spPr>
      </p:sp>
    </p:spTree>
    <p:extLst>
      <p:ext uri="{BB962C8B-B14F-4D97-AF65-F5344CB8AC3E}">
        <p14:creationId xmlns:p14="http://schemas.microsoft.com/office/powerpoint/2010/main" val="248427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5"/>
          <p:cNvGrpSpPr/>
          <p:nvPr/>
        </p:nvGrpSpPr>
        <p:grpSpPr>
          <a:xfrm>
            <a:off x="0" y="1157774"/>
            <a:ext cx="18288000" cy="7795726"/>
            <a:chOff x="0" y="0"/>
            <a:chExt cx="4534469" cy="1756490"/>
          </a:xfrm>
        </p:grpSpPr>
        <p:sp>
          <p:nvSpPr>
            <p:cNvPr id="16" name="Freeform 16"/>
            <p:cNvSpPr/>
            <p:nvPr/>
          </p:nvSpPr>
          <p:spPr>
            <a:xfrm>
              <a:off x="0" y="0"/>
              <a:ext cx="4534469" cy="1756490"/>
            </a:xfrm>
            <a:custGeom>
              <a:avLst/>
              <a:gdLst/>
              <a:ahLst/>
              <a:cxnLst/>
              <a:rect l="l" t="t" r="r" b="b"/>
              <a:pathLst>
                <a:path w="4534469" h="1756490">
                  <a:moveTo>
                    <a:pt x="8993" y="0"/>
                  </a:moveTo>
                  <a:lnTo>
                    <a:pt x="4525476" y="0"/>
                  </a:lnTo>
                  <a:cubicBezTo>
                    <a:pt x="4530443" y="0"/>
                    <a:pt x="4534469" y="4027"/>
                    <a:pt x="4534469" y="8993"/>
                  </a:cubicBezTo>
                  <a:lnTo>
                    <a:pt x="4534469" y="1747496"/>
                  </a:lnTo>
                  <a:cubicBezTo>
                    <a:pt x="4534469" y="1752463"/>
                    <a:pt x="4530443" y="1756490"/>
                    <a:pt x="4525476" y="1756490"/>
                  </a:cubicBezTo>
                  <a:lnTo>
                    <a:pt x="8993" y="1756490"/>
                  </a:lnTo>
                  <a:cubicBezTo>
                    <a:pt x="6608" y="1756490"/>
                    <a:pt x="4321" y="1755542"/>
                    <a:pt x="2634" y="1753856"/>
                  </a:cubicBezTo>
                  <a:cubicBezTo>
                    <a:pt x="948" y="1752169"/>
                    <a:pt x="0" y="1749881"/>
                    <a:pt x="0" y="1747496"/>
                  </a:cubicBezTo>
                  <a:lnTo>
                    <a:pt x="0" y="8993"/>
                  </a:lnTo>
                  <a:cubicBezTo>
                    <a:pt x="0" y="6608"/>
                    <a:pt x="948" y="4321"/>
                    <a:pt x="2634" y="2634"/>
                  </a:cubicBezTo>
                  <a:cubicBezTo>
                    <a:pt x="4321" y="948"/>
                    <a:pt x="6608" y="0"/>
                    <a:pt x="8993" y="0"/>
                  </a:cubicBezTo>
                  <a:close/>
                </a:path>
              </a:pathLst>
            </a:custGeom>
            <a:solidFill>
              <a:srgbClr val="DBCAAB">
                <a:alpha val="49804"/>
              </a:srgbClr>
            </a:solidFill>
          </p:spPr>
        </p:sp>
        <p:sp>
          <p:nvSpPr>
            <p:cNvPr id="17" name="TextBox 17"/>
            <p:cNvSpPr txBox="1"/>
            <p:nvPr/>
          </p:nvSpPr>
          <p:spPr>
            <a:xfrm>
              <a:off x="0" y="-57150"/>
              <a:ext cx="4534469" cy="1813640"/>
            </a:xfrm>
            <a:prstGeom prst="rect">
              <a:avLst/>
            </a:prstGeom>
          </p:spPr>
          <p:txBody>
            <a:bodyPr lIns="50800" tIns="50800" rIns="50800" bIns="50800" rtlCol="0" anchor="ctr"/>
            <a:lstStyle/>
            <a:p>
              <a:pPr algn="ctr">
                <a:lnSpc>
                  <a:spcPts val="2659"/>
                </a:lnSpc>
                <a:spcBef>
                  <a:spcPct val="0"/>
                </a:spcBef>
              </a:pPr>
              <a:endParaRPr/>
            </a:p>
          </p:txBody>
        </p:sp>
      </p:grpSp>
      <p:sp>
        <p:nvSpPr>
          <p:cNvPr id="23" name="TextBox 23"/>
          <p:cNvSpPr txBox="1"/>
          <p:nvPr/>
        </p:nvSpPr>
        <p:spPr>
          <a:xfrm>
            <a:off x="2711256" y="1648395"/>
            <a:ext cx="13671744" cy="3443379"/>
          </a:xfrm>
          <a:prstGeom prst="rect">
            <a:avLst/>
          </a:prstGeom>
        </p:spPr>
        <p:txBody>
          <a:bodyPr wrap="square" lIns="0" tIns="0" rIns="0" bIns="0" rtlCol="0" anchor="t">
            <a:spAutoFit/>
          </a:bodyPr>
          <a:lstStyle/>
          <a:p>
            <a:pPr algn="ctr">
              <a:lnSpc>
                <a:spcPts val="9292"/>
              </a:lnSpc>
            </a:pPr>
            <a:r>
              <a:rPr lang="en-US" sz="7148" dirty="0" err="1">
                <a:solidFill>
                  <a:srgbClr val="AE661E"/>
                </a:solidFill>
                <a:latin typeface="#9Slide07 SVNGuerrilla" panose="00000500000000000000" pitchFamily="2" charset="0"/>
              </a:rPr>
              <a:t>Bài</a:t>
            </a:r>
            <a:r>
              <a:rPr lang="en-US" sz="7148" dirty="0">
                <a:solidFill>
                  <a:srgbClr val="AE661E"/>
                </a:solidFill>
                <a:latin typeface="#9Slide07 SVNGuerrilla" panose="00000500000000000000" pitchFamily="2" charset="0"/>
              </a:rPr>
              <a:t> </a:t>
            </a:r>
            <a:r>
              <a:rPr lang="vi-VN" sz="7148" dirty="0">
                <a:solidFill>
                  <a:srgbClr val="AE661E"/>
                </a:solidFill>
                <a:latin typeface="#9Slide07 SVNGuerrilla" panose="00000500000000000000" pitchFamily="2" charset="0"/>
              </a:rPr>
              <a:t>3</a:t>
            </a:r>
            <a:r>
              <a:rPr lang="en-US" sz="7148" dirty="0">
                <a:solidFill>
                  <a:srgbClr val="AE661E"/>
                </a:solidFill>
                <a:latin typeface="#9Slide07 SVNGuerrilla" panose="00000500000000000000" pitchFamily="2" charset="0"/>
              </a:rPr>
              <a:t>: </a:t>
            </a:r>
          </a:p>
          <a:p>
            <a:pPr algn="ctr">
              <a:lnSpc>
                <a:spcPts val="9292"/>
              </a:lnSpc>
            </a:pPr>
            <a:r>
              <a:rPr lang="vi-VN" sz="7148" dirty="0">
                <a:solidFill>
                  <a:srgbClr val="AE661E"/>
                </a:solidFill>
                <a:latin typeface="#9Slide07 SVNGuerrilla" panose="00000500000000000000" pitchFamily="2" charset="0"/>
              </a:rPr>
              <a:t>Hồn nước nằm trong tiếng mẹ cha</a:t>
            </a:r>
            <a:endParaRPr lang="en-US" sz="7200" dirty="0">
              <a:latin typeface="#9Slide07 SVNGuerrilla" panose="00000500000000000000" pitchFamily="2" charset="0"/>
              <a:ea typeface="#9Slide04 Vollkorn Bold" panose="00000800000000000000" pitchFamily="2" charset="0"/>
              <a:cs typeface="#9Slide05 Pattaya" panose="00000500000000000000" pitchFamily="2" charset="-34"/>
            </a:endParaRPr>
          </a:p>
          <a:p>
            <a:pPr algn="ctr">
              <a:lnSpc>
                <a:spcPts val="9292"/>
              </a:lnSpc>
            </a:pPr>
            <a:endParaRPr lang="en-US" sz="7148" dirty="0">
              <a:solidFill>
                <a:srgbClr val="AE661E"/>
              </a:solidFill>
              <a:latin typeface="#9Slide07 SVNGuerrilla" panose="00000500000000000000" pitchFamily="2" charset="0"/>
            </a:endParaRPr>
          </a:p>
        </p:txBody>
      </p:sp>
      <p:sp>
        <p:nvSpPr>
          <p:cNvPr id="27" name="TextBox 27"/>
          <p:cNvSpPr txBox="1"/>
          <p:nvPr/>
        </p:nvSpPr>
        <p:spPr>
          <a:xfrm>
            <a:off x="2861625" y="5479943"/>
            <a:ext cx="12564748" cy="1231106"/>
          </a:xfrm>
          <a:prstGeom prst="rect">
            <a:avLst/>
          </a:prstGeom>
        </p:spPr>
        <p:txBody>
          <a:bodyPr wrap="square" lIns="0" tIns="0" rIns="0" bIns="0" rtlCol="0" anchor="t">
            <a:spAutoFit/>
          </a:bodyPr>
          <a:lstStyle/>
          <a:p>
            <a:pPr algn="ctr"/>
            <a:r>
              <a:rPr lang="en-US" sz="8000" spc="139" dirty="0" err="1">
                <a:solidFill>
                  <a:schemeClr val="bg2">
                    <a:lumMod val="10000"/>
                  </a:schemeClr>
                </a:solidFill>
                <a:latin typeface="#9Slide07 SVNBango" panose="02000000000000000000" pitchFamily="2" charset="0"/>
              </a:rPr>
              <a:t>Thực</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hành</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tiếng</a:t>
            </a:r>
            <a:r>
              <a:rPr lang="en-US" sz="8000" spc="139" dirty="0">
                <a:solidFill>
                  <a:schemeClr val="bg2">
                    <a:lumMod val="10000"/>
                  </a:schemeClr>
                </a:solidFill>
                <a:latin typeface="#9Slide07 SVNBango" panose="02000000000000000000" pitchFamily="2" charset="0"/>
              </a:rPr>
              <a:t> </a:t>
            </a:r>
            <a:r>
              <a:rPr lang="en-US" sz="8000" spc="139" dirty="0" err="1">
                <a:solidFill>
                  <a:schemeClr val="bg2">
                    <a:lumMod val="10000"/>
                  </a:schemeClr>
                </a:solidFill>
                <a:latin typeface="#9Slide07 SVNBango" panose="02000000000000000000" pitchFamily="2" charset="0"/>
              </a:rPr>
              <a:t>Việt</a:t>
            </a:r>
            <a:endParaRPr lang="en-US" sz="8000" spc="139" dirty="0">
              <a:solidFill>
                <a:schemeClr val="bg2">
                  <a:lumMod val="10000"/>
                </a:schemeClr>
              </a:solidFill>
              <a:latin typeface="#9Slide07 SVNBango" panose="02000000000000000000" pitchFamily="2" charset="0"/>
            </a:endParaRPr>
          </a:p>
        </p:txBody>
      </p:sp>
      <p:sp>
        <p:nvSpPr>
          <p:cNvPr id="2" name="Freeform 5">
            <a:extLst>
              <a:ext uri="{FF2B5EF4-FFF2-40B4-BE49-F238E27FC236}">
                <a16:creationId xmlns:a16="http://schemas.microsoft.com/office/drawing/2014/main" id="{08A938D6-2131-538E-9189-884243561CF5}"/>
              </a:ext>
            </a:extLst>
          </p:cNvPr>
          <p:cNvSpPr/>
          <p:nvPr/>
        </p:nvSpPr>
        <p:spPr>
          <a:xfrm>
            <a:off x="12573000" y="4457700"/>
            <a:ext cx="5997010" cy="6083362"/>
          </a:xfrm>
          <a:custGeom>
            <a:avLst/>
            <a:gdLst/>
            <a:ahLst/>
            <a:cxnLst/>
            <a:rect l="l" t="t" r="r" b="b"/>
            <a:pathLst>
              <a:path w="4549210" h="4329022">
                <a:moveTo>
                  <a:pt x="0" y="0"/>
                </a:moveTo>
                <a:lnTo>
                  <a:pt x="4549210" y="0"/>
                </a:lnTo>
                <a:lnTo>
                  <a:pt x="4549210" y="4329022"/>
                </a:lnTo>
                <a:lnTo>
                  <a:pt x="0" y="4329022"/>
                </a:lnTo>
                <a:lnTo>
                  <a:pt x="0" y="0"/>
                </a:lnTo>
                <a:close/>
              </a:path>
            </a:pathLst>
          </a:custGeom>
          <a:blipFill>
            <a:blip r:embed="rId3"/>
            <a:stretch>
              <a:fillRect/>
            </a:stretch>
          </a:blipFill>
        </p:spPr>
      </p:sp>
      <p:grpSp>
        <p:nvGrpSpPr>
          <p:cNvPr id="18" name="Group 5">
            <a:extLst>
              <a:ext uri="{FF2B5EF4-FFF2-40B4-BE49-F238E27FC236}">
                <a16:creationId xmlns:a16="http://schemas.microsoft.com/office/drawing/2014/main" id="{FFC4EFD4-95E4-2476-DB01-6A2E01509644}"/>
              </a:ext>
            </a:extLst>
          </p:cNvPr>
          <p:cNvGrpSpPr/>
          <p:nvPr/>
        </p:nvGrpSpPr>
        <p:grpSpPr>
          <a:xfrm>
            <a:off x="925409" y="1790700"/>
            <a:ext cx="482666" cy="482666"/>
            <a:chOff x="0" y="0"/>
            <a:chExt cx="812800" cy="812800"/>
          </a:xfrm>
        </p:grpSpPr>
        <p:sp>
          <p:nvSpPr>
            <p:cNvPr id="22" name="Freeform 6">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24" name="TextBox 7">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25" name="Group 8">
            <a:extLst>
              <a:ext uri="{FF2B5EF4-FFF2-40B4-BE49-F238E27FC236}">
                <a16:creationId xmlns:a16="http://schemas.microsoft.com/office/drawing/2014/main" id="{B2C972DC-DB90-D695-B5BE-40196DCBD10C}"/>
              </a:ext>
            </a:extLst>
          </p:cNvPr>
          <p:cNvGrpSpPr/>
          <p:nvPr/>
        </p:nvGrpSpPr>
        <p:grpSpPr>
          <a:xfrm>
            <a:off x="1508921" y="1790700"/>
            <a:ext cx="482666" cy="482666"/>
            <a:chOff x="0" y="0"/>
            <a:chExt cx="812800" cy="812800"/>
          </a:xfrm>
        </p:grpSpPr>
        <p:sp>
          <p:nvSpPr>
            <p:cNvPr id="26" name="Freeform 9">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29" name="TextBox 10">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30" name="Group 11">
            <a:extLst>
              <a:ext uri="{FF2B5EF4-FFF2-40B4-BE49-F238E27FC236}">
                <a16:creationId xmlns:a16="http://schemas.microsoft.com/office/drawing/2014/main" id="{0A18C402-C93C-ED78-08A7-C7A4E73A6A06}"/>
              </a:ext>
            </a:extLst>
          </p:cNvPr>
          <p:cNvGrpSpPr/>
          <p:nvPr/>
        </p:nvGrpSpPr>
        <p:grpSpPr>
          <a:xfrm>
            <a:off x="2087463" y="1790700"/>
            <a:ext cx="482666" cy="482666"/>
            <a:chOff x="0" y="0"/>
            <a:chExt cx="812800" cy="812800"/>
          </a:xfrm>
        </p:grpSpPr>
        <p:sp>
          <p:nvSpPr>
            <p:cNvPr id="31" name="Freeform 12">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32" name="TextBox 13">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33" name="Group 14">
            <a:extLst>
              <a:ext uri="{FF2B5EF4-FFF2-40B4-BE49-F238E27FC236}">
                <a16:creationId xmlns:a16="http://schemas.microsoft.com/office/drawing/2014/main" id="{65761553-2BFF-2AE6-0570-CC19A71D6FEA}"/>
              </a:ext>
            </a:extLst>
          </p:cNvPr>
          <p:cNvGrpSpPr/>
          <p:nvPr/>
        </p:nvGrpSpPr>
        <p:grpSpPr>
          <a:xfrm>
            <a:off x="2666006" y="1790700"/>
            <a:ext cx="482666" cy="482666"/>
            <a:chOff x="0" y="0"/>
            <a:chExt cx="812800" cy="812800"/>
          </a:xfrm>
        </p:grpSpPr>
        <p:sp>
          <p:nvSpPr>
            <p:cNvPr id="34" name="Freeform 15">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35" name="TextBox 16">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1446550"/>
          </a:xfrm>
          <a:prstGeom prst="rect">
            <a:avLst/>
          </a:prstGeom>
          <a:noFill/>
        </p:spPr>
        <p:txBody>
          <a:bodyPr wrap="square" rtlCol="0">
            <a:spAutoFit/>
          </a:bodyPr>
          <a:lstStyle/>
          <a:p>
            <a:pPr algn="just"/>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4: Trao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tả</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thường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gặp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do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lỗi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a:t>
            </a:r>
            <a:endParaRPr lang="ja-JP" alt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53808A1-235A-9F02-8251-E93B3514F94B}"/>
              </a:ext>
            </a:extLst>
          </p:cNvPr>
          <p:cNvSpPr txBox="1"/>
          <p:nvPr/>
        </p:nvSpPr>
        <p:spPr>
          <a:xfrm>
            <a:off x="1219200" y="2628900"/>
            <a:ext cx="15316200" cy="4832092"/>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2 con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nhầm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chuyền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dưa</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giây</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giây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phút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giây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lát</a:t>
            </a:r>
            <a:r>
              <a:rPr lang="en-US" sz="4400" i="1" dirty="0">
                <a:latin typeface="Times New Roman" panose="02020603050405020304" pitchFamily="18" charset="0"/>
                <a:cs typeface="Times New Roman" panose="02020603050405020304" pitchFamily="18" charset="0"/>
              </a:rPr>
              <a:t>…</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dụm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cho</a:t>
            </a:r>
            <a:r>
              <a:rPr lang="en-US" sz="4400" i="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tranh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giành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giật</a:t>
            </a:r>
            <a:r>
              <a:rPr lang="en-US" sz="4400" i="1" dirty="0">
                <a:latin typeface="Times New Roman" panose="02020603050405020304" pitchFamily="18" charset="0"/>
                <a:cs typeface="Times New Roman" panose="02020603050405020304" pitchFamily="18" charset="0"/>
              </a:rPr>
              <a:t>,…)</a:t>
            </a:r>
          </a:p>
          <a:p>
            <a:pPr algn="just"/>
            <a:r>
              <a:rPr lang="en-US" altLang="ja-JP" sz="4400" i="1" dirty="0">
                <a:latin typeface="Times New Roman" panose="02020603050405020304" pitchFamily="18" charset="0"/>
                <a:cs typeface="Times New Roman" panose="02020603050405020304" pitchFamily="18" charset="0"/>
              </a:rPr>
              <a:t>- </a:t>
            </a:r>
            <a:r>
              <a:rPr lang="en-US" altLang="ja-JP" sz="4400" dirty="0">
                <a:latin typeface="Times New Roman" panose="02020603050405020304" pitchFamily="18" charset="0"/>
                <a:cs typeface="Times New Roman" panose="02020603050405020304" pitchFamily="18" charset="0"/>
              </a:rPr>
              <a:t>Do </a:t>
            </a:r>
            <a:r>
              <a:rPr lang="en-US" altLang="ja-JP" sz="4400" dirty="0" err="1">
                <a:latin typeface="Times New Roman" panose="02020603050405020304" pitchFamily="18" charset="0"/>
                <a:cs typeface="Times New Roman" panose="02020603050405020304" pitchFamily="18" charset="0"/>
              </a:rPr>
              <a:t>đặc</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điểm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phát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âm</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của</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một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phương</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ngữ</a:t>
            </a:r>
            <a:r>
              <a:rPr lang="en-US" altLang="ja-JP" sz="4400" dirty="0">
                <a:latin typeface="Times New Roman" panose="02020603050405020304" pitchFamily="18" charset="0"/>
                <a:cs typeface="Times New Roman" panose="02020603050405020304" pitchFamily="18" charset="0"/>
              </a:rPr>
              <a:t>.</a:t>
            </a:r>
          </a:p>
          <a:p>
            <a:pPr algn="just"/>
            <a:r>
              <a:rPr lang="en-US" altLang="ja-JP" sz="4400" dirty="0">
                <a:latin typeface="Times New Roman" panose="02020603050405020304" pitchFamily="18" charset="0"/>
                <a:cs typeface="Times New Roman" panose="02020603050405020304" pitchFamily="18" charset="0"/>
              </a:rPr>
              <a:t>- Do </a:t>
            </a:r>
            <a:r>
              <a:rPr lang="en-US" altLang="ja-JP" sz="4400" dirty="0" err="1">
                <a:latin typeface="Times New Roman" panose="02020603050405020304" pitchFamily="18" charset="0"/>
                <a:cs typeface="Times New Roman" panose="02020603050405020304" pitchFamily="18" charset="0"/>
              </a:rPr>
              <a:t>bất</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cẩn</a:t>
            </a:r>
            <a:r>
              <a:rPr lang="en-US" altLang="ja-JP" sz="4400" dirty="0">
                <a:latin typeface="Times New Roman" panose="02020603050405020304" pitchFamily="18" charset="0"/>
                <a:cs typeface="Times New Roman" panose="02020603050405020304" pitchFamily="18" charset="0"/>
              </a:rPr>
              <a:t>, do </a:t>
            </a:r>
            <a:r>
              <a:rPr lang="en-US" altLang="ja-JP" sz="4400" dirty="0" err="1">
                <a:latin typeface="Times New Roman" panose="02020603050405020304" pitchFamily="18" charset="0"/>
                <a:cs typeface="Times New Roman" panose="02020603050405020304" pitchFamily="18" charset="0"/>
              </a:rPr>
              <a:t>cẩu</a:t>
            </a:r>
            <a:r>
              <a:rPr lang="en-US" altLang="ja-JP" sz="4400" dirty="0">
                <a:latin typeface="Times New Roman" panose="02020603050405020304" pitchFamily="18" charset="0"/>
                <a:cs typeface="Times New Roman" panose="02020603050405020304" pitchFamily="18" charset="0"/>
              </a:rPr>
              <a:t> </a:t>
            </a:r>
            <a:r>
              <a:rPr lang="en-US" altLang="ja-JP" sz="4400" dirty="0" err="1">
                <a:latin typeface="Times New Roman" panose="02020603050405020304" pitchFamily="18" charset="0"/>
                <a:cs typeface="Times New Roman" panose="02020603050405020304" pitchFamily="18" charset="0"/>
              </a:rPr>
              <a:t>thả</a:t>
            </a:r>
            <a:endParaRPr lang="en-US" altLang="ja-JP" sz="4400" dirty="0">
              <a:latin typeface="Times New Roman" panose="02020603050405020304" pitchFamily="18" charset="0"/>
              <a:cs typeface="Times New Roman" panose="02020603050405020304" pitchFamily="18" charset="0"/>
            </a:endParaRPr>
          </a:p>
          <a:p>
            <a:pPr algn="just"/>
            <a:r>
              <a:rPr lang="en-US" altLang="ja-JP" sz="4400" dirty="0">
                <a:latin typeface="Times New Roman" panose="02020603050405020304" pitchFamily="18" charset="0"/>
                <a:cs typeface="Times New Roman" panose="02020603050405020304" pitchFamily="18" charset="0"/>
              </a:rPr>
              <a:t>…</a:t>
            </a:r>
            <a:endParaRPr lang="ja-JP" altLang="en-US" sz="4400" dirty="0">
              <a:latin typeface="Times New Roman" panose="02020603050405020304" pitchFamily="18" charset="0"/>
              <a:cs typeface="Times New Roman" panose="02020603050405020304" pitchFamily="18" charset="0"/>
            </a:endParaRPr>
          </a:p>
        </p:txBody>
      </p:sp>
      <p:pic>
        <p:nvPicPr>
          <p:cNvPr id="6" name="Picture 5" descr="A hand holding a pencil&#10;&#10;Description automatically generated">
            <a:extLst>
              <a:ext uri="{FF2B5EF4-FFF2-40B4-BE49-F238E27FC236}">
                <a16:creationId xmlns:a16="http://schemas.microsoft.com/office/drawing/2014/main" id="{69ACDD0A-68C4-109F-11E5-B7DCD926FA75}"/>
              </a:ext>
            </a:extLst>
          </p:cNvPr>
          <p:cNvPicPr>
            <a:picLocks noChangeAspect="1"/>
          </p:cNvPicPr>
          <p:nvPr/>
        </p:nvPicPr>
        <p:blipFill rotWithShape="1">
          <a:blip r:embed="rId3">
            <a:extLst>
              <a:ext uri="{28A0092B-C50C-407E-A947-70E740481C1C}">
                <a14:useLocalDpi xmlns:a14="http://schemas.microsoft.com/office/drawing/2010/main" val="0"/>
              </a:ext>
            </a:extLst>
          </a:blip>
          <a:srcRect b="11313"/>
          <a:stretch/>
        </p:blipFill>
        <p:spPr>
          <a:xfrm>
            <a:off x="10820400" y="3848100"/>
            <a:ext cx="8420100" cy="7467600"/>
          </a:xfrm>
          <a:prstGeom prst="rect">
            <a:avLst/>
          </a:prstGeom>
        </p:spPr>
      </p:pic>
    </p:spTree>
    <p:extLst>
      <p:ext uri="{BB962C8B-B14F-4D97-AF65-F5344CB8AC3E}">
        <p14:creationId xmlns:p14="http://schemas.microsoft.com/office/powerpoint/2010/main" val="73804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270033" y="1028700"/>
            <a:ext cx="482666" cy="4826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8" name="Group 8"/>
          <p:cNvGrpSpPr/>
          <p:nvPr/>
        </p:nvGrpSpPr>
        <p:grpSpPr>
          <a:xfrm>
            <a:off x="1853545" y="1028700"/>
            <a:ext cx="482666" cy="4826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1" name="Group 11"/>
          <p:cNvGrpSpPr/>
          <p:nvPr/>
        </p:nvGrpSpPr>
        <p:grpSpPr>
          <a:xfrm>
            <a:off x="2432087" y="1028700"/>
            <a:ext cx="482666" cy="4826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4" name="Group 14"/>
          <p:cNvGrpSpPr/>
          <p:nvPr/>
        </p:nvGrpSpPr>
        <p:grpSpPr>
          <a:xfrm>
            <a:off x="3010630" y="1028700"/>
            <a:ext cx="482666" cy="4826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sp>
        <p:nvSpPr>
          <p:cNvPr id="40" name="TextBox 40"/>
          <p:cNvSpPr txBox="1"/>
          <p:nvPr/>
        </p:nvSpPr>
        <p:spPr>
          <a:xfrm>
            <a:off x="5486400" y="2684075"/>
            <a:ext cx="13148261" cy="2462213"/>
          </a:xfrm>
          <a:prstGeom prst="rect">
            <a:avLst/>
          </a:prstGeom>
        </p:spPr>
        <p:txBody>
          <a:bodyPr wrap="square" lIns="0" tIns="0" rIns="0" bIns="0" rtlCol="0" anchor="t">
            <a:spAutoFit/>
          </a:bodyPr>
          <a:lstStyle/>
          <a:p>
            <a:pPr algn="ctr"/>
            <a:r>
              <a:rPr lang="en-US" sz="8000" dirty="0">
                <a:solidFill>
                  <a:srgbClr val="605A35"/>
                </a:solidFill>
                <a:latin typeface="#9Slide07 SVNBango" panose="02000000000000000000" pitchFamily="2" charset="0"/>
              </a:rPr>
              <a:t>I.</a:t>
            </a:r>
          </a:p>
          <a:p>
            <a:pPr algn="ctr"/>
            <a:r>
              <a:rPr lang="en-US" sz="8000" dirty="0">
                <a:solidFill>
                  <a:srgbClr val="605A35"/>
                </a:solidFill>
                <a:latin typeface="#9Slide07 SVNBango" panose="02000000000000000000" pitchFamily="2" charset="0"/>
              </a:rPr>
              <a:t>Tri </a:t>
            </a:r>
            <a:r>
              <a:rPr lang="en-US" sz="8000" dirty="0" err="1">
                <a:solidFill>
                  <a:srgbClr val="605A35"/>
                </a:solidFill>
                <a:latin typeface="#9Slide07 SVNBango" panose="02000000000000000000" pitchFamily="2" charset="0"/>
              </a:rPr>
              <a:t>thức</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tiếng</a:t>
            </a:r>
            <a:r>
              <a:rPr lang="en-US" sz="8000" dirty="0">
                <a:solidFill>
                  <a:srgbClr val="605A35"/>
                </a:solidFill>
                <a:latin typeface="#9Slide07 SVNBango" panose="02000000000000000000" pitchFamily="2" charset="0"/>
              </a:rPr>
              <a:t> </a:t>
            </a:r>
            <a:r>
              <a:rPr lang="en-US" sz="8000" dirty="0" err="1">
                <a:solidFill>
                  <a:srgbClr val="605A35"/>
                </a:solidFill>
                <a:latin typeface="#9Slide07 SVNBango" panose="02000000000000000000" pitchFamily="2" charset="0"/>
              </a:rPr>
              <a:t>Việt</a:t>
            </a:r>
            <a:endParaRPr lang="en-US" sz="8000" dirty="0">
              <a:solidFill>
                <a:srgbClr val="605A35"/>
              </a:solidFill>
              <a:latin typeface="#9Slide07 SVNBango" panose="02000000000000000000" pitchFamily="2" charset="0"/>
            </a:endParaRPr>
          </a:p>
        </p:txBody>
      </p:sp>
      <p:sp>
        <p:nvSpPr>
          <p:cNvPr id="2" name="Freeform 2">
            <a:extLst>
              <a:ext uri="{FF2B5EF4-FFF2-40B4-BE49-F238E27FC236}">
                <a16:creationId xmlns:a16="http://schemas.microsoft.com/office/drawing/2014/main" id="{2D994F52-9406-48A6-BD7D-A391C28E9D22}"/>
              </a:ext>
            </a:extLst>
          </p:cNvPr>
          <p:cNvSpPr/>
          <p:nvPr/>
        </p:nvSpPr>
        <p:spPr>
          <a:xfrm>
            <a:off x="381000" y="4198159"/>
            <a:ext cx="6765414" cy="6647018"/>
          </a:xfrm>
          <a:custGeom>
            <a:avLst/>
            <a:gdLst/>
            <a:ahLst/>
            <a:cxnLst/>
            <a:rect l="l" t="t" r="r" b="b"/>
            <a:pathLst>
              <a:path w="5212701" h="5121478">
                <a:moveTo>
                  <a:pt x="0" y="0"/>
                </a:moveTo>
                <a:lnTo>
                  <a:pt x="5212701" y="0"/>
                </a:lnTo>
                <a:lnTo>
                  <a:pt x="5212701" y="5121478"/>
                </a:lnTo>
                <a:lnTo>
                  <a:pt x="0" y="5121478"/>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22E69B-9BA8-4EF7-CD04-732C8940C260}"/>
              </a:ext>
            </a:extLst>
          </p:cNvPr>
          <p:cNvPicPr>
            <a:picLocks noChangeAspect="1"/>
          </p:cNvPicPr>
          <p:nvPr/>
        </p:nvPicPr>
        <p:blipFill>
          <a:blip r:embed="rId3"/>
          <a:stretch>
            <a:fillRect/>
          </a:stretch>
        </p:blipFill>
        <p:spPr>
          <a:xfrm>
            <a:off x="2057400" y="190500"/>
            <a:ext cx="7204165" cy="10287000"/>
          </a:xfrm>
          <a:prstGeom prst="rect">
            <a:avLst/>
          </a:prstGeom>
        </p:spPr>
      </p:pic>
      <p:sp>
        <p:nvSpPr>
          <p:cNvPr id="4" name="TextBox 40">
            <a:extLst>
              <a:ext uri="{FF2B5EF4-FFF2-40B4-BE49-F238E27FC236}">
                <a16:creationId xmlns:a16="http://schemas.microsoft.com/office/drawing/2014/main" id="{E379195A-DBC8-9960-85EE-640A8DB1E332}"/>
              </a:ext>
            </a:extLst>
          </p:cNvPr>
          <p:cNvSpPr txBox="1"/>
          <p:nvPr/>
        </p:nvSpPr>
        <p:spPr>
          <a:xfrm>
            <a:off x="10668000" y="1181100"/>
            <a:ext cx="6172200" cy="2462213"/>
          </a:xfrm>
          <a:prstGeom prst="rect">
            <a:avLst/>
          </a:prstGeom>
        </p:spPr>
        <p:txBody>
          <a:bodyPr wrap="square" lIns="0" tIns="0" rIns="0" bIns="0" rtlCol="0" anchor="t">
            <a:spAutoFit/>
          </a:bodyPr>
          <a:lstStyle/>
          <a:p>
            <a:pPr algn="ctr"/>
            <a:r>
              <a:rPr lang="en-US" sz="8000" dirty="0">
                <a:solidFill>
                  <a:srgbClr val="FF0000"/>
                </a:solidFill>
                <a:latin typeface="#9Slide07 SVNBango" panose="02000000000000000000" pitchFamily="2" charset="0"/>
              </a:rPr>
              <a:t>BÁO CÁO SẢN PHẨM</a:t>
            </a:r>
          </a:p>
        </p:txBody>
      </p:sp>
      <p:sp>
        <p:nvSpPr>
          <p:cNvPr id="2" name="Rectangle 1"/>
          <p:cNvSpPr/>
          <p:nvPr/>
        </p:nvSpPr>
        <p:spPr>
          <a:xfrm>
            <a:off x="9867900" y="4076700"/>
            <a:ext cx="7772400" cy="4708981"/>
          </a:xfrm>
          <a:prstGeom prst="rect">
            <a:avLst/>
          </a:prstGeom>
        </p:spPr>
        <p:txBody>
          <a:bodyPr wrap="square">
            <a:spAutoFit/>
          </a:bodyPr>
          <a:lstStyle/>
          <a:p>
            <a:pPr algn="just">
              <a:lnSpc>
                <a:spcPct val="150000"/>
              </a:lnSpc>
              <a:spcAft>
                <a:spcPts val="0"/>
              </a:spcAft>
            </a:pP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a:t>
            </a:r>
            <a:r>
              <a:rPr lang="en-US" sz="4000" b="1"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b="1"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Nhóm</a:t>
            </a:r>
            <a:r>
              <a:rPr lang="en-US" sz="4000" b="1"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1: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hoàn</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thành</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nội</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dung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khái</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niệm</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quá</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trình</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hình</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thành</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và</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phát</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triển</a:t>
            </a:r>
            <a:endParaRPr lang="en-US" sz="3600" dirty="0">
              <a:latin typeface="Times New Roman" panose="02020603050405020304" pitchFamily="18" charset="0"/>
              <a:ea typeface="Segoe UI Symbol" panose="020B0502040204020203" pitchFamily="34" charset="0"/>
              <a:cs typeface="Times New Roman" panose="02020603050405020304" pitchFamily="18" charset="0"/>
            </a:endParaRPr>
          </a:p>
          <a:p>
            <a:pPr algn="just">
              <a:lnSpc>
                <a:spcPct val="150000"/>
              </a:lnSpc>
              <a:spcAft>
                <a:spcPts val="0"/>
              </a:spcAft>
            </a:pP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b="1"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Nhóm</a:t>
            </a:r>
            <a:r>
              <a:rPr lang="en-US" sz="4000" b="1"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2: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Hoàn</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thành</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nội</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dung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đặc</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điểm</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vai</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trò</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và</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hạn</a:t>
            </a:r>
            <a:r>
              <a:rPr lang="en-US" sz="4000" kern="100" dirty="0">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 </a:t>
            </a:r>
            <a:r>
              <a:rPr lang="en-US" sz="4000" kern="100" dirty="0" err="1">
                <a:solidFill>
                  <a:srgbClr val="000000"/>
                </a:solidFill>
                <a:latin typeface="Times New Roman" panose="02020603050405020304" pitchFamily="18" charset="0"/>
                <a:ea typeface="Segoe UI Symbol" panose="020B0502040204020203" pitchFamily="34" charset="0"/>
                <a:cs typeface="Times New Roman" panose="02020603050405020304" pitchFamily="18" charset="0"/>
              </a:rPr>
              <a:t>chế</a:t>
            </a:r>
            <a:endParaRPr lang="en-US" sz="3600" dirty="0">
              <a:effectLst/>
              <a:latin typeface="Times New Roman" panose="02020603050405020304" pitchFamily="18" charset="0"/>
              <a:ea typeface="Segoe UI Symbol" panose="020B0502040204020203" pitchFamily="34" charset="0"/>
              <a:cs typeface="Times New Roman" panose="02020603050405020304" pitchFamily="18" charset="0"/>
            </a:endParaRPr>
          </a:p>
        </p:txBody>
      </p:sp>
    </p:spTree>
    <p:extLst>
      <p:ext uri="{BB962C8B-B14F-4D97-AF65-F5344CB8AC3E}">
        <p14:creationId xmlns:p14="http://schemas.microsoft.com/office/powerpoint/2010/main" val="3130390054"/>
      </p:ext>
    </p:extLst>
  </p:cSld>
  <p:clrMapOvr>
    <a:masterClrMapping/>
  </p:clrMapOvr>
  <p:transition spd="slow">
    <p:comb/>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Khái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niệm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F7C205E-D287-20B6-4DBB-1B659B102E67}"/>
              </a:ext>
            </a:extLst>
          </p:cNvPr>
          <p:cNvSpPr txBox="1"/>
          <p:nvPr/>
        </p:nvSpPr>
        <p:spPr>
          <a:xfrm>
            <a:off x="1828800" y="1638300"/>
            <a:ext cx="63246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La – </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a:t>
            </a:r>
            <a:endParaRPr lang="en-US" sz="4400" dirty="0">
              <a:latin typeface="+mj-lt"/>
            </a:endParaRPr>
          </a:p>
        </p:txBody>
      </p:sp>
      <p:pic>
        <p:nvPicPr>
          <p:cNvPr id="2050" name="Picture 2" descr="undefined">
            <a:extLst>
              <a:ext uri="{FF2B5EF4-FFF2-40B4-BE49-F238E27FC236}">
                <a16:creationId xmlns:a16="http://schemas.microsoft.com/office/drawing/2014/main" id="{32E5B739-9EEA-FDFB-1457-6FE0981F1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308" y="1028700"/>
            <a:ext cx="6172200" cy="8917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33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60C5A8-BE61-8E79-5976-C96D8ADECF6D}"/>
              </a:ext>
            </a:extLst>
          </p:cNvPr>
          <p:cNvSpPr txBox="1"/>
          <p:nvPr/>
        </p:nvSpPr>
        <p:spPr>
          <a:xfrm>
            <a:off x="609600" y="57150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Quá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6DD0656-A103-0A18-7240-282A620896A7}"/>
              </a:ext>
            </a:extLst>
          </p:cNvPr>
          <p:cNvSpPr txBox="1"/>
          <p:nvPr/>
        </p:nvSpPr>
        <p:spPr>
          <a:xfrm>
            <a:off x="1963790" y="6993327"/>
            <a:ext cx="6435619"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kỉ</a:t>
            </a:r>
            <a:r>
              <a:rPr lang="en-US" sz="4400" b="1" dirty="0">
                <a:latin typeface="Times New Roman" panose="02020603050405020304" pitchFamily="18" charset="0"/>
                <a:cs typeface="Times New Roman" panose="02020603050405020304" pitchFamily="18" charset="0"/>
              </a:rPr>
              <a:t> XVII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sĩ</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Tên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truyền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p>
        </p:txBody>
      </p:sp>
      <p:sp>
        <p:nvSpPr>
          <p:cNvPr id="6" name="TextBox 5">
            <a:extLst>
              <a:ext uri="{FF2B5EF4-FFF2-40B4-BE49-F238E27FC236}">
                <a16:creationId xmlns:a16="http://schemas.microsoft.com/office/drawing/2014/main" id="{2C6DAB7D-BE64-6C88-2D4D-041BBBE0A96A}"/>
              </a:ext>
            </a:extLst>
          </p:cNvPr>
          <p:cNvSpPr txBox="1"/>
          <p:nvPr/>
        </p:nvSpPr>
        <p:spPr>
          <a:xfrm>
            <a:off x="5181599" y="1958013"/>
            <a:ext cx="5656207"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dần</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p:txBody>
      </p:sp>
      <p:sp>
        <p:nvSpPr>
          <p:cNvPr id="7" name="Freeform 3">
            <a:extLst>
              <a:ext uri="{FF2B5EF4-FFF2-40B4-BE49-F238E27FC236}">
                <a16:creationId xmlns:a16="http://schemas.microsoft.com/office/drawing/2014/main" id="{AC74EA1D-7D1B-6BA1-4413-7CCBBEA76321}"/>
              </a:ext>
            </a:extLst>
          </p:cNvPr>
          <p:cNvSpPr/>
          <p:nvPr/>
        </p:nvSpPr>
        <p:spPr>
          <a:xfrm>
            <a:off x="5296903" y="3293673"/>
            <a:ext cx="7315200" cy="3838105"/>
          </a:xfrm>
          <a:custGeom>
            <a:avLst/>
            <a:gdLst/>
            <a:ahLst/>
            <a:cxnLst/>
            <a:rect l="l" t="t" r="r" b="b"/>
            <a:pathLst>
              <a:path w="7315200" h="3838105">
                <a:moveTo>
                  <a:pt x="0" y="0"/>
                </a:moveTo>
                <a:lnTo>
                  <a:pt x="7315200" y="0"/>
                </a:lnTo>
                <a:lnTo>
                  <a:pt x="7315200" y="3838104"/>
                </a:lnTo>
                <a:lnTo>
                  <a:pt x="0" y="383810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12" name="Group 4">
            <a:extLst>
              <a:ext uri="{FF2B5EF4-FFF2-40B4-BE49-F238E27FC236}">
                <a16:creationId xmlns:a16="http://schemas.microsoft.com/office/drawing/2014/main" id="{AD28A60F-3A75-D9B3-3191-0EB1D5090B32}"/>
              </a:ext>
            </a:extLst>
          </p:cNvPr>
          <p:cNvGrpSpPr/>
          <p:nvPr/>
        </p:nvGrpSpPr>
        <p:grpSpPr>
          <a:xfrm>
            <a:off x="228600" y="6864182"/>
            <a:ext cx="1684838" cy="1684838"/>
            <a:chOff x="0" y="0"/>
            <a:chExt cx="812800" cy="812800"/>
          </a:xfrm>
        </p:grpSpPr>
        <p:sp>
          <p:nvSpPr>
            <p:cNvPr id="13" name="Freeform 5">
              <a:extLst>
                <a:ext uri="{FF2B5EF4-FFF2-40B4-BE49-F238E27FC236}">
                  <a16:creationId xmlns:a16="http://schemas.microsoft.com/office/drawing/2014/main" id="{58F450D9-2FC8-7E97-9CEF-0F42ACE7B4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9" r="-39"/>
              </a:stretch>
            </a:blipFill>
          </p:spPr>
        </p:sp>
      </p:grpSp>
      <p:sp>
        <p:nvSpPr>
          <p:cNvPr id="14" name="Freeform 6">
            <a:extLst>
              <a:ext uri="{FF2B5EF4-FFF2-40B4-BE49-F238E27FC236}">
                <a16:creationId xmlns:a16="http://schemas.microsoft.com/office/drawing/2014/main" id="{2510DB98-3020-960F-D666-35E89AFCDFAB}"/>
              </a:ext>
            </a:extLst>
          </p:cNvPr>
          <p:cNvSpPr/>
          <p:nvPr/>
        </p:nvSpPr>
        <p:spPr>
          <a:xfrm>
            <a:off x="2362200" y="4284287"/>
            <a:ext cx="3096589" cy="2061167"/>
          </a:xfrm>
          <a:custGeom>
            <a:avLst/>
            <a:gdLst/>
            <a:ahLst/>
            <a:cxnLst/>
            <a:rect l="l" t="t" r="r" b="b"/>
            <a:pathLst>
              <a:path w="5565881" h="3704790">
                <a:moveTo>
                  <a:pt x="0" y="0"/>
                </a:moveTo>
                <a:lnTo>
                  <a:pt x="5565881" y="0"/>
                </a:lnTo>
                <a:lnTo>
                  <a:pt x="5565881" y="3704790"/>
                </a:lnTo>
                <a:lnTo>
                  <a:pt x="0" y="3704790"/>
                </a:lnTo>
                <a:lnTo>
                  <a:pt x="0" y="0"/>
                </a:lnTo>
                <a:close/>
              </a:path>
            </a:pathLst>
          </a:custGeom>
          <a:blipFill>
            <a:blip r:embed="rId6"/>
            <a:stretch>
              <a:fillRect/>
            </a:stretch>
          </a:blipFill>
        </p:spPr>
      </p:sp>
      <p:sp>
        <p:nvSpPr>
          <p:cNvPr id="15" name="Freeform 7">
            <a:extLst>
              <a:ext uri="{FF2B5EF4-FFF2-40B4-BE49-F238E27FC236}">
                <a16:creationId xmlns:a16="http://schemas.microsoft.com/office/drawing/2014/main" id="{13FE316A-F2FF-A9A4-0C3A-B3D6289D2031}"/>
              </a:ext>
            </a:extLst>
          </p:cNvPr>
          <p:cNvSpPr/>
          <p:nvPr/>
        </p:nvSpPr>
        <p:spPr>
          <a:xfrm>
            <a:off x="10555065" y="6656046"/>
            <a:ext cx="2021869" cy="3040386"/>
          </a:xfrm>
          <a:custGeom>
            <a:avLst/>
            <a:gdLst/>
            <a:ahLst/>
            <a:cxnLst/>
            <a:rect l="l" t="t" r="r" b="b"/>
            <a:pathLst>
              <a:path w="2021869" h="3040386">
                <a:moveTo>
                  <a:pt x="0" y="0"/>
                </a:moveTo>
                <a:lnTo>
                  <a:pt x="2021869" y="0"/>
                </a:lnTo>
                <a:lnTo>
                  <a:pt x="2021869" y="3040386"/>
                </a:lnTo>
                <a:lnTo>
                  <a:pt x="0" y="3040386"/>
                </a:lnTo>
                <a:lnTo>
                  <a:pt x="0" y="0"/>
                </a:lnTo>
                <a:close/>
              </a:path>
            </a:pathLst>
          </a:custGeom>
          <a:blipFill>
            <a:blip r:embed="rId7"/>
            <a:stretch>
              <a:fillRect/>
            </a:stretch>
          </a:blipFill>
        </p:spPr>
      </p:sp>
      <p:sp>
        <p:nvSpPr>
          <p:cNvPr id="16" name="TextBox 15">
            <a:extLst>
              <a:ext uri="{FF2B5EF4-FFF2-40B4-BE49-F238E27FC236}">
                <a16:creationId xmlns:a16="http://schemas.microsoft.com/office/drawing/2014/main" id="{BBDD561A-F910-295A-56F1-9EDBC5B6C974}"/>
              </a:ext>
            </a:extLst>
          </p:cNvPr>
          <p:cNvSpPr txBox="1"/>
          <p:nvPr/>
        </p:nvSpPr>
        <p:spPr>
          <a:xfrm>
            <a:off x="12612103" y="2019300"/>
            <a:ext cx="454794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1945,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chính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570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D29610-8F93-7425-5623-236F219B6855}"/>
              </a:ext>
            </a:extLst>
          </p:cNvPr>
          <p:cNvSpPr txBox="1"/>
          <p:nvPr/>
        </p:nvSpPr>
        <p:spPr>
          <a:xfrm>
            <a:off x="533400" y="323964"/>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1FF105D-8B26-2EF3-8916-30F1B8025BF6}"/>
              </a:ext>
            </a:extLst>
          </p:cNvPr>
          <p:cNvSpPr txBox="1"/>
          <p:nvPr/>
        </p:nvSpPr>
        <p:spPr>
          <a:xfrm>
            <a:off x="838200" y="126846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3172E6CD-5E33-A156-E75B-346D66503398}"/>
              </a:ext>
            </a:extLst>
          </p:cNvPr>
          <p:cNvSpPr txBox="1"/>
          <p:nvPr/>
        </p:nvSpPr>
        <p:spPr>
          <a:xfrm>
            <a:off x="1143000" y="2122825"/>
            <a:ext cx="16535400" cy="3477875"/>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La-</a:t>
            </a:r>
            <a:r>
              <a:rPr lang="en-US" sz="4400" dirty="0" err="1">
                <a:latin typeface="Times New Roman" panose="02020603050405020304" pitchFamily="18" charset="0"/>
                <a:cs typeface="Times New Roman" panose="02020603050405020304" pitchFamily="18" charset="0"/>
              </a:rPr>
              <a:t>tinh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ghép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9F14B899-A406-B498-B6A2-D1842E7CD9FF}"/>
              </a:ext>
            </a:extLst>
          </p:cNvPr>
          <p:cNvPicPr>
            <a:picLocks noChangeAspect="1"/>
          </p:cNvPicPr>
          <p:nvPr/>
        </p:nvPicPr>
        <p:blipFill rotWithShape="1">
          <a:blip r:embed="rId3"/>
          <a:srcRect l="6076" t="29166" r="26574" b="39583"/>
          <a:stretch/>
        </p:blipFill>
        <p:spPr>
          <a:xfrm>
            <a:off x="342900" y="5524500"/>
            <a:ext cx="17602200" cy="4591878"/>
          </a:xfrm>
          <a:prstGeom prst="rect">
            <a:avLst/>
          </a:prstGeom>
        </p:spPr>
      </p:pic>
    </p:spTree>
    <p:extLst>
      <p:ext uri="{BB962C8B-B14F-4D97-AF65-F5344CB8AC3E}">
        <p14:creationId xmlns:p14="http://schemas.microsoft.com/office/powerpoint/2010/main" val="29320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70DD1D-08FB-B96C-B7F3-A75C8C912633}"/>
              </a:ext>
            </a:extLst>
          </p:cNvPr>
          <p:cNvSpPr txBox="1"/>
          <p:nvPr/>
        </p:nvSpPr>
        <p:spPr>
          <a:xfrm>
            <a:off x="533400" y="323964"/>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chữ</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quốc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8E22708-6957-CB2D-2ED3-95039A351AF0}"/>
              </a:ext>
            </a:extLst>
          </p:cNvPr>
          <p:cNvSpPr txBox="1"/>
          <p:nvPr/>
        </p:nvSpPr>
        <p:spPr>
          <a:xfrm>
            <a:off x="838200" y="1268460"/>
            <a:ext cx="16840200" cy="769441"/>
          </a:xfrm>
          <a:prstGeom prst="rect">
            <a:avLst/>
          </a:prstGeom>
          <a:noFill/>
        </p:spPr>
        <p:txBody>
          <a:bodyPr wrap="square" rtlCol="0">
            <a:spAutoFit/>
          </a:bodyPr>
          <a:lstStyle/>
          <a:p>
            <a:r>
              <a:rPr lang="en-US" sz="4400" b="1" dirty="0">
                <a:latin typeface="Times New Roman" panose="02020603050405020304" pitchFamily="18" charset="0"/>
                <a:cs typeface="Times New Roman" panose="02020603050405020304" pitchFamily="18" charset="0"/>
              </a:rPr>
              <a:t>b. Vai </a:t>
            </a:r>
            <a:r>
              <a:rPr lang="en-US" sz="4400" b="1" dirty="0" err="1">
                <a:latin typeface="Times New Roman" panose="02020603050405020304" pitchFamily="18" charset="0"/>
                <a:cs typeface="Times New Roman" panose="02020603050405020304" pitchFamily="18" charset="0"/>
              </a:rPr>
              <a:t>trò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C2BCEFF-D92A-5C1D-67C8-22A74B2689F1}"/>
              </a:ext>
            </a:extLst>
          </p:cNvPr>
          <p:cNvSpPr txBox="1"/>
          <p:nvPr/>
        </p:nvSpPr>
        <p:spPr>
          <a:xfrm>
            <a:off x="685800" y="3718549"/>
            <a:ext cx="7467599"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góp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triển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299A9A72-43CA-EE46-239F-D8275E62265E}"/>
              </a:ext>
            </a:extLst>
          </p:cNvPr>
          <p:cNvSpPr txBox="1"/>
          <p:nvPr/>
        </p:nvSpPr>
        <p:spPr>
          <a:xfrm>
            <a:off x="990600" y="2469117"/>
            <a:ext cx="6934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Vai </a:t>
            </a:r>
            <a:r>
              <a:rPr lang="en-US" sz="4400" b="1" dirty="0" err="1">
                <a:latin typeface="Times New Roman" panose="02020603050405020304" pitchFamily="18" charset="0"/>
                <a:cs typeface="Times New Roman" panose="02020603050405020304" pitchFamily="18" charset="0"/>
              </a:rPr>
              <a:t>trò</a:t>
            </a:r>
            <a:endParaRPr lang="en-US" sz="44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088F96C-E9AA-38C7-718B-E44A4A8CF169}"/>
              </a:ext>
            </a:extLst>
          </p:cNvPr>
          <p:cNvSpPr txBox="1"/>
          <p:nvPr/>
        </p:nvSpPr>
        <p:spPr>
          <a:xfrm>
            <a:off x="9601200" y="2469117"/>
            <a:ext cx="6934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Hạn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chế</a:t>
            </a:r>
            <a:endParaRPr lang="en-US" sz="4400" b="1" dirty="0">
              <a:latin typeface="Times New Roman" panose="02020603050405020304" pitchFamily="18"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E9B9F29B-5E6B-10C4-D870-6B30A64B242F}"/>
              </a:ext>
            </a:extLst>
          </p:cNvPr>
          <p:cNvCxnSpPr/>
          <p:nvPr/>
        </p:nvCxnSpPr>
        <p:spPr>
          <a:xfrm>
            <a:off x="8610600" y="2705100"/>
            <a:ext cx="0" cy="6556863"/>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A1D45A5-4693-37A9-FC19-CE00320C7B10}"/>
              </a:ext>
            </a:extLst>
          </p:cNvPr>
          <p:cNvSpPr txBox="1"/>
          <p:nvPr/>
        </p:nvSpPr>
        <p:spPr>
          <a:xfrm>
            <a:off x="8839199" y="3718548"/>
            <a:ext cx="883920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tồn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endParaRPr lang="en-US" sz="4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066BDB14-530F-9BC2-D1A6-416108CD8309}"/>
              </a:ext>
            </a:extLst>
          </p:cNvPr>
          <p:cNvSpPr txBox="1"/>
          <p:nvPr/>
        </p:nvSpPr>
        <p:spPr>
          <a:xfrm>
            <a:off x="9144000" y="6217773"/>
            <a:ext cx="8229596" cy="2800767"/>
          </a:xfrm>
          <a:prstGeom prst="rect">
            <a:avLst/>
          </a:prstGeom>
          <a:noFill/>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/k/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3 con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k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kỉ</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kẻ</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kể</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q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quý</a:t>
            </a:r>
            <a:r>
              <a:rPr lang="en-US" sz="4400" i="1" dirty="0">
                <a:latin typeface="Times New Roman" panose="02020603050405020304" pitchFamily="18" charset="0"/>
                <a:cs typeface="Times New Roman" panose="02020603050405020304" pitchFamily="18" charset="0"/>
              </a:rPr>
              <a:t>, qua, </a:t>
            </a:r>
            <a:r>
              <a:rPr lang="en-US" sz="4400" i="1"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c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cá</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cơm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còn</a:t>
            </a:r>
            <a:r>
              <a:rPr lang="en-US" sz="4400" i="1" dirty="0">
                <a:latin typeface="Times New Roman" panose="02020603050405020304" pitchFamily="18" charset="0"/>
                <a:cs typeface="Times New Roman" panose="02020603050405020304" pitchFamily="18" charset="0"/>
              </a:rPr>
              <a:t>)</a:t>
            </a:r>
            <a:endParaRPr lang="en-US" sz="4400" dirty="0"/>
          </a:p>
        </p:txBody>
      </p:sp>
      <p:sp>
        <p:nvSpPr>
          <p:cNvPr id="12" name="Freeform 5">
            <a:extLst>
              <a:ext uri="{FF2B5EF4-FFF2-40B4-BE49-F238E27FC236}">
                <a16:creationId xmlns:a16="http://schemas.microsoft.com/office/drawing/2014/main" id="{A8C8A24B-3FF6-59DC-35A6-EE3E263A6888}"/>
              </a:ext>
            </a:extLst>
          </p:cNvPr>
          <p:cNvSpPr/>
          <p:nvPr/>
        </p:nvSpPr>
        <p:spPr>
          <a:xfrm rot="704523">
            <a:off x="-1561002" y="8046550"/>
            <a:ext cx="5327836" cy="2430826"/>
          </a:xfrm>
          <a:custGeom>
            <a:avLst/>
            <a:gdLst/>
            <a:ahLst/>
            <a:cxnLst/>
            <a:rect l="l" t="t" r="r" b="b"/>
            <a:pathLst>
              <a:path w="7411184" h="3381353">
                <a:moveTo>
                  <a:pt x="0" y="0"/>
                </a:moveTo>
                <a:lnTo>
                  <a:pt x="7411184" y="0"/>
                </a:lnTo>
                <a:lnTo>
                  <a:pt x="7411184" y="3381353"/>
                </a:lnTo>
                <a:lnTo>
                  <a:pt x="0" y="3381353"/>
                </a:lnTo>
                <a:lnTo>
                  <a:pt x="0" y="0"/>
                </a:lnTo>
                <a:close/>
              </a:path>
            </a:pathLst>
          </a:custGeom>
          <a:blipFill>
            <a:blip r:embed="rId3"/>
            <a:stretch>
              <a:fillRect/>
            </a:stretch>
          </a:blipFill>
        </p:spPr>
      </p:sp>
    </p:spTree>
    <p:extLst>
      <p:ext uri="{BB962C8B-B14F-4D97-AF65-F5344CB8AC3E}">
        <p14:creationId xmlns:p14="http://schemas.microsoft.com/office/powerpoint/2010/main" val="284574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ircle(in)">
                                      <p:cBhvr>
                                        <p:cTn id="4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270033" y="1028700"/>
            <a:ext cx="482666" cy="4826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sp>
        <p:sp>
          <p:nvSpPr>
            <p:cNvPr id="7" name="TextBox 7"/>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8" name="Group 8"/>
          <p:cNvGrpSpPr/>
          <p:nvPr/>
        </p:nvGrpSpPr>
        <p:grpSpPr>
          <a:xfrm>
            <a:off x="1853545" y="1028700"/>
            <a:ext cx="482666" cy="482666"/>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sp>
        <p:sp>
          <p:nvSpPr>
            <p:cNvPr id="10" name="TextBox 10"/>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1" name="Group 11"/>
          <p:cNvGrpSpPr/>
          <p:nvPr/>
        </p:nvGrpSpPr>
        <p:grpSpPr>
          <a:xfrm>
            <a:off x="2432087" y="1028700"/>
            <a:ext cx="482666" cy="48266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sp>
        <p:sp>
          <p:nvSpPr>
            <p:cNvPr id="13" name="TextBox 13"/>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grpSp>
        <p:nvGrpSpPr>
          <p:cNvPr id="14" name="Group 14"/>
          <p:cNvGrpSpPr/>
          <p:nvPr/>
        </p:nvGrpSpPr>
        <p:grpSpPr>
          <a:xfrm>
            <a:off x="3010630" y="1028700"/>
            <a:ext cx="482666" cy="482666"/>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sp>
        <p:sp>
          <p:nvSpPr>
            <p:cNvPr id="16" name="TextBox 16"/>
            <p:cNvSpPr txBox="1"/>
            <p:nvPr/>
          </p:nvSpPr>
          <p:spPr>
            <a:xfrm>
              <a:off x="76200" y="57150"/>
              <a:ext cx="660400" cy="679450"/>
            </a:xfrm>
            <a:prstGeom prst="rect">
              <a:avLst/>
            </a:prstGeom>
          </p:spPr>
          <p:txBody>
            <a:bodyPr lIns="50800" tIns="50800" rIns="50800" bIns="50800" rtlCol="0" anchor="ctr"/>
            <a:lstStyle/>
            <a:p>
              <a:pPr algn="ctr">
                <a:lnSpc>
                  <a:spcPts val="1260"/>
                </a:lnSpc>
              </a:pPr>
              <a:endParaRPr/>
            </a:p>
          </p:txBody>
        </p:sp>
      </p:grpSp>
      <p:sp>
        <p:nvSpPr>
          <p:cNvPr id="40" name="TextBox 40"/>
          <p:cNvSpPr txBox="1"/>
          <p:nvPr/>
        </p:nvSpPr>
        <p:spPr>
          <a:xfrm>
            <a:off x="5791200" y="4610100"/>
            <a:ext cx="13148261" cy="2708434"/>
          </a:xfrm>
          <a:prstGeom prst="rect">
            <a:avLst/>
          </a:prstGeom>
        </p:spPr>
        <p:txBody>
          <a:bodyPr wrap="square" lIns="0" tIns="0" rIns="0" bIns="0" rtlCol="0" anchor="t">
            <a:spAutoFit/>
          </a:bodyPr>
          <a:lstStyle/>
          <a:p>
            <a:pPr algn="ctr"/>
            <a:r>
              <a:rPr lang="en-US" sz="8800" dirty="0">
                <a:solidFill>
                  <a:srgbClr val="605A35"/>
                </a:solidFill>
                <a:latin typeface="#9Slide07 SVNBango" panose="02000000000000000000" pitchFamily="2" charset="0"/>
              </a:rPr>
              <a:t>II.</a:t>
            </a:r>
          </a:p>
          <a:p>
            <a:pPr algn="ctr"/>
            <a:r>
              <a:rPr lang="en-US" sz="8800" dirty="0" err="1">
                <a:solidFill>
                  <a:srgbClr val="605A35"/>
                </a:solidFill>
                <a:latin typeface="#9Slide07 SVNBango" panose="02000000000000000000" pitchFamily="2" charset="0"/>
              </a:rPr>
              <a:t>Thực</a:t>
            </a:r>
            <a:r>
              <a:rPr lang="en-US" sz="8800" dirty="0">
                <a:solidFill>
                  <a:srgbClr val="605A35"/>
                </a:solidFill>
                <a:latin typeface="#9Slide07 SVNBango" panose="02000000000000000000" pitchFamily="2" charset="0"/>
              </a:rPr>
              <a:t> </a:t>
            </a:r>
            <a:r>
              <a:rPr lang="en-US" sz="8800" dirty="0" err="1">
                <a:solidFill>
                  <a:srgbClr val="605A35"/>
                </a:solidFill>
                <a:latin typeface="#9Slide07 SVNBango" panose="02000000000000000000" pitchFamily="2" charset="0"/>
              </a:rPr>
              <a:t>hành</a:t>
            </a:r>
            <a:endParaRPr lang="en-US" sz="8800" dirty="0">
              <a:solidFill>
                <a:srgbClr val="605A35"/>
              </a:solidFill>
              <a:latin typeface="#9Slide07 SVNBango" panose="02000000000000000000" pitchFamily="2" charset="0"/>
            </a:endParaRPr>
          </a:p>
        </p:txBody>
      </p:sp>
      <p:sp>
        <p:nvSpPr>
          <p:cNvPr id="2" name="Freeform 4">
            <a:extLst>
              <a:ext uri="{FF2B5EF4-FFF2-40B4-BE49-F238E27FC236}">
                <a16:creationId xmlns:a16="http://schemas.microsoft.com/office/drawing/2014/main" id="{1FB263BB-3ABA-1CD4-8297-2683017B10C4}"/>
              </a:ext>
            </a:extLst>
          </p:cNvPr>
          <p:cNvSpPr/>
          <p:nvPr/>
        </p:nvSpPr>
        <p:spPr>
          <a:xfrm>
            <a:off x="1331498" y="750026"/>
            <a:ext cx="6136102" cy="5688874"/>
          </a:xfrm>
          <a:custGeom>
            <a:avLst/>
            <a:gdLst/>
            <a:ahLst/>
            <a:cxnLst/>
            <a:rect l="l" t="t" r="r" b="b"/>
            <a:pathLst>
              <a:path w="4599878" h="4114800">
                <a:moveTo>
                  <a:pt x="0" y="0"/>
                </a:moveTo>
                <a:lnTo>
                  <a:pt x="4599878" y="0"/>
                </a:lnTo>
                <a:lnTo>
                  <a:pt x="459987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199123820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2937</TotalTime>
  <Words>2161</Words>
  <Application>Microsoft Office PowerPoint</Application>
  <PresentationFormat>Custom</PresentationFormat>
  <Paragraphs>143</Paragraphs>
  <Slides>20</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Arial</vt:lpstr>
      <vt:lpstr>#9Slide07 SVNGuerrilla</vt:lpstr>
      <vt:lpstr>Segoe UI Symbol</vt:lpstr>
      <vt:lpstr>Times New Roman</vt:lpstr>
      <vt:lpstr>#9Slide04 Vollkorn Bold</vt:lpstr>
      <vt:lpstr>ＭＳ Ｐゴシック</vt:lpstr>
      <vt:lpstr>游ゴシック</vt:lpstr>
      <vt:lpstr>Calibri Light</vt:lpstr>
      <vt:lpstr>#9Slide05 SVNHarman Script</vt:lpstr>
      <vt:lpstr>Calibri</vt:lpstr>
      <vt:lpstr>#9Slide05 Pattaya</vt:lpstr>
      <vt:lpstr>#9Slide07 SVNBango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Orange Simple Aesthetic Time Management Presentation</dc:title>
  <cp:lastModifiedBy>Admin</cp:lastModifiedBy>
  <cp:revision>111</cp:revision>
  <dcterms:created xsi:type="dcterms:W3CDTF">2006-08-16T00:00:00Z</dcterms:created>
  <dcterms:modified xsi:type="dcterms:W3CDTF">2024-07-25T03:38:05Z</dcterms:modified>
  <dc:identifier>DAF_GkGXQus</dc:identifier>
</cp:coreProperties>
</file>