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 id="2147483663" r:id="rId2"/>
    <p:sldMasterId id="2147483742" r:id="rId3"/>
  </p:sldMasterIdLst>
  <p:notesMasterIdLst>
    <p:notesMasterId r:id="rId19"/>
  </p:notesMasterIdLst>
  <p:sldIdLst>
    <p:sldId id="279" r:id="rId4"/>
    <p:sldId id="300" r:id="rId5"/>
    <p:sldId id="256" r:id="rId6"/>
    <p:sldId id="302" r:id="rId7"/>
    <p:sldId id="303" r:id="rId8"/>
    <p:sldId id="304" r:id="rId9"/>
    <p:sldId id="306" r:id="rId10"/>
    <p:sldId id="307" r:id="rId11"/>
    <p:sldId id="301" r:id="rId12"/>
    <p:sldId id="258" r:id="rId13"/>
    <p:sldId id="308" r:id="rId14"/>
    <p:sldId id="309" r:id="rId15"/>
    <p:sldId id="310" r:id="rId16"/>
    <p:sldId id="312" r:id="rId17"/>
    <p:sldId id="313" r:id="rId18"/>
  </p:sldIdLst>
  <p:sldSz cx="12192000" cy="6858000"/>
  <p:notesSz cx="6858000" cy="9144000"/>
  <p:embeddedFontLst>
    <p:embeddedFont>
      <p:font typeface="Maitree" panose="020B0604020202020204" charset="-34"/>
      <p:regular r:id="rId20"/>
      <p:bold r:id="rId21"/>
    </p:embeddedFont>
    <p:embeddedFont>
      <p:font typeface="Calibri" panose="020F0502020204030204" pitchFamily="34" charset="0"/>
      <p:regular r:id="rId22"/>
      <p:bold r:id="rId23"/>
      <p:italic r:id="rId24"/>
      <p:boldItalic r:id="rId25"/>
    </p:embeddedFont>
    <p:embeddedFont>
      <p:font typeface="EB Garamond Medium" panose="020B0604020202020204" charset="0"/>
      <p:regular r:id="rId26"/>
      <p:bold r:id="rId27"/>
      <p:italic r:id="rId28"/>
      <p:boldItalic r:id="rId29"/>
    </p:embeddedFont>
    <p:embeddedFont>
      <p:font typeface="#9Slide05 Fourth" panose="020B0604020202020204" charset="0"/>
      <p:regular r:id="rId30"/>
    </p:embeddedFont>
    <p:embeddedFont>
      <p:font typeface="McLaren" panose="020B0604020202020204" charset="0"/>
      <p:regular r:id="rId31"/>
    </p:embeddedFont>
    <p:embeddedFont>
      <p:font typeface="微软雅黑" panose="020B0503020204020204" pitchFamily="34" charset="-122"/>
      <p:regular r:id="rId32"/>
      <p:bold r:id="rId33"/>
    </p:embeddedFont>
    <p:embeddedFont>
      <p:font typeface="Barlow Condensed" panose="020B0604020202020204" charset="0"/>
      <p:regular r:id="rId34"/>
      <p:bold r:id="rId35"/>
      <p:italic r:id="rId36"/>
      <p:boldItalic r:id="rId37"/>
    </p:embeddedFont>
    <p:embeddedFont>
      <p:font typeface="Playfair Display Medium" panose="020B0604020202020204" charset="0"/>
      <p:regular r:id="rId38"/>
      <p:bold r:id="rId39"/>
      <p:italic r:id="rId40"/>
      <p:boldItalic r:id="rId41"/>
    </p:embeddedFont>
    <p:embeddedFont>
      <p:font typeface="Playfair Display" panose="020B060402020202020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C99"/>
    <a:srgbClr val="CCFF99"/>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0.fntdata"/><Relationship Id="rId11" Type="http://schemas.openxmlformats.org/officeDocument/2006/relationships/slide" Target="slides/slide8.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font" Target="fonts/font26.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font" Target="fonts/font2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presProps" Target="presProps.xml"/><Relationship Id="rId20" Type="http://schemas.openxmlformats.org/officeDocument/2006/relationships/font" Target="fonts/font1.fntdata"/><Relationship Id="rId41"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7442262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1</a:t>
            </a:fld>
            <a:endParaRPr lang="zh-CN" altLang="en-US">
              <a:solidFill>
                <a:prstClr val="black"/>
              </a:solidFill>
              <a:latin typeface="等线"/>
            </a:endParaRPr>
          </a:p>
        </p:txBody>
      </p:sp>
    </p:spTree>
    <p:extLst>
      <p:ext uri="{BB962C8B-B14F-4D97-AF65-F5344CB8AC3E}">
        <p14:creationId xmlns:p14="http://schemas.microsoft.com/office/powerpoint/2010/main" val="482189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6fd8ccc017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6fd8ccc01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03529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fd8ccc017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fd8ccc017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39187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fd8ccc017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fd8ccc017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49330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13</a:t>
            </a:fld>
            <a:endParaRPr lang="zh-CN" altLang="en-US">
              <a:solidFill>
                <a:prstClr val="black"/>
              </a:solidFill>
              <a:latin typeface="等线"/>
            </a:endParaRPr>
          </a:p>
        </p:txBody>
      </p:sp>
    </p:spTree>
    <p:extLst>
      <p:ext uri="{BB962C8B-B14F-4D97-AF65-F5344CB8AC3E}">
        <p14:creationId xmlns:p14="http://schemas.microsoft.com/office/powerpoint/2010/main" val="2808211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14</a:t>
            </a:fld>
            <a:endParaRPr lang="zh-CN" altLang="en-US">
              <a:solidFill>
                <a:prstClr val="black"/>
              </a:solidFill>
              <a:latin typeface="等线"/>
            </a:endParaRPr>
          </a:p>
        </p:txBody>
      </p:sp>
    </p:spTree>
    <p:extLst>
      <p:ext uri="{BB962C8B-B14F-4D97-AF65-F5344CB8AC3E}">
        <p14:creationId xmlns:p14="http://schemas.microsoft.com/office/powerpoint/2010/main" val="296327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15</a:t>
            </a:fld>
            <a:endParaRPr lang="zh-CN" altLang="en-US">
              <a:solidFill>
                <a:prstClr val="black"/>
              </a:solidFill>
              <a:latin typeface="等线"/>
            </a:endParaRPr>
          </a:p>
        </p:txBody>
      </p:sp>
    </p:spTree>
    <p:extLst>
      <p:ext uri="{BB962C8B-B14F-4D97-AF65-F5344CB8AC3E}">
        <p14:creationId xmlns:p14="http://schemas.microsoft.com/office/powerpoint/2010/main" val="3061450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2</a:t>
            </a:fld>
            <a:endParaRPr lang="zh-CN" altLang="en-US">
              <a:solidFill>
                <a:prstClr val="black"/>
              </a:solidFill>
              <a:latin typeface="等线"/>
            </a:endParaRPr>
          </a:p>
        </p:txBody>
      </p:sp>
    </p:spTree>
    <p:extLst>
      <p:ext uri="{BB962C8B-B14F-4D97-AF65-F5344CB8AC3E}">
        <p14:creationId xmlns:p14="http://schemas.microsoft.com/office/powerpoint/2010/main" val="3345100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85458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4</a:t>
            </a:fld>
            <a:endParaRPr lang="zh-CN" altLang="en-US">
              <a:solidFill>
                <a:prstClr val="black"/>
              </a:solidFill>
              <a:latin typeface="等线"/>
            </a:endParaRPr>
          </a:p>
        </p:txBody>
      </p:sp>
    </p:spTree>
    <p:extLst>
      <p:ext uri="{BB962C8B-B14F-4D97-AF65-F5344CB8AC3E}">
        <p14:creationId xmlns:p14="http://schemas.microsoft.com/office/powerpoint/2010/main" val="3909152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5</a:t>
            </a:fld>
            <a:endParaRPr lang="zh-CN" altLang="en-US">
              <a:solidFill>
                <a:prstClr val="black"/>
              </a:solidFill>
              <a:latin typeface="等线"/>
            </a:endParaRPr>
          </a:p>
        </p:txBody>
      </p:sp>
    </p:spTree>
    <p:extLst>
      <p:ext uri="{BB962C8B-B14F-4D97-AF65-F5344CB8AC3E}">
        <p14:creationId xmlns:p14="http://schemas.microsoft.com/office/powerpoint/2010/main" val="2884238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6</a:t>
            </a:fld>
            <a:endParaRPr lang="zh-CN" altLang="en-US">
              <a:solidFill>
                <a:prstClr val="black"/>
              </a:solidFill>
              <a:latin typeface="等线"/>
            </a:endParaRPr>
          </a:p>
        </p:txBody>
      </p:sp>
    </p:spTree>
    <p:extLst>
      <p:ext uri="{BB962C8B-B14F-4D97-AF65-F5344CB8AC3E}">
        <p14:creationId xmlns:p14="http://schemas.microsoft.com/office/powerpoint/2010/main" val="1262912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7</a:t>
            </a:fld>
            <a:endParaRPr lang="zh-CN" altLang="en-US">
              <a:solidFill>
                <a:prstClr val="black"/>
              </a:solidFill>
              <a:latin typeface="等线"/>
            </a:endParaRPr>
          </a:p>
        </p:txBody>
      </p:sp>
    </p:spTree>
    <p:extLst>
      <p:ext uri="{BB962C8B-B14F-4D97-AF65-F5344CB8AC3E}">
        <p14:creationId xmlns:p14="http://schemas.microsoft.com/office/powerpoint/2010/main" val="2797176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8</a:t>
            </a:fld>
            <a:endParaRPr lang="zh-CN" altLang="en-US">
              <a:solidFill>
                <a:prstClr val="black"/>
              </a:solidFill>
              <a:latin typeface="等线"/>
            </a:endParaRPr>
          </a:p>
        </p:txBody>
      </p:sp>
    </p:spTree>
    <p:extLst>
      <p:ext uri="{BB962C8B-B14F-4D97-AF65-F5344CB8AC3E}">
        <p14:creationId xmlns:p14="http://schemas.microsoft.com/office/powerpoint/2010/main" val="2820404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fd8ccc017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fd8ccc017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6450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CUSTOM">
    <p:spTree>
      <p:nvGrpSpPr>
        <p:cNvPr id="1" name="Shape 10"/>
        <p:cNvGrpSpPr/>
        <p:nvPr/>
      </p:nvGrpSpPr>
      <p:grpSpPr>
        <a:xfrm>
          <a:off x="0" y="0"/>
          <a:ext cx="0" cy="0"/>
          <a:chOff x="0" y="0"/>
          <a:chExt cx="0" cy="0"/>
        </a:xfrm>
      </p:grpSpPr>
      <p:sp>
        <p:nvSpPr>
          <p:cNvPr id="11" name="Google Shape;11;p2"/>
          <p:cNvSpPr/>
          <p:nvPr/>
        </p:nvSpPr>
        <p:spPr>
          <a:xfrm>
            <a:off x="722700" y="1827900"/>
            <a:ext cx="10746600" cy="320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2863575" y="2089325"/>
            <a:ext cx="6260100" cy="26475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3" name="Google Shape;13;p2"/>
          <p:cNvSpPr txBox="1">
            <a:spLocks noGrp="1"/>
          </p:cNvSpPr>
          <p:nvPr>
            <p:ph type="subTitle" idx="1"/>
          </p:nvPr>
        </p:nvSpPr>
        <p:spPr>
          <a:xfrm>
            <a:off x="2965950" y="5262575"/>
            <a:ext cx="6260100" cy="10569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2pPr>
            <a:lvl3pPr lvl="2"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3pPr>
            <a:lvl4pPr lvl="3"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4pPr>
            <a:lvl5pPr lvl="4"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5pPr>
            <a:lvl6pPr lvl="5"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6pPr>
            <a:lvl7pPr lvl="6"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7pPr>
            <a:lvl8pPr lvl="7"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8pPr>
            <a:lvl9pPr lvl="8"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9pPr>
          </a:lstStyle>
          <a:p>
            <a:endParaRPr/>
          </a:p>
        </p:txBody>
      </p:sp>
      <p:sp>
        <p:nvSpPr>
          <p:cNvPr id="14" name="Google Shape;14;p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15" name="Google Shape;15;p2"/>
          <p:cNvGrpSpPr/>
          <p:nvPr/>
        </p:nvGrpSpPr>
        <p:grpSpPr>
          <a:xfrm>
            <a:off x="4482885" y="728898"/>
            <a:ext cx="3021480" cy="866523"/>
            <a:chOff x="3698628" y="126229"/>
            <a:chExt cx="4005143" cy="1148625"/>
          </a:xfrm>
        </p:grpSpPr>
        <p:sp>
          <p:nvSpPr>
            <p:cNvPr id="16" name="Google Shape;16;p2"/>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344211"/>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145414886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0"/>
        <p:cNvGrpSpPr/>
        <p:nvPr/>
      </p:nvGrpSpPr>
      <p:grpSpPr>
        <a:xfrm>
          <a:off x="0" y="0"/>
          <a:ext cx="0" cy="0"/>
          <a:chOff x="0" y="0"/>
          <a:chExt cx="0" cy="0"/>
        </a:xfrm>
      </p:grpSpPr>
      <p:sp>
        <p:nvSpPr>
          <p:cNvPr id="11" name="Google Shape;11;p2"/>
          <p:cNvSpPr/>
          <p:nvPr/>
        </p:nvSpPr>
        <p:spPr>
          <a:xfrm>
            <a:off x="722700" y="1827900"/>
            <a:ext cx="10746600" cy="32022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12" name="Google Shape;12;p2"/>
          <p:cNvSpPr txBox="1">
            <a:spLocks noGrp="1"/>
          </p:cNvSpPr>
          <p:nvPr>
            <p:ph type="ctrTitle"/>
          </p:nvPr>
        </p:nvSpPr>
        <p:spPr>
          <a:xfrm>
            <a:off x="2863575" y="2089325"/>
            <a:ext cx="6260100" cy="26475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3" name="Google Shape;13;p2"/>
          <p:cNvSpPr txBox="1">
            <a:spLocks noGrp="1"/>
          </p:cNvSpPr>
          <p:nvPr>
            <p:ph type="subTitle" idx="1"/>
          </p:nvPr>
        </p:nvSpPr>
        <p:spPr>
          <a:xfrm>
            <a:off x="2965950" y="5262575"/>
            <a:ext cx="6260100" cy="10569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2pPr>
            <a:lvl3pPr lvl="2"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3pPr>
            <a:lvl4pPr lvl="3"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4pPr>
            <a:lvl5pPr lvl="4"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5pPr>
            <a:lvl6pPr lvl="5"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6pPr>
            <a:lvl7pPr lvl="6"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7pPr>
            <a:lvl8pPr lvl="7"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8pPr>
            <a:lvl9pPr lvl="8"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9pPr>
          </a:lstStyle>
          <a:p>
            <a:endParaRPr/>
          </a:p>
        </p:txBody>
      </p:sp>
      <p:sp>
        <p:nvSpPr>
          <p:cNvPr id="14" name="Google Shape;14;p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grpSp>
        <p:nvGrpSpPr>
          <p:cNvPr id="15" name="Google Shape;15;p2"/>
          <p:cNvGrpSpPr/>
          <p:nvPr/>
        </p:nvGrpSpPr>
        <p:grpSpPr>
          <a:xfrm>
            <a:off x="4482885" y="728898"/>
            <a:ext cx="3021480" cy="866523"/>
            <a:chOff x="3698628" y="126229"/>
            <a:chExt cx="4005143" cy="1148625"/>
          </a:xfrm>
        </p:grpSpPr>
        <p:sp>
          <p:nvSpPr>
            <p:cNvPr id="16" name="Google Shape;16;p2"/>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17" name="Google Shape;17;p2"/>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223614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itle and text">
  <p:cSld name="One column title and text">
    <p:spTree>
      <p:nvGrpSpPr>
        <p:cNvPr id="1" name="Shape 18"/>
        <p:cNvGrpSpPr/>
        <p:nvPr/>
      </p:nvGrpSpPr>
      <p:grpSpPr>
        <a:xfrm>
          <a:off x="0" y="0"/>
          <a:ext cx="0" cy="0"/>
          <a:chOff x="0" y="0"/>
          <a:chExt cx="0" cy="0"/>
        </a:xfrm>
      </p:grpSpPr>
      <p:sp>
        <p:nvSpPr>
          <p:cNvPr id="19" name="Google Shape;19;p3"/>
          <p:cNvSpPr/>
          <p:nvPr/>
        </p:nvSpPr>
        <p:spPr>
          <a:xfrm>
            <a:off x="6635900" y="0"/>
            <a:ext cx="5556300" cy="68580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20" name="Google Shape;20;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
        <p:nvSpPr>
          <p:cNvPr id="21" name="Google Shape;21;p3"/>
          <p:cNvSpPr txBox="1">
            <a:spLocks noGrp="1"/>
          </p:cNvSpPr>
          <p:nvPr>
            <p:ph type="title"/>
          </p:nvPr>
        </p:nvSpPr>
        <p:spPr>
          <a:xfrm>
            <a:off x="415600" y="1355375"/>
            <a:ext cx="5664900" cy="763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dk1"/>
              </a:buClr>
              <a:buSzPts val="4800"/>
              <a:buNone/>
              <a:defRPr sz="4800">
                <a:solidFill>
                  <a:schemeClr val="dk1"/>
                </a:solidFill>
              </a:defRPr>
            </a:lvl1pPr>
            <a:lvl2pPr lvl="1" algn="ctr" rtl="0">
              <a:spcBef>
                <a:spcPts val="0"/>
              </a:spcBef>
              <a:spcAft>
                <a:spcPts val="0"/>
              </a:spcAft>
              <a:buClr>
                <a:schemeClr val="dk1"/>
              </a:buClr>
              <a:buSzPts val="4800"/>
              <a:buNone/>
              <a:defRPr sz="4800">
                <a:solidFill>
                  <a:schemeClr val="dk1"/>
                </a:solidFill>
              </a:defRPr>
            </a:lvl2pPr>
            <a:lvl3pPr lvl="2" algn="ctr" rtl="0">
              <a:spcBef>
                <a:spcPts val="0"/>
              </a:spcBef>
              <a:spcAft>
                <a:spcPts val="0"/>
              </a:spcAft>
              <a:buClr>
                <a:schemeClr val="dk1"/>
              </a:buClr>
              <a:buSzPts val="4800"/>
              <a:buNone/>
              <a:defRPr sz="4800">
                <a:solidFill>
                  <a:schemeClr val="dk1"/>
                </a:solidFill>
              </a:defRPr>
            </a:lvl3pPr>
            <a:lvl4pPr lvl="3" algn="ctr" rtl="0">
              <a:spcBef>
                <a:spcPts val="0"/>
              </a:spcBef>
              <a:spcAft>
                <a:spcPts val="0"/>
              </a:spcAft>
              <a:buClr>
                <a:schemeClr val="dk1"/>
              </a:buClr>
              <a:buSzPts val="4800"/>
              <a:buNone/>
              <a:defRPr sz="4800">
                <a:solidFill>
                  <a:schemeClr val="dk1"/>
                </a:solidFill>
              </a:defRPr>
            </a:lvl4pPr>
            <a:lvl5pPr lvl="4" algn="ctr" rtl="0">
              <a:spcBef>
                <a:spcPts val="0"/>
              </a:spcBef>
              <a:spcAft>
                <a:spcPts val="0"/>
              </a:spcAft>
              <a:buClr>
                <a:schemeClr val="dk1"/>
              </a:buClr>
              <a:buSzPts val="4800"/>
              <a:buNone/>
              <a:defRPr sz="4800">
                <a:solidFill>
                  <a:schemeClr val="dk1"/>
                </a:solidFill>
              </a:defRPr>
            </a:lvl5pPr>
            <a:lvl6pPr lvl="5" algn="ctr" rtl="0">
              <a:spcBef>
                <a:spcPts val="0"/>
              </a:spcBef>
              <a:spcAft>
                <a:spcPts val="0"/>
              </a:spcAft>
              <a:buClr>
                <a:schemeClr val="dk1"/>
              </a:buClr>
              <a:buSzPts val="4800"/>
              <a:buNone/>
              <a:defRPr sz="4800">
                <a:solidFill>
                  <a:schemeClr val="dk1"/>
                </a:solidFill>
              </a:defRPr>
            </a:lvl6pPr>
            <a:lvl7pPr lvl="6" algn="ctr" rtl="0">
              <a:spcBef>
                <a:spcPts val="0"/>
              </a:spcBef>
              <a:spcAft>
                <a:spcPts val="0"/>
              </a:spcAft>
              <a:buClr>
                <a:schemeClr val="dk1"/>
              </a:buClr>
              <a:buSzPts val="4800"/>
              <a:buNone/>
              <a:defRPr sz="4800">
                <a:solidFill>
                  <a:schemeClr val="dk1"/>
                </a:solidFill>
              </a:defRPr>
            </a:lvl7pPr>
            <a:lvl8pPr lvl="7" algn="ctr" rtl="0">
              <a:spcBef>
                <a:spcPts val="0"/>
              </a:spcBef>
              <a:spcAft>
                <a:spcPts val="0"/>
              </a:spcAft>
              <a:buClr>
                <a:schemeClr val="dk1"/>
              </a:buClr>
              <a:buSzPts val="4800"/>
              <a:buNone/>
              <a:defRPr sz="4800">
                <a:solidFill>
                  <a:schemeClr val="dk1"/>
                </a:solidFill>
              </a:defRPr>
            </a:lvl8pPr>
            <a:lvl9pPr lvl="8" algn="ctr" rtl="0">
              <a:spcBef>
                <a:spcPts val="0"/>
              </a:spcBef>
              <a:spcAft>
                <a:spcPts val="0"/>
              </a:spcAft>
              <a:buClr>
                <a:schemeClr val="dk1"/>
              </a:buClr>
              <a:buSzPts val="4800"/>
              <a:buNone/>
              <a:defRPr sz="4800">
                <a:solidFill>
                  <a:schemeClr val="dk1"/>
                </a:solidFill>
              </a:defRPr>
            </a:lvl9pPr>
          </a:lstStyle>
          <a:p>
            <a:endParaRPr/>
          </a:p>
        </p:txBody>
      </p:sp>
      <p:sp>
        <p:nvSpPr>
          <p:cNvPr id="22" name="Google Shape;22;p3"/>
          <p:cNvSpPr txBox="1">
            <a:spLocks noGrp="1"/>
          </p:cNvSpPr>
          <p:nvPr>
            <p:ph type="body" idx="1"/>
          </p:nvPr>
        </p:nvSpPr>
        <p:spPr>
          <a:xfrm>
            <a:off x="415600" y="3834975"/>
            <a:ext cx="5664900" cy="2316900"/>
          </a:xfrm>
          <a:prstGeom prst="rect">
            <a:avLst/>
          </a:prstGeom>
        </p:spPr>
        <p:txBody>
          <a:bodyPr spcFirstLastPara="1" wrap="square" lIns="121900" tIns="121900" rIns="121900" bIns="121900" anchor="ctr" anchorCtr="0">
            <a:noAutofit/>
          </a:bodyPr>
          <a:lstStyle>
            <a:lvl1pPr marL="457200" lvl="0" indent="-381000" algn="ctr" rtl="0">
              <a:lnSpc>
                <a:spcPct val="115000"/>
              </a:lnSpc>
              <a:spcBef>
                <a:spcPts val="0"/>
              </a:spcBef>
              <a:spcAft>
                <a:spcPts val="0"/>
              </a:spcAft>
              <a:buSzPts val="2400"/>
              <a:buChar char="●"/>
              <a:defRPr sz="2400"/>
            </a:lvl1pPr>
            <a:lvl2pPr marL="914400" lvl="1" indent="-381000" algn="ctr" rtl="0">
              <a:lnSpc>
                <a:spcPct val="115000"/>
              </a:lnSpc>
              <a:spcBef>
                <a:spcPts val="2100"/>
              </a:spcBef>
              <a:spcAft>
                <a:spcPts val="0"/>
              </a:spcAft>
              <a:buSzPts val="2400"/>
              <a:buChar char="○"/>
              <a:defRPr sz="2400"/>
            </a:lvl2pPr>
            <a:lvl3pPr marL="1371600" lvl="2" indent="-381000" algn="ctr" rtl="0">
              <a:lnSpc>
                <a:spcPct val="115000"/>
              </a:lnSpc>
              <a:spcBef>
                <a:spcPts val="2100"/>
              </a:spcBef>
              <a:spcAft>
                <a:spcPts val="0"/>
              </a:spcAft>
              <a:buSzPts val="2400"/>
              <a:buChar char="■"/>
              <a:defRPr sz="2400"/>
            </a:lvl3pPr>
            <a:lvl4pPr marL="1828800" lvl="3" indent="-381000" algn="ctr" rtl="0">
              <a:lnSpc>
                <a:spcPct val="115000"/>
              </a:lnSpc>
              <a:spcBef>
                <a:spcPts val="2100"/>
              </a:spcBef>
              <a:spcAft>
                <a:spcPts val="0"/>
              </a:spcAft>
              <a:buSzPts val="2400"/>
              <a:buChar char="●"/>
              <a:defRPr sz="2400"/>
            </a:lvl4pPr>
            <a:lvl5pPr marL="2286000" lvl="4" indent="-381000" algn="ctr" rtl="0">
              <a:lnSpc>
                <a:spcPct val="115000"/>
              </a:lnSpc>
              <a:spcBef>
                <a:spcPts val="2100"/>
              </a:spcBef>
              <a:spcAft>
                <a:spcPts val="0"/>
              </a:spcAft>
              <a:buSzPts val="2400"/>
              <a:buChar char="○"/>
              <a:defRPr sz="2400"/>
            </a:lvl5pPr>
            <a:lvl6pPr marL="2743200" lvl="5" indent="-381000" algn="ctr" rtl="0">
              <a:lnSpc>
                <a:spcPct val="115000"/>
              </a:lnSpc>
              <a:spcBef>
                <a:spcPts val="2100"/>
              </a:spcBef>
              <a:spcAft>
                <a:spcPts val="0"/>
              </a:spcAft>
              <a:buSzPts val="2400"/>
              <a:buChar char="■"/>
              <a:defRPr sz="2400"/>
            </a:lvl6pPr>
            <a:lvl7pPr marL="3200400" lvl="6" indent="-381000" algn="ctr" rtl="0">
              <a:lnSpc>
                <a:spcPct val="115000"/>
              </a:lnSpc>
              <a:spcBef>
                <a:spcPts val="2100"/>
              </a:spcBef>
              <a:spcAft>
                <a:spcPts val="0"/>
              </a:spcAft>
              <a:buSzPts val="2400"/>
              <a:buChar char="●"/>
              <a:defRPr sz="2400"/>
            </a:lvl7pPr>
            <a:lvl8pPr marL="3657600" lvl="7" indent="-381000" algn="ctr" rtl="0">
              <a:lnSpc>
                <a:spcPct val="115000"/>
              </a:lnSpc>
              <a:spcBef>
                <a:spcPts val="2100"/>
              </a:spcBef>
              <a:spcAft>
                <a:spcPts val="0"/>
              </a:spcAft>
              <a:buSzPts val="2400"/>
              <a:buChar char="○"/>
              <a:defRPr sz="2400"/>
            </a:lvl8pPr>
            <a:lvl9pPr marL="4114800" lvl="8" indent="-381000" algn="ctr" rtl="0">
              <a:lnSpc>
                <a:spcPct val="115000"/>
              </a:lnSpc>
              <a:spcBef>
                <a:spcPts val="2100"/>
              </a:spcBef>
              <a:spcAft>
                <a:spcPts val="2100"/>
              </a:spcAft>
              <a:buSzPts val="2400"/>
              <a:buChar char="■"/>
              <a:defRPr sz="2400"/>
            </a:lvl9pPr>
          </a:lstStyle>
          <a:p>
            <a:endParaRPr/>
          </a:p>
        </p:txBody>
      </p:sp>
      <p:sp>
        <p:nvSpPr>
          <p:cNvPr id="23" name="Google Shape;23;p3"/>
          <p:cNvSpPr txBox="1">
            <a:spLocks noGrp="1"/>
          </p:cNvSpPr>
          <p:nvPr>
            <p:ph type="subTitle" idx="2"/>
          </p:nvPr>
        </p:nvSpPr>
        <p:spPr>
          <a:xfrm>
            <a:off x="415600" y="2491075"/>
            <a:ext cx="5664900" cy="9717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None/>
              <a:defRPr sz="7200">
                <a:solidFill>
                  <a:schemeClr val="accent2"/>
                </a:solidFill>
                <a:latin typeface="Playfair Display"/>
                <a:ea typeface="Playfair Display"/>
                <a:cs typeface="Playfair Display"/>
                <a:sym typeface="Playfair Display"/>
              </a:defRPr>
            </a:lvl1pPr>
            <a:lvl2pPr lvl="1" algn="ctr" rtl="0">
              <a:spcBef>
                <a:spcPts val="0"/>
              </a:spcBef>
              <a:spcAft>
                <a:spcPts val="0"/>
              </a:spcAft>
              <a:buNone/>
              <a:defRPr/>
            </a:lvl2pPr>
            <a:lvl3pPr lvl="2" algn="ctr" rtl="0">
              <a:spcBef>
                <a:spcPts val="2100"/>
              </a:spcBef>
              <a:spcAft>
                <a:spcPts val="0"/>
              </a:spcAft>
              <a:buNone/>
              <a:defRPr/>
            </a:lvl3pPr>
            <a:lvl4pPr lvl="3" algn="ctr" rtl="0">
              <a:spcBef>
                <a:spcPts val="2100"/>
              </a:spcBef>
              <a:spcAft>
                <a:spcPts val="0"/>
              </a:spcAft>
              <a:buNone/>
              <a:defRPr/>
            </a:lvl4pPr>
            <a:lvl5pPr lvl="4" algn="ctr" rtl="0">
              <a:spcBef>
                <a:spcPts val="2100"/>
              </a:spcBef>
              <a:spcAft>
                <a:spcPts val="0"/>
              </a:spcAft>
              <a:buNone/>
              <a:defRPr/>
            </a:lvl5pPr>
            <a:lvl6pPr lvl="5" algn="ctr" rtl="0">
              <a:spcBef>
                <a:spcPts val="2100"/>
              </a:spcBef>
              <a:spcAft>
                <a:spcPts val="0"/>
              </a:spcAft>
              <a:buNone/>
              <a:defRPr/>
            </a:lvl6pPr>
            <a:lvl7pPr lvl="6" algn="ctr" rtl="0">
              <a:spcBef>
                <a:spcPts val="2100"/>
              </a:spcBef>
              <a:spcAft>
                <a:spcPts val="0"/>
              </a:spcAft>
              <a:buNone/>
              <a:defRPr/>
            </a:lvl7pPr>
            <a:lvl8pPr lvl="7" algn="ctr" rtl="0">
              <a:spcBef>
                <a:spcPts val="2100"/>
              </a:spcBef>
              <a:spcAft>
                <a:spcPts val="0"/>
              </a:spcAft>
              <a:buNone/>
              <a:defRPr/>
            </a:lvl8pPr>
            <a:lvl9pPr lvl="8" algn="ctr" rtl="0">
              <a:spcBef>
                <a:spcPts val="2100"/>
              </a:spcBef>
              <a:spcAft>
                <a:spcPts val="2100"/>
              </a:spcAft>
              <a:buNone/>
              <a:defRPr/>
            </a:lvl9pPr>
          </a:lstStyle>
          <a:p>
            <a:endParaRPr/>
          </a:p>
        </p:txBody>
      </p:sp>
      <p:grpSp>
        <p:nvGrpSpPr>
          <p:cNvPr id="24" name="Google Shape;24;p3"/>
          <p:cNvGrpSpPr/>
          <p:nvPr/>
        </p:nvGrpSpPr>
        <p:grpSpPr>
          <a:xfrm>
            <a:off x="2351698" y="358826"/>
            <a:ext cx="1792702" cy="514124"/>
            <a:chOff x="3698628" y="126229"/>
            <a:chExt cx="4005143" cy="1148625"/>
          </a:xfrm>
        </p:grpSpPr>
        <p:sp>
          <p:nvSpPr>
            <p:cNvPr id="25" name="Google Shape;25;p3"/>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26" name="Google Shape;26;p3"/>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1489231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genda">
  <p:cSld name="Agenda">
    <p:bg>
      <p:bgPr>
        <a:solidFill>
          <a:schemeClr val="accent1"/>
        </a:solidFill>
        <a:effectLst/>
      </p:bgPr>
    </p:bg>
    <p:spTree>
      <p:nvGrpSpPr>
        <p:cNvPr id="1" name="Shape 35"/>
        <p:cNvGrpSpPr/>
        <p:nvPr/>
      </p:nvGrpSpPr>
      <p:grpSpPr>
        <a:xfrm>
          <a:off x="0" y="0"/>
          <a:ext cx="0" cy="0"/>
          <a:chOff x="0" y="0"/>
          <a:chExt cx="0" cy="0"/>
        </a:xfrm>
      </p:grpSpPr>
      <p:sp>
        <p:nvSpPr>
          <p:cNvPr id="36" name="Google Shape;36;p5"/>
          <p:cNvSpPr txBox="1">
            <a:spLocks noGrp="1"/>
          </p:cNvSpPr>
          <p:nvPr>
            <p:ph type="body" idx="1"/>
          </p:nvPr>
        </p:nvSpPr>
        <p:spPr>
          <a:xfrm>
            <a:off x="415600" y="2766001"/>
            <a:ext cx="11360700" cy="3325800"/>
          </a:xfrm>
          <a:prstGeom prst="rect">
            <a:avLst/>
          </a:prstGeom>
        </p:spPr>
        <p:txBody>
          <a:bodyPr spcFirstLastPara="1" wrap="square" lIns="121900" tIns="121900" rIns="121900" bIns="121900" anchor="t" anchorCtr="0">
            <a:noAutofit/>
          </a:bodyPr>
          <a:lstStyle>
            <a:lvl1pPr marL="457200" lvl="0" indent="-381000" algn="ctr" rtl="0">
              <a:spcBef>
                <a:spcPts val="0"/>
              </a:spcBef>
              <a:spcAft>
                <a:spcPts val="0"/>
              </a:spcAft>
              <a:buSzPts val="2400"/>
              <a:buChar char="●"/>
              <a:defRPr/>
            </a:lvl1pPr>
            <a:lvl2pPr marL="914400" lvl="1" indent="-381000" algn="ctr" rtl="0">
              <a:spcBef>
                <a:spcPts val="2100"/>
              </a:spcBef>
              <a:spcAft>
                <a:spcPts val="0"/>
              </a:spcAft>
              <a:buSzPts val="2400"/>
              <a:buChar char="○"/>
              <a:defRPr sz="2400"/>
            </a:lvl2pPr>
            <a:lvl3pPr marL="1371600" lvl="2" indent="-381000" algn="ctr" rtl="0">
              <a:spcBef>
                <a:spcPts val="2100"/>
              </a:spcBef>
              <a:spcAft>
                <a:spcPts val="0"/>
              </a:spcAft>
              <a:buSzPts val="2400"/>
              <a:buChar char="■"/>
              <a:defRPr sz="2400"/>
            </a:lvl3pPr>
            <a:lvl4pPr marL="1828800" lvl="3" indent="-381000" algn="ctr" rtl="0">
              <a:spcBef>
                <a:spcPts val="2100"/>
              </a:spcBef>
              <a:spcAft>
                <a:spcPts val="0"/>
              </a:spcAft>
              <a:buSzPts val="2400"/>
              <a:buChar char="●"/>
              <a:defRPr sz="2400"/>
            </a:lvl4pPr>
            <a:lvl5pPr marL="2286000" lvl="4" indent="-381000" algn="ctr" rtl="0">
              <a:spcBef>
                <a:spcPts val="2100"/>
              </a:spcBef>
              <a:spcAft>
                <a:spcPts val="0"/>
              </a:spcAft>
              <a:buSzPts val="2400"/>
              <a:buChar char="○"/>
              <a:defRPr sz="2400"/>
            </a:lvl5pPr>
            <a:lvl6pPr marL="2743200" lvl="5" indent="-381000" algn="ctr" rtl="0">
              <a:spcBef>
                <a:spcPts val="2100"/>
              </a:spcBef>
              <a:spcAft>
                <a:spcPts val="0"/>
              </a:spcAft>
              <a:buSzPts val="2400"/>
              <a:buChar char="■"/>
              <a:defRPr sz="2400"/>
            </a:lvl6pPr>
            <a:lvl7pPr marL="3200400" lvl="6" indent="-381000" algn="ctr" rtl="0">
              <a:spcBef>
                <a:spcPts val="2100"/>
              </a:spcBef>
              <a:spcAft>
                <a:spcPts val="0"/>
              </a:spcAft>
              <a:buSzPts val="2400"/>
              <a:buChar char="●"/>
              <a:defRPr sz="2400"/>
            </a:lvl7pPr>
            <a:lvl8pPr marL="3657600" lvl="7" indent="-381000" algn="ctr" rtl="0">
              <a:spcBef>
                <a:spcPts val="2100"/>
              </a:spcBef>
              <a:spcAft>
                <a:spcPts val="0"/>
              </a:spcAft>
              <a:buSzPts val="2400"/>
              <a:buChar char="○"/>
              <a:defRPr sz="2400"/>
            </a:lvl8pPr>
            <a:lvl9pPr marL="4114800" lvl="8" indent="-381000" algn="ctr" rtl="0">
              <a:spcBef>
                <a:spcPts val="2100"/>
              </a:spcBef>
              <a:spcAft>
                <a:spcPts val="2100"/>
              </a:spcAft>
              <a:buSzPts val="2400"/>
              <a:buChar char="■"/>
              <a:defRPr sz="2400"/>
            </a:lvl9pPr>
          </a:lstStyle>
          <a:p>
            <a:endParaRPr/>
          </a:p>
        </p:txBody>
      </p:sp>
      <p:sp>
        <p:nvSpPr>
          <p:cNvPr id="37" name="Google Shape;37;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
        <p:nvSpPr>
          <p:cNvPr id="38" name="Google Shape;38;p5"/>
          <p:cNvSpPr txBox="1">
            <a:spLocks noGrp="1"/>
          </p:cNvSpPr>
          <p:nvPr>
            <p:ph type="title"/>
          </p:nvPr>
        </p:nvSpPr>
        <p:spPr>
          <a:xfrm>
            <a:off x="415600" y="1490826"/>
            <a:ext cx="11360700" cy="639000"/>
          </a:xfrm>
          <a:prstGeom prst="rect">
            <a:avLst/>
          </a:prstGeom>
        </p:spPr>
        <p:txBody>
          <a:bodyPr spcFirstLastPara="1" wrap="square" lIns="121900" tIns="121900" rIns="121900" bIns="121900" anchor="t" anchorCtr="0">
            <a:noAutofit/>
          </a:bodyPr>
          <a:lstStyle>
            <a:lvl1pPr lvl="0" algn="ctr" rtl="0">
              <a:spcBef>
                <a:spcPts val="0"/>
              </a:spcBef>
              <a:spcAft>
                <a:spcPts val="0"/>
              </a:spcAft>
              <a:buClr>
                <a:schemeClr val="dk1"/>
              </a:buClr>
              <a:buSzPts val="4800"/>
              <a:buNone/>
              <a:defRPr sz="4800">
                <a:solidFill>
                  <a:schemeClr val="dk1"/>
                </a:solidFill>
              </a:defRPr>
            </a:lvl1pPr>
            <a:lvl2pPr lvl="1" algn="ctr" rtl="0">
              <a:spcBef>
                <a:spcPts val="0"/>
              </a:spcBef>
              <a:spcAft>
                <a:spcPts val="0"/>
              </a:spcAft>
              <a:buClr>
                <a:schemeClr val="dk1"/>
              </a:buClr>
              <a:buSzPts val="4800"/>
              <a:buNone/>
              <a:defRPr sz="4800">
                <a:solidFill>
                  <a:schemeClr val="dk1"/>
                </a:solidFill>
              </a:defRPr>
            </a:lvl2pPr>
            <a:lvl3pPr lvl="2" algn="ctr" rtl="0">
              <a:spcBef>
                <a:spcPts val="0"/>
              </a:spcBef>
              <a:spcAft>
                <a:spcPts val="0"/>
              </a:spcAft>
              <a:buClr>
                <a:schemeClr val="dk1"/>
              </a:buClr>
              <a:buSzPts val="4800"/>
              <a:buNone/>
              <a:defRPr sz="4800">
                <a:solidFill>
                  <a:schemeClr val="dk1"/>
                </a:solidFill>
              </a:defRPr>
            </a:lvl3pPr>
            <a:lvl4pPr lvl="3" algn="ctr" rtl="0">
              <a:spcBef>
                <a:spcPts val="0"/>
              </a:spcBef>
              <a:spcAft>
                <a:spcPts val="0"/>
              </a:spcAft>
              <a:buClr>
                <a:schemeClr val="dk1"/>
              </a:buClr>
              <a:buSzPts val="4800"/>
              <a:buNone/>
              <a:defRPr sz="4800">
                <a:solidFill>
                  <a:schemeClr val="dk1"/>
                </a:solidFill>
              </a:defRPr>
            </a:lvl4pPr>
            <a:lvl5pPr lvl="4" algn="ctr" rtl="0">
              <a:spcBef>
                <a:spcPts val="0"/>
              </a:spcBef>
              <a:spcAft>
                <a:spcPts val="0"/>
              </a:spcAft>
              <a:buClr>
                <a:schemeClr val="dk1"/>
              </a:buClr>
              <a:buSzPts val="4800"/>
              <a:buNone/>
              <a:defRPr sz="4800">
                <a:solidFill>
                  <a:schemeClr val="dk1"/>
                </a:solidFill>
              </a:defRPr>
            </a:lvl5pPr>
            <a:lvl6pPr lvl="5" algn="ctr" rtl="0">
              <a:spcBef>
                <a:spcPts val="0"/>
              </a:spcBef>
              <a:spcAft>
                <a:spcPts val="0"/>
              </a:spcAft>
              <a:buClr>
                <a:schemeClr val="dk1"/>
              </a:buClr>
              <a:buSzPts val="4800"/>
              <a:buNone/>
              <a:defRPr sz="4800">
                <a:solidFill>
                  <a:schemeClr val="dk1"/>
                </a:solidFill>
              </a:defRPr>
            </a:lvl6pPr>
            <a:lvl7pPr lvl="6" algn="ctr" rtl="0">
              <a:spcBef>
                <a:spcPts val="0"/>
              </a:spcBef>
              <a:spcAft>
                <a:spcPts val="0"/>
              </a:spcAft>
              <a:buClr>
                <a:schemeClr val="dk1"/>
              </a:buClr>
              <a:buSzPts val="4800"/>
              <a:buNone/>
              <a:defRPr sz="4800">
                <a:solidFill>
                  <a:schemeClr val="dk1"/>
                </a:solidFill>
              </a:defRPr>
            </a:lvl7pPr>
            <a:lvl8pPr lvl="7" algn="ctr" rtl="0">
              <a:spcBef>
                <a:spcPts val="0"/>
              </a:spcBef>
              <a:spcAft>
                <a:spcPts val="0"/>
              </a:spcAft>
              <a:buClr>
                <a:schemeClr val="dk1"/>
              </a:buClr>
              <a:buSzPts val="4800"/>
              <a:buNone/>
              <a:defRPr sz="4800">
                <a:solidFill>
                  <a:schemeClr val="dk1"/>
                </a:solidFill>
              </a:defRPr>
            </a:lvl8pPr>
            <a:lvl9pPr lvl="8" algn="ctr" rtl="0">
              <a:spcBef>
                <a:spcPts val="0"/>
              </a:spcBef>
              <a:spcAft>
                <a:spcPts val="0"/>
              </a:spcAft>
              <a:buClr>
                <a:schemeClr val="dk1"/>
              </a:buClr>
              <a:buSzPts val="4800"/>
              <a:buNone/>
              <a:defRPr sz="4800">
                <a:solidFill>
                  <a:schemeClr val="dk1"/>
                </a:solidFill>
              </a:defRPr>
            </a:lvl9pPr>
          </a:lstStyle>
          <a:p>
            <a:endParaRPr/>
          </a:p>
        </p:txBody>
      </p:sp>
      <p:grpSp>
        <p:nvGrpSpPr>
          <p:cNvPr id="39" name="Google Shape;39;p5"/>
          <p:cNvGrpSpPr/>
          <p:nvPr/>
        </p:nvGrpSpPr>
        <p:grpSpPr>
          <a:xfrm>
            <a:off x="4678934" y="285594"/>
            <a:ext cx="2834039" cy="812767"/>
            <a:chOff x="3698628" y="126229"/>
            <a:chExt cx="4005143" cy="1148625"/>
          </a:xfrm>
        </p:grpSpPr>
        <p:sp>
          <p:nvSpPr>
            <p:cNvPr id="40" name="Google Shape;40;p5"/>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1"/>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41" name="Google Shape;41;p5"/>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1"/>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2528837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Header">
  <p:cSld name="Header">
    <p:spTree>
      <p:nvGrpSpPr>
        <p:cNvPr id="1" name="Shape 42"/>
        <p:cNvGrpSpPr/>
        <p:nvPr/>
      </p:nvGrpSpPr>
      <p:grpSpPr>
        <a:xfrm>
          <a:off x="0" y="0"/>
          <a:ext cx="0" cy="0"/>
          <a:chOff x="0" y="0"/>
          <a:chExt cx="0" cy="0"/>
        </a:xfrm>
      </p:grpSpPr>
      <p:sp>
        <p:nvSpPr>
          <p:cNvPr id="43" name="Google Shape;43;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
        <p:nvSpPr>
          <p:cNvPr id="44" name="Google Shape;44;p6"/>
          <p:cNvSpPr txBox="1">
            <a:spLocks noGrp="1"/>
          </p:cNvSpPr>
          <p:nvPr>
            <p:ph type="title"/>
          </p:nvPr>
        </p:nvSpPr>
        <p:spPr>
          <a:xfrm>
            <a:off x="415650" y="3047250"/>
            <a:ext cx="11360700" cy="763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2"/>
              </a:buClr>
              <a:buSzPts val="7200"/>
              <a:buNone/>
              <a:defRPr sz="7200">
                <a:solidFill>
                  <a:schemeClr val="accent2"/>
                </a:solidFill>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endParaRPr/>
          </a:p>
        </p:txBody>
      </p:sp>
      <p:grpSp>
        <p:nvGrpSpPr>
          <p:cNvPr id="45" name="Google Shape;45;p6"/>
          <p:cNvGrpSpPr/>
          <p:nvPr/>
        </p:nvGrpSpPr>
        <p:grpSpPr>
          <a:xfrm>
            <a:off x="4827980" y="1036370"/>
            <a:ext cx="2536056" cy="727309"/>
            <a:chOff x="3698628" y="126229"/>
            <a:chExt cx="4005143" cy="1148625"/>
          </a:xfrm>
        </p:grpSpPr>
        <p:sp>
          <p:nvSpPr>
            <p:cNvPr id="46" name="Google Shape;46;p6"/>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47" name="Google Shape;47;p6"/>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3815613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mp; body">
  <p:cSld name="Title &amp; body">
    <p:spTree>
      <p:nvGrpSpPr>
        <p:cNvPr id="1" name="Shape 48"/>
        <p:cNvGrpSpPr/>
        <p:nvPr/>
      </p:nvGrpSpPr>
      <p:grpSpPr>
        <a:xfrm>
          <a:off x="0" y="0"/>
          <a:ext cx="0" cy="0"/>
          <a:chOff x="0" y="0"/>
          <a:chExt cx="0" cy="0"/>
        </a:xfrm>
      </p:grpSpPr>
      <p:sp>
        <p:nvSpPr>
          <p:cNvPr id="49" name="Google Shape;49;p7"/>
          <p:cNvSpPr txBox="1">
            <a:spLocks noGrp="1"/>
          </p:cNvSpPr>
          <p:nvPr>
            <p:ph type="body" idx="1"/>
          </p:nvPr>
        </p:nvSpPr>
        <p:spPr>
          <a:xfrm>
            <a:off x="415600" y="2264971"/>
            <a:ext cx="11360700" cy="3826800"/>
          </a:xfrm>
          <a:prstGeom prst="rect">
            <a:avLst/>
          </a:prstGeom>
        </p:spPr>
        <p:txBody>
          <a:bodyPr spcFirstLastPara="1" wrap="square" lIns="121900" tIns="121900" rIns="121900" bIns="121900" anchor="t" anchorCtr="0">
            <a:noAutofit/>
          </a:bodyPr>
          <a:lstStyle>
            <a:lvl1pPr marL="457200" lvl="0" indent="-381000" algn="ctr" rtl="0">
              <a:spcBef>
                <a:spcPts val="0"/>
              </a:spcBef>
              <a:spcAft>
                <a:spcPts val="0"/>
              </a:spcAft>
              <a:buSzPts val="2400"/>
              <a:buChar char="●"/>
              <a:defRPr/>
            </a:lvl1pPr>
            <a:lvl2pPr marL="914400" lvl="1" indent="-349250" algn="ctr" rtl="0">
              <a:spcBef>
                <a:spcPts val="2100"/>
              </a:spcBef>
              <a:spcAft>
                <a:spcPts val="0"/>
              </a:spcAft>
              <a:buSzPts val="1900"/>
              <a:buChar char="○"/>
              <a:defRPr/>
            </a:lvl2pPr>
            <a:lvl3pPr marL="1371600" lvl="2" indent="-349250" algn="ctr" rtl="0">
              <a:spcBef>
                <a:spcPts val="2100"/>
              </a:spcBef>
              <a:spcAft>
                <a:spcPts val="0"/>
              </a:spcAft>
              <a:buSzPts val="1900"/>
              <a:buChar char="■"/>
              <a:defRPr/>
            </a:lvl3pPr>
            <a:lvl4pPr marL="1828800" lvl="3" indent="-349250" algn="ctr" rtl="0">
              <a:spcBef>
                <a:spcPts val="2100"/>
              </a:spcBef>
              <a:spcAft>
                <a:spcPts val="0"/>
              </a:spcAft>
              <a:buSzPts val="1900"/>
              <a:buChar char="●"/>
              <a:defRPr/>
            </a:lvl4pPr>
            <a:lvl5pPr marL="2286000" lvl="4" indent="-349250" algn="ctr" rtl="0">
              <a:spcBef>
                <a:spcPts val="2100"/>
              </a:spcBef>
              <a:spcAft>
                <a:spcPts val="0"/>
              </a:spcAft>
              <a:buSzPts val="1900"/>
              <a:buChar char="○"/>
              <a:defRPr/>
            </a:lvl5pPr>
            <a:lvl6pPr marL="2743200" lvl="5" indent="-349250" algn="ctr" rtl="0">
              <a:spcBef>
                <a:spcPts val="2100"/>
              </a:spcBef>
              <a:spcAft>
                <a:spcPts val="0"/>
              </a:spcAft>
              <a:buSzPts val="1900"/>
              <a:buChar char="■"/>
              <a:defRPr/>
            </a:lvl6pPr>
            <a:lvl7pPr marL="3200400" lvl="6" indent="-349250" algn="ctr" rtl="0">
              <a:spcBef>
                <a:spcPts val="2100"/>
              </a:spcBef>
              <a:spcAft>
                <a:spcPts val="0"/>
              </a:spcAft>
              <a:buSzPts val="1900"/>
              <a:buChar char="●"/>
              <a:defRPr/>
            </a:lvl7pPr>
            <a:lvl8pPr marL="3657600" lvl="7" indent="-349250" algn="ctr" rtl="0">
              <a:spcBef>
                <a:spcPts val="2100"/>
              </a:spcBef>
              <a:spcAft>
                <a:spcPts val="0"/>
              </a:spcAft>
              <a:buSzPts val="1900"/>
              <a:buChar char="○"/>
              <a:defRPr/>
            </a:lvl8pPr>
            <a:lvl9pPr marL="4114800" lvl="8" indent="-349250" algn="ctr" rtl="0">
              <a:spcBef>
                <a:spcPts val="2100"/>
              </a:spcBef>
              <a:spcAft>
                <a:spcPts val="2100"/>
              </a:spcAft>
              <a:buSzPts val="1900"/>
              <a:buChar char="■"/>
              <a:defRPr/>
            </a:lvl9pPr>
          </a:lstStyle>
          <a:p>
            <a:endParaRPr/>
          </a:p>
        </p:txBody>
      </p:sp>
      <p:sp>
        <p:nvSpPr>
          <p:cNvPr id="50" name="Google Shape;50;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
        <p:nvSpPr>
          <p:cNvPr id="51" name="Google Shape;51;p7"/>
          <p:cNvSpPr txBox="1">
            <a:spLocks noGrp="1"/>
          </p:cNvSpPr>
          <p:nvPr>
            <p:ph type="title"/>
          </p:nvPr>
        </p:nvSpPr>
        <p:spPr>
          <a:xfrm>
            <a:off x="415600" y="1472526"/>
            <a:ext cx="11360700" cy="641400"/>
          </a:xfrm>
          <a:prstGeom prst="rect">
            <a:avLst/>
          </a:prstGeom>
        </p:spPr>
        <p:txBody>
          <a:bodyPr spcFirstLastPara="1" wrap="square" lIns="121900" tIns="121900" rIns="121900" bIns="121900" anchor="t" anchorCtr="0">
            <a:noAutofit/>
          </a:bodyPr>
          <a:lstStyle>
            <a:lvl1pPr lvl="0" algn="ctr" rtl="0">
              <a:spcBef>
                <a:spcPts val="0"/>
              </a:spcBef>
              <a:spcAft>
                <a:spcPts val="0"/>
              </a:spcAft>
              <a:buClr>
                <a:schemeClr val="dk1"/>
              </a:buClr>
              <a:buSzPts val="4800"/>
              <a:buNone/>
              <a:defRPr sz="4800">
                <a:solidFill>
                  <a:schemeClr val="dk1"/>
                </a:solidFill>
              </a:defRPr>
            </a:lvl1pPr>
            <a:lvl2pPr lvl="1" algn="ctr" rtl="0">
              <a:spcBef>
                <a:spcPts val="0"/>
              </a:spcBef>
              <a:spcAft>
                <a:spcPts val="0"/>
              </a:spcAft>
              <a:buClr>
                <a:schemeClr val="dk1"/>
              </a:buClr>
              <a:buSzPts val="4800"/>
              <a:buNone/>
              <a:defRPr sz="4800">
                <a:solidFill>
                  <a:schemeClr val="dk1"/>
                </a:solidFill>
              </a:defRPr>
            </a:lvl2pPr>
            <a:lvl3pPr lvl="2" algn="ctr" rtl="0">
              <a:spcBef>
                <a:spcPts val="0"/>
              </a:spcBef>
              <a:spcAft>
                <a:spcPts val="0"/>
              </a:spcAft>
              <a:buClr>
                <a:schemeClr val="dk1"/>
              </a:buClr>
              <a:buSzPts val="4800"/>
              <a:buNone/>
              <a:defRPr sz="4800">
                <a:solidFill>
                  <a:schemeClr val="dk1"/>
                </a:solidFill>
              </a:defRPr>
            </a:lvl3pPr>
            <a:lvl4pPr lvl="3" algn="ctr" rtl="0">
              <a:spcBef>
                <a:spcPts val="0"/>
              </a:spcBef>
              <a:spcAft>
                <a:spcPts val="0"/>
              </a:spcAft>
              <a:buClr>
                <a:schemeClr val="dk1"/>
              </a:buClr>
              <a:buSzPts val="4800"/>
              <a:buNone/>
              <a:defRPr sz="4800">
                <a:solidFill>
                  <a:schemeClr val="dk1"/>
                </a:solidFill>
              </a:defRPr>
            </a:lvl4pPr>
            <a:lvl5pPr lvl="4" algn="ctr" rtl="0">
              <a:spcBef>
                <a:spcPts val="0"/>
              </a:spcBef>
              <a:spcAft>
                <a:spcPts val="0"/>
              </a:spcAft>
              <a:buClr>
                <a:schemeClr val="dk1"/>
              </a:buClr>
              <a:buSzPts val="4800"/>
              <a:buNone/>
              <a:defRPr sz="4800">
                <a:solidFill>
                  <a:schemeClr val="dk1"/>
                </a:solidFill>
              </a:defRPr>
            </a:lvl5pPr>
            <a:lvl6pPr lvl="5" algn="ctr" rtl="0">
              <a:spcBef>
                <a:spcPts val="0"/>
              </a:spcBef>
              <a:spcAft>
                <a:spcPts val="0"/>
              </a:spcAft>
              <a:buClr>
                <a:schemeClr val="dk1"/>
              </a:buClr>
              <a:buSzPts val="4800"/>
              <a:buNone/>
              <a:defRPr sz="4800">
                <a:solidFill>
                  <a:schemeClr val="dk1"/>
                </a:solidFill>
              </a:defRPr>
            </a:lvl6pPr>
            <a:lvl7pPr lvl="6" algn="ctr" rtl="0">
              <a:spcBef>
                <a:spcPts val="0"/>
              </a:spcBef>
              <a:spcAft>
                <a:spcPts val="0"/>
              </a:spcAft>
              <a:buClr>
                <a:schemeClr val="dk1"/>
              </a:buClr>
              <a:buSzPts val="4800"/>
              <a:buNone/>
              <a:defRPr sz="4800">
                <a:solidFill>
                  <a:schemeClr val="dk1"/>
                </a:solidFill>
              </a:defRPr>
            </a:lvl7pPr>
            <a:lvl8pPr lvl="7" algn="ctr" rtl="0">
              <a:spcBef>
                <a:spcPts val="0"/>
              </a:spcBef>
              <a:spcAft>
                <a:spcPts val="0"/>
              </a:spcAft>
              <a:buClr>
                <a:schemeClr val="dk1"/>
              </a:buClr>
              <a:buSzPts val="4800"/>
              <a:buNone/>
              <a:defRPr sz="4800">
                <a:solidFill>
                  <a:schemeClr val="dk1"/>
                </a:solidFill>
              </a:defRPr>
            </a:lvl8pPr>
            <a:lvl9pPr lvl="8" algn="ctr" rtl="0">
              <a:spcBef>
                <a:spcPts val="0"/>
              </a:spcBef>
              <a:spcAft>
                <a:spcPts val="0"/>
              </a:spcAft>
              <a:buClr>
                <a:schemeClr val="dk1"/>
              </a:buClr>
              <a:buSzPts val="4800"/>
              <a:buNone/>
              <a:defRPr sz="4800">
                <a:solidFill>
                  <a:schemeClr val="dk1"/>
                </a:solidFill>
              </a:defRPr>
            </a:lvl9pPr>
          </a:lstStyle>
          <a:p>
            <a:endParaRPr/>
          </a:p>
        </p:txBody>
      </p:sp>
      <p:grpSp>
        <p:nvGrpSpPr>
          <p:cNvPr id="52" name="Google Shape;52;p7"/>
          <p:cNvGrpSpPr/>
          <p:nvPr/>
        </p:nvGrpSpPr>
        <p:grpSpPr>
          <a:xfrm>
            <a:off x="4827980" y="381020"/>
            <a:ext cx="2536056" cy="727309"/>
            <a:chOff x="3698628" y="126229"/>
            <a:chExt cx="4005143" cy="1148625"/>
          </a:xfrm>
        </p:grpSpPr>
        <p:sp>
          <p:nvSpPr>
            <p:cNvPr id="53" name="Google Shape;53;p7"/>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54" name="Google Shape;54;p7"/>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4271842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Your main point">
  <p:cSld name="Your main point">
    <p:bg>
      <p:bgPr>
        <a:solidFill>
          <a:schemeClr val="accent1"/>
        </a:solidFill>
        <a:effectLst/>
      </p:bgPr>
    </p:bg>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1400550" y="581900"/>
            <a:ext cx="9390900" cy="5454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6400"/>
              <a:buNone/>
              <a:defRPr sz="6400"/>
            </a:lvl1pPr>
            <a:lvl2pPr lvl="1" algn="ctr" rtl="0">
              <a:spcBef>
                <a:spcPts val="0"/>
              </a:spcBef>
              <a:spcAft>
                <a:spcPts val="0"/>
              </a:spcAft>
              <a:buSzPts val="6400"/>
              <a:buNone/>
              <a:defRPr sz="6400"/>
            </a:lvl2pPr>
            <a:lvl3pPr lvl="2" algn="ctr" rtl="0">
              <a:spcBef>
                <a:spcPts val="0"/>
              </a:spcBef>
              <a:spcAft>
                <a:spcPts val="0"/>
              </a:spcAft>
              <a:buSzPts val="6400"/>
              <a:buNone/>
              <a:defRPr sz="6400"/>
            </a:lvl3pPr>
            <a:lvl4pPr lvl="3" algn="ctr" rtl="0">
              <a:spcBef>
                <a:spcPts val="0"/>
              </a:spcBef>
              <a:spcAft>
                <a:spcPts val="0"/>
              </a:spcAft>
              <a:buSzPts val="6400"/>
              <a:buNone/>
              <a:defRPr sz="6400"/>
            </a:lvl4pPr>
            <a:lvl5pPr lvl="4" algn="ctr" rtl="0">
              <a:spcBef>
                <a:spcPts val="0"/>
              </a:spcBef>
              <a:spcAft>
                <a:spcPts val="0"/>
              </a:spcAft>
              <a:buSzPts val="6400"/>
              <a:buNone/>
              <a:defRPr sz="6400"/>
            </a:lvl5pPr>
            <a:lvl6pPr lvl="5" algn="ctr" rtl="0">
              <a:spcBef>
                <a:spcPts val="0"/>
              </a:spcBef>
              <a:spcAft>
                <a:spcPts val="0"/>
              </a:spcAft>
              <a:buSzPts val="6400"/>
              <a:buNone/>
              <a:defRPr sz="6400"/>
            </a:lvl6pPr>
            <a:lvl7pPr lvl="6" algn="ctr" rtl="0">
              <a:spcBef>
                <a:spcPts val="0"/>
              </a:spcBef>
              <a:spcAft>
                <a:spcPts val="0"/>
              </a:spcAft>
              <a:buSzPts val="6400"/>
              <a:buNone/>
              <a:defRPr sz="6400"/>
            </a:lvl7pPr>
            <a:lvl8pPr lvl="7" algn="ctr" rtl="0">
              <a:spcBef>
                <a:spcPts val="0"/>
              </a:spcBef>
              <a:spcAft>
                <a:spcPts val="0"/>
              </a:spcAft>
              <a:buSzPts val="6400"/>
              <a:buNone/>
              <a:defRPr sz="6400"/>
            </a:lvl8pPr>
            <a:lvl9pPr lvl="8" algn="ctr" rtl="0">
              <a:spcBef>
                <a:spcPts val="0"/>
              </a:spcBef>
              <a:spcAft>
                <a:spcPts val="0"/>
              </a:spcAft>
              <a:buSzPts val="6400"/>
              <a:buNone/>
              <a:defRPr sz="6400"/>
            </a:lvl9pPr>
          </a:lstStyle>
          <a:p>
            <a:endParaRPr/>
          </a:p>
        </p:txBody>
      </p:sp>
      <p:sp>
        <p:nvSpPr>
          <p:cNvPr id="57" name="Google Shape;57;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grpSp>
        <p:nvGrpSpPr>
          <p:cNvPr id="58" name="Google Shape;58;p8"/>
          <p:cNvGrpSpPr/>
          <p:nvPr/>
        </p:nvGrpSpPr>
        <p:grpSpPr>
          <a:xfrm>
            <a:off x="4678984" y="505269"/>
            <a:ext cx="2834039" cy="812767"/>
            <a:chOff x="3698628" y="126229"/>
            <a:chExt cx="4005143" cy="1148625"/>
          </a:xfrm>
        </p:grpSpPr>
        <p:sp>
          <p:nvSpPr>
            <p:cNvPr id="59" name="Google Shape;59;p8"/>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1"/>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60" name="Google Shape;60;p8"/>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1"/>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1833686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415600" y="2101163"/>
            <a:ext cx="11361000" cy="37584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63" name="Google Shape;63;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grpSp>
        <p:nvGrpSpPr>
          <p:cNvPr id="64" name="Google Shape;64;p9"/>
          <p:cNvGrpSpPr/>
          <p:nvPr/>
        </p:nvGrpSpPr>
        <p:grpSpPr>
          <a:xfrm>
            <a:off x="4079801" y="1187517"/>
            <a:ext cx="4032378" cy="1156435"/>
            <a:chOff x="3698628" y="126229"/>
            <a:chExt cx="4005143" cy="1148625"/>
          </a:xfrm>
        </p:grpSpPr>
        <p:sp>
          <p:nvSpPr>
            <p:cNvPr id="65" name="Google Shape;65;p9"/>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66" name="Google Shape;66;p9"/>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40991998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Image">
  <p:cSld name="Background Image">
    <p:spTree>
      <p:nvGrpSpPr>
        <p:cNvPr id="1" name="Shape 67"/>
        <p:cNvGrpSpPr/>
        <p:nvPr/>
      </p:nvGrpSpPr>
      <p:grpSpPr>
        <a:xfrm>
          <a:off x="0" y="0"/>
          <a:ext cx="0" cy="0"/>
          <a:chOff x="0" y="0"/>
          <a:chExt cx="0" cy="0"/>
        </a:xfrm>
      </p:grpSpPr>
      <p:sp>
        <p:nvSpPr>
          <p:cNvPr id="68" name="Google Shape;68;p10"/>
          <p:cNvSpPr txBox="1">
            <a:spLocks noGrp="1"/>
          </p:cNvSpPr>
          <p:nvPr>
            <p:ph type="title"/>
          </p:nvPr>
        </p:nvSpPr>
        <p:spPr>
          <a:xfrm>
            <a:off x="415613" y="4840843"/>
            <a:ext cx="11361000" cy="17877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6000" i="1"/>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69" name="Google Shape;69;p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grpSp>
        <p:nvGrpSpPr>
          <p:cNvPr id="70" name="Google Shape;70;p10"/>
          <p:cNvGrpSpPr/>
          <p:nvPr/>
        </p:nvGrpSpPr>
        <p:grpSpPr>
          <a:xfrm>
            <a:off x="4079914" y="180667"/>
            <a:ext cx="4032378" cy="1156435"/>
            <a:chOff x="3698628" y="126229"/>
            <a:chExt cx="4005143" cy="1148625"/>
          </a:xfrm>
        </p:grpSpPr>
        <p:sp>
          <p:nvSpPr>
            <p:cNvPr id="71" name="Google Shape;71;p10"/>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72" name="Google Shape;72;p10"/>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883907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genda">
  <p:cSld name="CUSTOM_10">
    <p:bg>
      <p:bgPr>
        <a:solidFill>
          <a:schemeClr val="accent1"/>
        </a:solidFill>
        <a:effectLst/>
      </p:bgPr>
    </p:bg>
    <p:spTree>
      <p:nvGrpSpPr>
        <p:cNvPr id="1" name="Shape 35"/>
        <p:cNvGrpSpPr/>
        <p:nvPr/>
      </p:nvGrpSpPr>
      <p:grpSpPr>
        <a:xfrm>
          <a:off x="0" y="0"/>
          <a:ext cx="0" cy="0"/>
          <a:chOff x="0" y="0"/>
          <a:chExt cx="0" cy="0"/>
        </a:xfrm>
      </p:grpSpPr>
      <p:sp>
        <p:nvSpPr>
          <p:cNvPr id="36" name="Google Shape;36;p5"/>
          <p:cNvSpPr txBox="1">
            <a:spLocks noGrp="1"/>
          </p:cNvSpPr>
          <p:nvPr>
            <p:ph type="body" idx="1"/>
          </p:nvPr>
        </p:nvSpPr>
        <p:spPr>
          <a:xfrm>
            <a:off x="415600" y="2766001"/>
            <a:ext cx="11360700" cy="3325800"/>
          </a:xfrm>
          <a:prstGeom prst="rect">
            <a:avLst/>
          </a:prstGeom>
        </p:spPr>
        <p:txBody>
          <a:bodyPr spcFirstLastPara="1" wrap="square" lIns="121900" tIns="121900" rIns="121900" bIns="121900" anchor="t" anchorCtr="0">
            <a:noAutofit/>
          </a:bodyPr>
          <a:lstStyle>
            <a:lvl1pPr marL="457200" lvl="0" indent="-381000" algn="ctr" rtl="0">
              <a:spcBef>
                <a:spcPts val="0"/>
              </a:spcBef>
              <a:spcAft>
                <a:spcPts val="0"/>
              </a:spcAft>
              <a:buSzPts val="2400"/>
              <a:buChar char="●"/>
              <a:defRPr/>
            </a:lvl1pPr>
            <a:lvl2pPr marL="914400" lvl="1" indent="-381000" algn="ctr" rtl="0">
              <a:spcBef>
                <a:spcPts val="2100"/>
              </a:spcBef>
              <a:spcAft>
                <a:spcPts val="0"/>
              </a:spcAft>
              <a:buSzPts val="2400"/>
              <a:buChar char="○"/>
              <a:defRPr sz="2400"/>
            </a:lvl2pPr>
            <a:lvl3pPr marL="1371600" lvl="2" indent="-381000" algn="ctr" rtl="0">
              <a:spcBef>
                <a:spcPts val="2100"/>
              </a:spcBef>
              <a:spcAft>
                <a:spcPts val="0"/>
              </a:spcAft>
              <a:buSzPts val="2400"/>
              <a:buChar char="■"/>
              <a:defRPr sz="2400"/>
            </a:lvl3pPr>
            <a:lvl4pPr marL="1828800" lvl="3" indent="-381000" algn="ctr" rtl="0">
              <a:spcBef>
                <a:spcPts val="2100"/>
              </a:spcBef>
              <a:spcAft>
                <a:spcPts val="0"/>
              </a:spcAft>
              <a:buSzPts val="2400"/>
              <a:buChar char="●"/>
              <a:defRPr sz="2400"/>
            </a:lvl4pPr>
            <a:lvl5pPr marL="2286000" lvl="4" indent="-381000" algn="ctr" rtl="0">
              <a:spcBef>
                <a:spcPts val="2100"/>
              </a:spcBef>
              <a:spcAft>
                <a:spcPts val="0"/>
              </a:spcAft>
              <a:buSzPts val="2400"/>
              <a:buChar char="○"/>
              <a:defRPr sz="2400"/>
            </a:lvl5pPr>
            <a:lvl6pPr marL="2743200" lvl="5" indent="-381000" algn="ctr" rtl="0">
              <a:spcBef>
                <a:spcPts val="2100"/>
              </a:spcBef>
              <a:spcAft>
                <a:spcPts val="0"/>
              </a:spcAft>
              <a:buSzPts val="2400"/>
              <a:buChar char="■"/>
              <a:defRPr sz="2400"/>
            </a:lvl6pPr>
            <a:lvl7pPr marL="3200400" lvl="6" indent="-381000" algn="ctr" rtl="0">
              <a:spcBef>
                <a:spcPts val="2100"/>
              </a:spcBef>
              <a:spcAft>
                <a:spcPts val="0"/>
              </a:spcAft>
              <a:buSzPts val="2400"/>
              <a:buChar char="●"/>
              <a:defRPr sz="2400"/>
            </a:lvl7pPr>
            <a:lvl8pPr marL="3657600" lvl="7" indent="-381000" algn="ctr" rtl="0">
              <a:spcBef>
                <a:spcPts val="2100"/>
              </a:spcBef>
              <a:spcAft>
                <a:spcPts val="0"/>
              </a:spcAft>
              <a:buSzPts val="2400"/>
              <a:buChar char="○"/>
              <a:defRPr sz="2400"/>
            </a:lvl8pPr>
            <a:lvl9pPr marL="4114800" lvl="8" indent="-381000" algn="ctr" rtl="0">
              <a:spcBef>
                <a:spcPts val="2100"/>
              </a:spcBef>
              <a:spcAft>
                <a:spcPts val="2100"/>
              </a:spcAft>
              <a:buSzPts val="2400"/>
              <a:buChar char="■"/>
              <a:defRPr sz="2400"/>
            </a:lvl9pPr>
          </a:lstStyle>
          <a:p>
            <a:endParaRPr/>
          </a:p>
        </p:txBody>
      </p:sp>
      <p:sp>
        <p:nvSpPr>
          <p:cNvPr id="37" name="Google Shape;37;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38" name="Google Shape;38;p5"/>
          <p:cNvSpPr txBox="1">
            <a:spLocks noGrp="1"/>
          </p:cNvSpPr>
          <p:nvPr>
            <p:ph type="title"/>
          </p:nvPr>
        </p:nvSpPr>
        <p:spPr>
          <a:xfrm>
            <a:off x="415600" y="1490826"/>
            <a:ext cx="11360700" cy="639000"/>
          </a:xfrm>
          <a:prstGeom prst="rect">
            <a:avLst/>
          </a:prstGeom>
        </p:spPr>
        <p:txBody>
          <a:bodyPr spcFirstLastPara="1" wrap="square" lIns="121900" tIns="121900" rIns="121900" bIns="121900" anchor="t" anchorCtr="0">
            <a:noAutofit/>
          </a:bodyPr>
          <a:lstStyle>
            <a:lvl1pPr lvl="0" algn="ctr" rtl="0">
              <a:spcBef>
                <a:spcPts val="0"/>
              </a:spcBef>
              <a:spcAft>
                <a:spcPts val="0"/>
              </a:spcAft>
              <a:buClr>
                <a:schemeClr val="dk1"/>
              </a:buClr>
              <a:buSzPts val="4800"/>
              <a:buNone/>
              <a:defRPr sz="4800">
                <a:solidFill>
                  <a:schemeClr val="dk1"/>
                </a:solidFill>
              </a:defRPr>
            </a:lvl1pPr>
            <a:lvl2pPr lvl="1" algn="ctr" rtl="0">
              <a:spcBef>
                <a:spcPts val="0"/>
              </a:spcBef>
              <a:spcAft>
                <a:spcPts val="0"/>
              </a:spcAft>
              <a:buClr>
                <a:schemeClr val="dk1"/>
              </a:buClr>
              <a:buSzPts val="4800"/>
              <a:buNone/>
              <a:defRPr sz="4800">
                <a:solidFill>
                  <a:schemeClr val="dk1"/>
                </a:solidFill>
              </a:defRPr>
            </a:lvl2pPr>
            <a:lvl3pPr lvl="2" algn="ctr" rtl="0">
              <a:spcBef>
                <a:spcPts val="0"/>
              </a:spcBef>
              <a:spcAft>
                <a:spcPts val="0"/>
              </a:spcAft>
              <a:buClr>
                <a:schemeClr val="dk1"/>
              </a:buClr>
              <a:buSzPts val="4800"/>
              <a:buNone/>
              <a:defRPr sz="4800">
                <a:solidFill>
                  <a:schemeClr val="dk1"/>
                </a:solidFill>
              </a:defRPr>
            </a:lvl3pPr>
            <a:lvl4pPr lvl="3" algn="ctr" rtl="0">
              <a:spcBef>
                <a:spcPts val="0"/>
              </a:spcBef>
              <a:spcAft>
                <a:spcPts val="0"/>
              </a:spcAft>
              <a:buClr>
                <a:schemeClr val="dk1"/>
              </a:buClr>
              <a:buSzPts val="4800"/>
              <a:buNone/>
              <a:defRPr sz="4800">
                <a:solidFill>
                  <a:schemeClr val="dk1"/>
                </a:solidFill>
              </a:defRPr>
            </a:lvl4pPr>
            <a:lvl5pPr lvl="4" algn="ctr" rtl="0">
              <a:spcBef>
                <a:spcPts val="0"/>
              </a:spcBef>
              <a:spcAft>
                <a:spcPts val="0"/>
              </a:spcAft>
              <a:buClr>
                <a:schemeClr val="dk1"/>
              </a:buClr>
              <a:buSzPts val="4800"/>
              <a:buNone/>
              <a:defRPr sz="4800">
                <a:solidFill>
                  <a:schemeClr val="dk1"/>
                </a:solidFill>
              </a:defRPr>
            </a:lvl5pPr>
            <a:lvl6pPr lvl="5" algn="ctr" rtl="0">
              <a:spcBef>
                <a:spcPts val="0"/>
              </a:spcBef>
              <a:spcAft>
                <a:spcPts val="0"/>
              </a:spcAft>
              <a:buClr>
                <a:schemeClr val="dk1"/>
              </a:buClr>
              <a:buSzPts val="4800"/>
              <a:buNone/>
              <a:defRPr sz="4800">
                <a:solidFill>
                  <a:schemeClr val="dk1"/>
                </a:solidFill>
              </a:defRPr>
            </a:lvl6pPr>
            <a:lvl7pPr lvl="6" algn="ctr" rtl="0">
              <a:spcBef>
                <a:spcPts val="0"/>
              </a:spcBef>
              <a:spcAft>
                <a:spcPts val="0"/>
              </a:spcAft>
              <a:buClr>
                <a:schemeClr val="dk1"/>
              </a:buClr>
              <a:buSzPts val="4800"/>
              <a:buNone/>
              <a:defRPr sz="4800">
                <a:solidFill>
                  <a:schemeClr val="dk1"/>
                </a:solidFill>
              </a:defRPr>
            </a:lvl7pPr>
            <a:lvl8pPr lvl="7" algn="ctr" rtl="0">
              <a:spcBef>
                <a:spcPts val="0"/>
              </a:spcBef>
              <a:spcAft>
                <a:spcPts val="0"/>
              </a:spcAft>
              <a:buClr>
                <a:schemeClr val="dk1"/>
              </a:buClr>
              <a:buSzPts val="4800"/>
              <a:buNone/>
              <a:defRPr sz="4800">
                <a:solidFill>
                  <a:schemeClr val="dk1"/>
                </a:solidFill>
              </a:defRPr>
            </a:lvl8pPr>
            <a:lvl9pPr lvl="8" algn="ctr" rtl="0">
              <a:spcBef>
                <a:spcPts val="0"/>
              </a:spcBef>
              <a:spcAft>
                <a:spcPts val="0"/>
              </a:spcAft>
              <a:buClr>
                <a:schemeClr val="dk1"/>
              </a:buClr>
              <a:buSzPts val="4800"/>
              <a:buNone/>
              <a:defRPr sz="4800">
                <a:solidFill>
                  <a:schemeClr val="dk1"/>
                </a:solidFill>
              </a:defRPr>
            </a:lvl9pPr>
          </a:lstStyle>
          <a:p>
            <a:endParaRPr/>
          </a:p>
        </p:txBody>
      </p:sp>
      <p:grpSp>
        <p:nvGrpSpPr>
          <p:cNvPr id="39" name="Google Shape;39;p5"/>
          <p:cNvGrpSpPr/>
          <p:nvPr/>
        </p:nvGrpSpPr>
        <p:grpSpPr>
          <a:xfrm>
            <a:off x="4678934" y="285594"/>
            <a:ext cx="2834039" cy="812767"/>
            <a:chOff x="3698628" y="126229"/>
            <a:chExt cx="4005143" cy="1148625"/>
          </a:xfrm>
        </p:grpSpPr>
        <p:sp>
          <p:nvSpPr>
            <p:cNvPr id="40" name="Google Shape;40;p5"/>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5"/>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2 columns">
  <p:cSld name="Title and 2 columns">
    <p:spTree>
      <p:nvGrpSpPr>
        <p:cNvPr id="1" name="Shape 73"/>
        <p:cNvGrpSpPr/>
        <p:nvPr/>
      </p:nvGrpSpPr>
      <p:grpSpPr>
        <a:xfrm>
          <a:off x="0" y="0"/>
          <a:ext cx="0" cy="0"/>
          <a:chOff x="0" y="0"/>
          <a:chExt cx="0" cy="0"/>
        </a:xfrm>
      </p:grpSpPr>
      <p:sp>
        <p:nvSpPr>
          <p:cNvPr id="74" name="Google Shape;74;p1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
        <p:nvSpPr>
          <p:cNvPr id="75" name="Google Shape;75;p11"/>
          <p:cNvSpPr txBox="1">
            <a:spLocks noGrp="1"/>
          </p:cNvSpPr>
          <p:nvPr>
            <p:ph type="title"/>
          </p:nvPr>
        </p:nvSpPr>
        <p:spPr>
          <a:xfrm>
            <a:off x="587350" y="593375"/>
            <a:ext cx="110172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4800"/>
              <a:buNone/>
              <a:defRPr sz="4800">
                <a:solidFill>
                  <a:schemeClr val="dk1"/>
                </a:solidFill>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a:endParaRPr/>
          </a:p>
        </p:txBody>
      </p:sp>
      <p:sp>
        <p:nvSpPr>
          <p:cNvPr id="76" name="Google Shape;76;p11"/>
          <p:cNvSpPr txBox="1">
            <a:spLocks noGrp="1"/>
          </p:cNvSpPr>
          <p:nvPr>
            <p:ph type="body" idx="1"/>
          </p:nvPr>
        </p:nvSpPr>
        <p:spPr>
          <a:xfrm>
            <a:off x="587350" y="1750975"/>
            <a:ext cx="5248500" cy="36927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sp>
        <p:nvSpPr>
          <p:cNvPr id="77" name="Google Shape;77;p11"/>
          <p:cNvSpPr txBox="1">
            <a:spLocks noGrp="1"/>
          </p:cNvSpPr>
          <p:nvPr>
            <p:ph type="body" idx="2"/>
          </p:nvPr>
        </p:nvSpPr>
        <p:spPr>
          <a:xfrm>
            <a:off x="6356150" y="1750975"/>
            <a:ext cx="5248500" cy="36927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grpSp>
        <p:nvGrpSpPr>
          <p:cNvPr id="78" name="Google Shape;78;p11"/>
          <p:cNvGrpSpPr/>
          <p:nvPr/>
        </p:nvGrpSpPr>
        <p:grpSpPr>
          <a:xfrm>
            <a:off x="4827980" y="5909520"/>
            <a:ext cx="2536056" cy="727309"/>
            <a:chOff x="3698628" y="126229"/>
            <a:chExt cx="4005143" cy="1148625"/>
          </a:xfrm>
        </p:grpSpPr>
        <p:sp>
          <p:nvSpPr>
            <p:cNvPr id="79" name="Google Shape;79;p11"/>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80" name="Google Shape;80;p11"/>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cxnSp>
        <p:nvCxnSpPr>
          <p:cNvPr id="81" name="Google Shape;81;p11"/>
          <p:cNvCxnSpPr/>
          <p:nvPr/>
        </p:nvCxnSpPr>
        <p:spPr>
          <a:xfrm rot="10800000" flipH="1">
            <a:off x="566400" y="6260175"/>
            <a:ext cx="4116900" cy="55500"/>
          </a:xfrm>
          <a:prstGeom prst="straightConnector1">
            <a:avLst/>
          </a:prstGeom>
          <a:noFill/>
          <a:ln w="19050" cap="flat" cmpd="sng">
            <a:solidFill>
              <a:schemeClr val="accent2"/>
            </a:solidFill>
            <a:prstDash val="solid"/>
            <a:round/>
            <a:headEnd type="none" w="med" len="med"/>
            <a:tailEnd type="none" w="med" len="med"/>
          </a:ln>
        </p:spPr>
      </p:cxnSp>
      <p:cxnSp>
        <p:nvCxnSpPr>
          <p:cNvPr id="82" name="Google Shape;82;p11"/>
          <p:cNvCxnSpPr/>
          <p:nvPr/>
        </p:nvCxnSpPr>
        <p:spPr>
          <a:xfrm rot="10800000" flipH="1">
            <a:off x="7440225" y="6245425"/>
            <a:ext cx="4116900" cy="55500"/>
          </a:xfrm>
          <a:prstGeom prst="straightConnector1">
            <a:avLst/>
          </a:prstGeom>
          <a:noFill/>
          <a:ln w="19050"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6056532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94"/>
        <p:cNvGrpSpPr/>
        <p:nvPr/>
      </p:nvGrpSpPr>
      <p:grpSpPr>
        <a:xfrm>
          <a:off x="0" y="0"/>
          <a:ext cx="0" cy="0"/>
          <a:chOff x="0" y="0"/>
          <a:chExt cx="0" cy="0"/>
        </a:xfrm>
      </p:grpSpPr>
      <p:sp>
        <p:nvSpPr>
          <p:cNvPr id="95" name="Google Shape;95;p1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
        <p:nvSpPr>
          <p:cNvPr id="96" name="Google Shape;96;p1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4800"/>
              <a:buNone/>
              <a:defRPr sz="4800">
                <a:solidFill>
                  <a:schemeClr val="dk1"/>
                </a:solidFill>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a:endParaRPr/>
          </a:p>
        </p:txBody>
      </p:sp>
      <p:sp>
        <p:nvSpPr>
          <p:cNvPr id="97" name="Google Shape;97;p13"/>
          <p:cNvSpPr txBox="1">
            <a:spLocks noGrp="1"/>
          </p:cNvSpPr>
          <p:nvPr>
            <p:ph type="subTitle" idx="1"/>
          </p:nvPr>
        </p:nvSpPr>
        <p:spPr>
          <a:xfrm>
            <a:off x="287475" y="6083375"/>
            <a:ext cx="7370700" cy="6591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lvl1pPr>
            <a:lvl2pPr lvl="1" rtl="0">
              <a:spcBef>
                <a:spcPts val="2100"/>
              </a:spcBef>
              <a:spcAft>
                <a:spcPts val="0"/>
              </a:spcAft>
              <a:buNone/>
              <a:defRPr/>
            </a:lvl2pPr>
            <a:lvl3pPr lvl="2" rtl="0">
              <a:spcBef>
                <a:spcPts val="2100"/>
              </a:spcBef>
              <a:spcAft>
                <a:spcPts val="0"/>
              </a:spcAft>
              <a:buNone/>
              <a:defRPr/>
            </a:lvl3pPr>
            <a:lvl4pPr lvl="3" rtl="0">
              <a:spcBef>
                <a:spcPts val="2100"/>
              </a:spcBef>
              <a:spcAft>
                <a:spcPts val="0"/>
              </a:spcAft>
              <a:buNone/>
              <a:defRPr/>
            </a:lvl4pPr>
            <a:lvl5pPr lvl="4" rtl="0">
              <a:spcBef>
                <a:spcPts val="2100"/>
              </a:spcBef>
              <a:spcAft>
                <a:spcPts val="0"/>
              </a:spcAft>
              <a:buNone/>
              <a:defRPr/>
            </a:lvl5pPr>
            <a:lvl6pPr lvl="5" rtl="0">
              <a:spcBef>
                <a:spcPts val="2100"/>
              </a:spcBef>
              <a:spcAft>
                <a:spcPts val="0"/>
              </a:spcAft>
              <a:buNone/>
              <a:defRPr/>
            </a:lvl6pPr>
            <a:lvl7pPr lvl="6" rtl="0">
              <a:spcBef>
                <a:spcPts val="2100"/>
              </a:spcBef>
              <a:spcAft>
                <a:spcPts val="0"/>
              </a:spcAft>
              <a:buNone/>
              <a:defRPr/>
            </a:lvl7pPr>
            <a:lvl8pPr lvl="7" rtl="0">
              <a:spcBef>
                <a:spcPts val="2100"/>
              </a:spcBef>
              <a:spcAft>
                <a:spcPts val="0"/>
              </a:spcAft>
              <a:buNone/>
              <a:defRPr/>
            </a:lvl8pPr>
            <a:lvl9pPr lvl="8" rtl="0">
              <a:spcBef>
                <a:spcPts val="2100"/>
              </a:spcBef>
              <a:spcAft>
                <a:spcPts val="2100"/>
              </a:spcAft>
              <a:buNone/>
              <a:defRPr/>
            </a:lvl9pPr>
          </a:lstStyle>
          <a:p>
            <a:endParaRPr/>
          </a:p>
        </p:txBody>
      </p:sp>
      <p:grpSp>
        <p:nvGrpSpPr>
          <p:cNvPr id="98" name="Google Shape;98;p13"/>
          <p:cNvGrpSpPr/>
          <p:nvPr/>
        </p:nvGrpSpPr>
        <p:grpSpPr>
          <a:xfrm>
            <a:off x="1078300" y="259425"/>
            <a:ext cx="10035375" cy="483456"/>
            <a:chOff x="1117938" y="284675"/>
            <a:chExt cx="10035375" cy="483456"/>
          </a:xfrm>
        </p:grpSpPr>
        <p:grpSp>
          <p:nvGrpSpPr>
            <p:cNvPr id="99" name="Google Shape;99;p13"/>
            <p:cNvGrpSpPr/>
            <p:nvPr/>
          </p:nvGrpSpPr>
          <p:grpSpPr>
            <a:xfrm>
              <a:off x="5292743" y="284675"/>
              <a:ext cx="1685765" cy="483456"/>
              <a:chOff x="3698628" y="126229"/>
              <a:chExt cx="4005143" cy="1148625"/>
            </a:xfrm>
          </p:grpSpPr>
          <p:sp>
            <p:nvSpPr>
              <p:cNvPr id="100" name="Google Shape;100;p13"/>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101" name="Google Shape;101;p13"/>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cxnSp>
          <p:nvCxnSpPr>
            <p:cNvPr id="102" name="Google Shape;102;p13"/>
            <p:cNvCxnSpPr/>
            <p:nvPr/>
          </p:nvCxnSpPr>
          <p:spPr>
            <a:xfrm rot="10800000" flipH="1">
              <a:off x="1117938" y="518900"/>
              <a:ext cx="4174800" cy="15000"/>
            </a:xfrm>
            <a:prstGeom prst="straightConnector1">
              <a:avLst/>
            </a:prstGeom>
            <a:noFill/>
            <a:ln w="19050" cap="flat" cmpd="sng">
              <a:solidFill>
                <a:schemeClr val="accent2"/>
              </a:solidFill>
              <a:prstDash val="solid"/>
              <a:round/>
              <a:headEnd type="none" w="med" len="med"/>
              <a:tailEnd type="none" w="med" len="med"/>
            </a:ln>
          </p:spPr>
        </p:cxnSp>
        <p:cxnSp>
          <p:nvCxnSpPr>
            <p:cNvPr id="103" name="Google Shape;103;p13"/>
            <p:cNvCxnSpPr/>
            <p:nvPr/>
          </p:nvCxnSpPr>
          <p:spPr>
            <a:xfrm rot="10800000" flipH="1">
              <a:off x="6978513" y="518900"/>
              <a:ext cx="4174800" cy="15000"/>
            </a:xfrm>
            <a:prstGeom prst="straightConnector1">
              <a:avLst/>
            </a:prstGeom>
            <a:noFill/>
            <a:ln w="19050" cap="flat" cmpd="sng">
              <a:solidFill>
                <a:schemeClr val="accent2"/>
              </a:solidFill>
              <a:prstDash val="solid"/>
              <a:round/>
              <a:headEnd type="none" w="med" len="med"/>
              <a:tailEnd type="none" w="med" len="med"/>
            </a:ln>
          </p:spPr>
        </p:cxnSp>
      </p:grpSp>
    </p:spTree>
    <p:extLst>
      <p:ext uri="{BB962C8B-B14F-4D97-AF65-F5344CB8AC3E}">
        <p14:creationId xmlns:p14="http://schemas.microsoft.com/office/powerpoint/2010/main" val="50868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meline or Process">
  <p:cSld name="Timeline or Process">
    <p:spTree>
      <p:nvGrpSpPr>
        <p:cNvPr id="1" name="Shape 104"/>
        <p:cNvGrpSpPr/>
        <p:nvPr/>
      </p:nvGrpSpPr>
      <p:grpSpPr>
        <a:xfrm>
          <a:off x="0" y="0"/>
          <a:ext cx="0" cy="0"/>
          <a:chOff x="0" y="0"/>
          <a:chExt cx="0" cy="0"/>
        </a:xfrm>
      </p:grpSpPr>
      <p:sp>
        <p:nvSpPr>
          <p:cNvPr id="105" name="Google Shape;105;p14"/>
          <p:cNvSpPr txBox="1">
            <a:spLocks noGrp="1"/>
          </p:cNvSpPr>
          <p:nvPr>
            <p:ph type="sldNum" idx="12"/>
          </p:nvPr>
        </p:nvSpPr>
        <p:spPr>
          <a:xfrm>
            <a:off x="10813718"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595959"/>
                </a:solidFill>
              </a:rPr>
              <a:pPr/>
              <a:t>‹#›</a:t>
            </a:fld>
            <a:endParaRPr>
              <a:solidFill>
                <a:srgbClr val="595959"/>
              </a:solidFill>
            </a:endParaRPr>
          </a:p>
        </p:txBody>
      </p:sp>
      <p:sp>
        <p:nvSpPr>
          <p:cNvPr id="106" name="Google Shape;106;p14"/>
          <p:cNvSpPr txBox="1">
            <a:spLocks noGrp="1"/>
          </p:cNvSpPr>
          <p:nvPr>
            <p:ph type="body" idx="1"/>
          </p:nvPr>
        </p:nvSpPr>
        <p:spPr>
          <a:xfrm>
            <a:off x="40873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07" name="Google Shape;107;p14"/>
          <p:cNvSpPr txBox="1">
            <a:spLocks noGrp="1"/>
          </p:cNvSpPr>
          <p:nvPr>
            <p:ph type="subTitle" idx="2"/>
          </p:nvPr>
        </p:nvSpPr>
        <p:spPr>
          <a:xfrm>
            <a:off x="408738" y="23853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l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108" name="Google Shape;108;p14"/>
          <p:cNvSpPr txBox="1">
            <a:spLocks noGrp="1"/>
          </p:cNvSpPr>
          <p:nvPr>
            <p:ph type="body" idx="3"/>
          </p:nvPr>
        </p:nvSpPr>
        <p:spPr>
          <a:xfrm>
            <a:off x="272730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09" name="Google Shape;109;p14"/>
          <p:cNvSpPr txBox="1">
            <a:spLocks noGrp="1"/>
          </p:cNvSpPr>
          <p:nvPr>
            <p:ph type="subTitle" idx="4"/>
          </p:nvPr>
        </p:nvSpPr>
        <p:spPr>
          <a:xfrm>
            <a:off x="2727301" y="23853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l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110" name="Google Shape;110;p14"/>
          <p:cNvSpPr txBox="1">
            <a:spLocks noGrp="1"/>
          </p:cNvSpPr>
          <p:nvPr>
            <p:ph type="body" idx="5"/>
          </p:nvPr>
        </p:nvSpPr>
        <p:spPr>
          <a:xfrm>
            <a:off x="5045864"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11" name="Google Shape;111;p14"/>
          <p:cNvSpPr txBox="1">
            <a:spLocks noGrp="1"/>
          </p:cNvSpPr>
          <p:nvPr>
            <p:ph type="subTitle" idx="6"/>
          </p:nvPr>
        </p:nvSpPr>
        <p:spPr>
          <a:xfrm>
            <a:off x="5045864" y="23853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l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112" name="Google Shape;112;p14"/>
          <p:cNvSpPr txBox="1">
            <a:spLocks noGrp="1"/>
          </p:cNvSpPr>
          <p:nvPr>
            <p:ph type="body" idx="7"/>
          </p:nvPr>
        </p:nvSpPr>
        <p:spPr>
          <a:xfrm>
            <a:off x="736442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13" name="Google Shape;113;p14"/>
          <p:cNvSpPr txBox="1">
            <a:spLocks noGrp="1"/>
          </p:cNvSpPr>
          <p:nvPr>
            <p:ph type="subTitle" idx="8"/>
          </p:nvPr>
        </p:nvSpPr>
        <p:spPr>
          <a:xfrm>
            <a:off x="7364428" y="23853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l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114" name="Google Shape;114;p14"/>
          <p:cNvSpPr txBox="1">
            <a:spLocks noGrp="1"/>
          </p:cNvSpPr>
          <p:nvPr>
            <p:ph type="body" idx="9"/>
          </p:nvPr>
        </p:nvSpPr>
        <p:spPr>
          <a:xfrm>
            <a:off x="968299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15" name="Google Shape;115;p14"/>
          <p:cNvSpPr txBox="1">
            <a:spLocks noGrp="1"/>
          </p:cNvSpPr>
          <p:nvPr>
            <p:ph type="subTitle" idx="13"/>
          </p:nvPr>
        </p:nvSpPr>
        <p:spPr>
          <a:xfrm>
            <a:off x="9682991" y="23853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l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116" name="Google Shape;116;p1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4800"/>
              <a:buNone/>
              <a:defRPr sz="4800">
                <a:solidFill>
                  <a:schemeClr val="dk1"/>
                </a:solidFill>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a:endParaRPr/>
          </a:p>
        </p:txBody>
      </p:sp>
      <p:grpSp>
        <p:nvGrpSpPr>
          <p:cNvPr id="117" name="Google Shape;117;p14"/>
          <p:cNvGrpSpPr/>
          <p:nvPr/>
        </p:nvGrpSpPr>
        <p:grpSpPr>
          <a:xfrm>
            <a:off x="5292743" y="284675"/>
            <a:ext cx="1685765" cy="483456"/>
            <a:chOff x="3698628" y="126229"/>
            <a:chExt cx="4005143" cy="1148625"/>
          </a:xfrm>
        </p:grpSpPr>
        <p:sp>
          <p:nvSpPr>
            <p:cNvPr id="118" name="Google Shape;118;p14"/>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119" name="Google Shape;119;p14"/>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cxnSp>
        <p:nvCxnSpPr>
          <p:cNvPr id="120" name="Google Shape;120;p14"/>
          <p:cNvCxnSpPr/>
          <p:nvPr/>
        </p:nvCxnSpPr>
        <p:spPr>
          <a:xfrm rot="10800000" flipH="1">
            <a:off x="1117938" y="518900"/>
            <a:ext cx="4174800" cy="15000"/>
          </a:xfrm>
          <a:prstGeom prst="straightConnector1">
            <a:avLst/>
          </a:prstGeom>
          <a:noFill/>
          <a:ln w="19050" cap="flat" cmpd="sng">
            <a:solidFill>
              <a:schemeClr val="accent2"/>
            </a:solidFill>
            <a:prstDash val="solid"/>
            <a:round/>
            <a:headEnd type="none" w="med" len="med"/>
            <a:tailEnd type="none" w="med" len="med"/>
          </a:ln>
        </p:spPr>
      </p:cxnSp>
      <p:cxnSp>
        <p:nvCxnSpPr>
          <p:cNvPr id="121" name="Google Shape;121;p14"/>
          <p:cNvCxnSpPr/>
          <p:nvPr/>
        </p:nvCxnSpPr>
        <p:spPr>
          <a:xfrm rot="10800000" flipH="1">
            <a:off x="6978513" y="518900"/>
            <a:ext cx="4174800" cy="15000"/>
          </a:xfrm>
          <a:prstGeom prst="straightConnector1">
            <a:avLst/>
          </a:prstGeom>
          <a:noFill/>
          <a:ln w="19050"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1106298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Image">
  <p:cSld name="CUSTOM_12_1">
    <p:spTree>
      <p:nvGrpSpPr>
        <p:cNvPr id="1" name="Shape 67"/>
        <p:cNvGrpSpPr/>
        <p:nvPr/>
      </p:nvGrpSpPr>
      <p:grpSpPr>
        <a:xfrm>
          <a:off x="0" y="0"/>
          <a:ext cx="0" cy="0"/>
          <a:chOff x="0" y="0"/>
          <a:chExt cx="0" cy="0"/>
        </a:xfrm>
      </p:grpSpPr>
      <p:sp>
        <p:nvSpPr>
          <p:cNvPr id="68" name="Google Shape;68;p10"/>
          <p:cNvSpPr txBox="1">
            <a:spLocks noGrp="1"/>
          </p:cNvSpPr>
          <p:nvPr>
            <p:ph type="title"/>
          </p:nvPr>
        </p:nvSpPr>
        <p:spPr>
          <a:xfrm>
            <a:off x="415613" y="4840843"/>
            <a:ext cx="11361000" cy="17877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6000" i="1"/>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69" name="Google Shape;69;p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70" name="Google Shape;70;p10"/>
          <p:cNvGrpSpPr/>
          <p:nvPr/>
        </p:nvGrpSpPr>
        <p:grpSpPr>
          <a:xfrm>
            <a:off x="4079914" y="180667"/>
            <a:ext cx="4032378" cy="1156435"/>
            <a:chOff x="3698628" y="126229"/>
            <a:chExt cx="4005143" cy="1148625"/>
          </a:xfrm>
        </p:grpSpPr>
        <p:sp>
          <p:nvSpPr>
            <p:cNvPr id="71" name="Google Shape;71;p10"/>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10"/>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1899890024"/>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158610179"/>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266279572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61840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605307"/>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610978"/>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3700"/>
              <a:buFont typeface="Playfair Display Medium"/>
              <a:buNone/>
              <a:defRPr sz="3700">
                <a:solidFill>
                  <a:schemeClr val="dk1"/>
                </a:solidFill>
                <a:latin typeface="Playfair Display Medium"/>
                <a:ea typeface="Playfair Display Medium"/>
                <a:cs typeface="Playfair Display Medium"/>
                <a:sym typeface="Playfair Display Medium"/>
              </a:defRPr>
            </a:lvl1pPr>
            <a:lvl2pPr lvl="1">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2pPr>
            <a:lvl3pPr lvl="2">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3pPr>
            <a:lvl4pPr lvl="3">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4pPr>
            <a:lvl5pPr lvl="4">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5pPr>
            <a:lvl6pPr lvl="5">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6pPr>
            <a:lvl7pPr lvl="6">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7pPr>
            <a:lvl8pPr lvl="7">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8pPr>
            <a:lvl9pPr lvl="8">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2"/>
              </a:buClr>
              <a:buSzPts val="2400"/>
              <a:buFont typeface="Maitree"/>
              <a:buChar char="●"/>
              <a:defRPr sz="2400">
                <a:solidFill>
                  <a:schemeClr val="dk2"/>
                </a:solidFill>
                <a:latin typeface="Maitree"/>
                <a:ea typeface="Maitree"/>
                <a:cs typeface="Maitree"/>
                <a:sym typeface="Maitree"/>
              </a:defRPr>
            </a:lvl1pPr>
            <a:lvl2pPr marL="914400" lvl="1"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2pPr>
            <a:lvl3pPr marL="1371600" lvl="2"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3pPr>
            <a:lvl4pPr marL="1828800" lvl="3"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4pPr>
            <a:lvl5pPr marL="2286000" lvl="4"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5pPr>
            <a:lvl6pPr marL="2743200" lvl="5"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6pPr>
            <a:lvl7pPr marL="3200400" lvl="6"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7pPr>
            <a:lvl8pPr marL="3657600" lvl="7"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8pPr>
            <a:lvl9pPr marL="4114800" lvl="8" indent="-349250">
              <a:lnSpc>
                <a:spcPct val="115000"/>
              </a:lnSpc>
              <a:spcBef>
                <a:spcPts val="2100"/>
              </a:spcBef>
              <a:spcAft>
                <a:spcPts val="2100"/>
              </a:spcAft>
              <a:buClr>
                <a:schemeClr val="dk2"/>
              </a:buClr>
              <a:buSzPts val="1900"/>
              <a:buFont typeface="Maitree"/>
              <a:buChar char="■"/>
              <a:defRPr sz="1900">
                <a:solidFill>
                  <a:schemeClr val="dk2"/>
                </a:solidFill>
                <a:latin typeface="Maitree"/>
                <a:ea typeface="Maitree"/>
                <a:cs typeface="Maitree"/>
                <a:sym typeface="Maitree"/>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p:nvPr/>
        </p:nvSpPr>
        <p:spPr>
          <a:xfrm rot="5400000">
            <a:off x="-679350" y="617307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2"/>
                </a:solidFill>
                <a:latin typeface="Barlow Condensed"/>
                <a:ea typeface="Barlow Condensed"/>
                <a:cs typeface="Barlow Condensed"/>
                <a:sym typeface="Barlow Condensed"/>
              </a:rPr>
              <a:t>SLIDESMANIA.COM</a:t>
            </a:r>
            <a:endParaRPr>
              <a:solidFill>
                <a:schemeClr val="accent2"/>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3702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3700"/>
              <a:buFont typeface="Playfair Display Medium"/>
              <a:buNone/>
              <a:defRPr sz="3700">
                <a:solidFill>
                  <a:schemeClr val="dk1"/>
                </a:solidFill>
                <a:latin typeface="Playfair Display Medium"/>
                <a:ea typeface="Playfair Display Medium"/>
                <a:cs typeface="Playfair Display Medium"/>
                <a:sym typeface="Playfair Display Medium"/>
              </a:defRPr>
            </a:lvl1pPr>
            <a:lvl2pPr lvl="1">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2pPr>
            <a:lvl3pPr lvl="2">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3pPr>
            <a:lvl4pPr lvl="3">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4pPr>
            <a:lvl5pPr lvl="4">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5pPr>
            <a:lvl6pPr lvl="5">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6pPr>
            <a:lvl7pPr lvl="6">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7pPr>
            <a:lvl8pPr lvl="7">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8pPr>
            <a:lvl9pPr lvl="8">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2"/>
              </a:buClr>
              <a:buSzPts val="2400"/>
              <a:buFont typeface="Maitree"/>
              <a:buChar char="●"/>
              <a:defRPr sz="2400">
                <a:solidFill>
                  <a:schemeClr val="dk2"/>
                </a:solidFill>
                <a:latin typeface="Maitree"/>
                <a:ea typeface="Maitree"/>
                <a:cs typeface="Maitree"/>
                <a:sym typeface="Maitree"/>
              </a:defRPr>
            </a:lvl1pPr>
            <a:lvl2pPr marL="914400" lvl="1"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2pPr>
            <a:lvl3pPr marL="1371600" lvl="2"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3pPr>
            <a:lvl4pPr marL="1828800" lvl="3"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4pPr>
            <a:lvl5pPr marL="2286000" lvl="4"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5pPr>
            <a:lvl6pPr marL="2743200" lvl="5"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6pPr>
            <a:lvl7pPr marL="3200400" lvl="6"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7pPr>
            <a:lvl8pPr marL="3657600" lvl="7"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8pPr>
            <a:lvl9pPr marL="4114800" lvl="8" indent="-349250">
              <a:lnSpc>
                <a:spcPct val="115000"/>
              </a:lnSpc>
              <a:spcBef>
                <a:spcPts val="2100"/>
              </a:spcBef>
              <a:spcAft>
                <a:spcPts val="2100"/>
              </a:spcAft>
              <a:buClr>
                <a:schemeClr val="dk2"/>
              </a:buClr>
              <a:buSzPts val="1900"/>
              <a:buFont typeface="Maitree"/>
              <a:buChar char="■"/>
              <a:defRPr sz="1900">
                <a:solidFill>
                  <a:schemeClr val="dk2"/>
                </a:solidFill>
                <a:latin typeface="Maitree"/>
                <a:ea typeface="Maitree"/>
                <a:cs typeface="Maitree"/>
                <a:sym typeface="Maitree"/>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
        <p:nvSpPr>
          <p:cNvPr id="9" name="Google Shape;9;p1"/>
          <p:cNvSpPr txBox="1"/>
          <p:nvPr/>
        </p:nvSpPr>
        <p:spPr>
          <a:xfrm rot="5400000">
            <a:off x="-679350" y="6173075"/>
            <a:ext cx="1579800" cy="373500"/>
          </a:xfrm>
          <a:prstGeom prst="rect">
            <a:avLst/>
          </a:prstGeom>
          <a:noFill/>
          <a:ln>
            <a:noFill/>
          </a:ln>
        </p:spPr>
        <p:txBody>
          <a:bodyPr spcFirstLastPara="1" wrap="square" lIns="91425" tIns="91425" rIns="91425" bIns="91425" anchor="t" anchorCtr="0">
            <a:noAutofit/>
          </a:bodyPr>
          <a:lstStyle/>
          <a:p>
            <a:r>
              <a:rPr lang="en">
                <a:solidFill>
                  <a:srgbClr val="A2C4C9"/>
                </a:solidFill>
                <a:latin typeface="Barlow Condensed"/>
                <a:ea typeface="Barlow Condensed"/>
                <a:cs typeface="Barlow Condensed"/>
                <a:sym typeface="Barlow Condensed"/>
              </a:rPr>
              <a:t>SLIDESMANIA.COM</a:t>
            </a:r>
            <a:endParaRPr>
              <a:solidFill>
                <a:srgbClr val="A2C4C9"/>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660158448"/>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notesSlide" Target="../notesSlides/notesSlide1.xml"/><Relationship Id="rId21" Type="http://schemas.openxmlformats.org/officeDocument/2006/relationships/tags" Target="../tags/tag21.xml"/><Relationship Id="rId34" Type="http://schemas.openxmlformats.org/officeDocument/2006/relationships/tags" Target="../tags/tag34.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slideLayout" Target="../slideLayouts/slideLayout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8" Type="http://schemas.openxmlformats.org/officeDocument/2006/relationships/tags" Target="../tags/tag8.xml"/><Relationship Id="rId3"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0.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千图PPT彼岸天：ID 8661124库_任意多边形 16"/>
          <p:cNvSpPr/>
          <p:nvPr>
            <p:custDataLst>
              <p:tags r:id="rId1"/>
            </p:custDataLst>
          </p:nvPr>
        </p:nvSpPr>
        <p:spPr bwMode="auto">
          <a:xfrm>
            <a:off x="2046750" y="5176103"/>
            <a:ext cx="254132" cy="392499"/>
          </a:xfrm>
          <a:custGeom>
            <a:avLst/>
            <a:gdLst>
              <a:gd name="T0" fmla="*/ 58 w 175"/>
              <a:gd name="T1" fmla="*/ 0 h 266"/>
              <a:gd name="T2" fmla="*/ 61 w 175"/>
              <a:gd name="T3" fmla="*/ 2 h 266"/>
              <a:gd name="T4" fmla="*/ 66 w 175"/>
              <a:gd name="T5" fmla="*/ 3 h 266"/>
              <a:gd name="T6" fmla="*/ 74 w 175"/>
              <a:gd name="T7" fmla="*/ 7 h 266"/>
              <a:gd name="T8" fmla="*/ 84 w 175"/>
              <a:gd name="T9" fmla="*/ 12 h 266"/>
              <a:gd name="T10" fmla="*/ 96 w 175"/>
              <a:gd name="T11" fmla="*/ 18 h 266"/>
              <a:gd name="T12" fmla="*/ 109 w 175"/>
              <a:gd name="T13" fmla="*/ 28 h 266"/>
              <a:gd name="T14" fmla="*/ 122 w 175"/>
              <a:gd name="T15" fmla="*/ 38 h 266"/>
              <a:gd name="T16" fmla="*/ 135 w 175"/>
              <a:gd name="T17" fmla="*/ 51 h 266"/>
              <a:gd name="T18" fmla="*/ 148 w 175"/>
              <a:gd name="T19" fmla="*/ 65 h 266"/>
              <a:gd name="T20" fmla="*/ 158 w 175"/>
              <a:gd name="T21" fmla="*/ 82 h 266"/>
              <a:gd name="T22" fmla="*/ 167 w 175"/>
              <a:gd name="T23" fmla="*/ 100 h 266"/>
              <a:gd name="T24" fmla="*/ 173 w 175"/>
              <a:gd name="T25" fmla="*/ 121 h 266"/>
              <a:gd name="T26" fmla="*/ 175 w 175"/>
              <a:gd name="T27" fmla="*/ 146 h 266"/>
              <a:gd name="T28" fmla="*/ 174 w 175"/>
              <a:gd name="T29" fmla="*/ 172 h 266"/>
              <a:gd name="T30" fmla="*/ 167 w 175"/>
              <a:gd name="T31" fmla="*/ 200 h 266"/>
              <a:gd name="T32" fmla="*/ 157 w 175"/>
              <a:gd name="T33" fmla="*/ 233 h 266"/>
              <a:gd name="T34" fmla="*/ 140 w 175"/>
              <a:gd name="T35" fmla="*/ 266 h 266"/>
              <a:gd name="T36" fmla="*/ 137 w 175"/>
              <a:gd name="T37" fmla="*/ 266 h 266"/>
              <a:gd name="T38" fmla="*/ 131 w 175"/>
              <a:gd name="T39" fmla="*/ 264 h 266"/>
              <a:gd name="T40" fmla="*/ 122 w 175"/>
              <a:gd name="T41" fmla="*/ 260 h 266"/>
              <a:gd name="T42" fmla="*/ 110 w 175"/>
              <a:gd name="T43" fmla="*/ 255 h 266"/>
              <a:gd name="T44" fmla="*/ 96 w 175"/>
              <a:gd name="T45" fmla="*/ 247 h 266"/>
              <a:gd name="T46" fmla="*/ 80 w 175"/>
              <a:gd name="T47" fmla="*/ 238 h 266"/>
              <a:gd name="T48" fmla="*/ 65 w 175"/>
              <a:gd name="T49" fmla="*/ 226 h 266"/>
              <a:gd name="T50" fmla="*/ 49 w 175"/>
              <a:gd name="T51" fmla="*/ 214 h 266"/>
              <a:gd name="T52" fmla="*/ 35 w 175"/>
              <a:gd name="T53" fmla="*/ 199 h 266"/>
              <a:gd name="T54" fmla="*/ 22 w 175"/>
              <a:gd name="T55" fmla="*/ 183 h 266"/>
              <a:gd name="T56" fmla="*/ 11 w 175"/>
              <a:gd name="T57" fmla="*/ 164 h 266"/>
              <a:gd name="T58" fmla="*/ 4 w 175"/>
              <a:gd name="T59" fmla="*/ 144 h 266"/>
              <a:gd name="T60" fmla="*/ 0 w 175"/>
              <a:gd name="T61" fmla="*/ 121 h 266"/>
              <a:gd name="T62" fmla="*/ 0 w 175"/>
              <a:gd name="T63" fmla="*/ 96 h 266"/>
              <a:gd name="T64" fmla="*/ 6 w 175"/>
              <a:gd name="T65" fmla="*/ 70 h 266"/>
              <a:gd name="T66" fmla="*/ 18 w 175"/>
              <a:gd name="T67" fmla="*/ 41 h 266"/>
              <a:gd name="T68" fmla="*/ 36 w 175"/>
              <a:gd name="T69" fmla="*/ 9 h 266"/>
              <a:gd name="T70" fmla="*/ 35 w 175"/>
              <a:gd name="T71" fmla="*/ 13 h 266"/>
              <a:gd name="T72" fmla="*/ 32 w 175"/>
              <a:gd name="T73" fmla="*/ 21 h 266"/>
              <a:gd name="T74" fmla="*/ 30 w 175"/>
              <a:gd name="T75" fmla="*/ 33 h 266"/>
              <a:gd name="T76" fmla="*/ 26 w 175"/>
              <a:gd name="T77" fmla="*/ 48 h 266"/>
              <a:gd name="T78" fmla="*/ 24 w 175"/>
              <a:gd name="T79" fmla="*/ 66 h 266"/>
              <a:gd name="T80" fmla="*/ 26 w 175"/>
              <a:gd name="T81" fmla="*/ 87 h 266"/>
              <a:gd name="T82" fmla="*/ 30 w 175"/>
              <a:gd name="T83" fmla="*/ 109 h 266"/>
              <a:gd name="T84" fmla="*/ 37 w 175"/>
              <a:gd name="T85" fmla="*/ 131 h 266"/>
              <a:gd name="T86" fmla="*/ 50 w 175"/>
              <a:gd name="T87" fmla="*/ 153 h 266"/>
              <a:gd name="T88" fmla="*/ 49 w 175"/>
              <a:gd name="T89" fmla="*/ 150 h 266"/>
              <a:gd name="T90" fmla="*/ 46 w 175"/>
              <a:gd name="T91" fmla="*/ 142 h 266"/>
              <a:gd name="T92" fmla="*/ 43 w 175"/>
              <a:gd name="T93" fmla="*/ 127 h 266"/>
              <a:gd name="T94" fmla="*/ 40 w 175"/>
              <a:gd name="T95" fmla="*/ 109 h 266"/>
              <a:gd name="T96" fmla="*/ 37 w 175"/>
              <a:gd name="T97" fmla="*/ 89 h 266"/>
              <a:gd name="T98" fmla="*/ 37 w 175"/>
              <a:gd name="T99" fmla="*/ 66 h 266"/>
              <a:gd name="T100" fmla="*/ 40 w 175"/>
              <a:gd name="T101" fmla="*/ 44 h 266"/>
              <a:gd name="T102" fmla="*/ 46 w 175"/>
              <a:gd name="T103" fmla="*/ 22 h 266"/>
              <a:gd name="T104" fmla="*/ 58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58" y="0"/>
                </a:moveTo>
                <a:lnTo>
                  <a:pt x="61" y="2"/>
                </a:lnTo>
                <a:lnTo>
                  <a:pt x="66" y="3"/>
                </a:lnTo>
                <a:lnTo>
                  <a:pt x="74" y="7"/>
                </a:lnTo>
                <a:lnTo>
                  <a:pt x="84" y="12"/>
                </a:lnTo>
                <a:lnTo>
                  <a:pt x="96" y="18"/>
                </a:lnTo>
                <a:lnTo>
                  <a:pt x="109" y="28"/>
                </a:lnTo>
                <a:lnTo>
                  <a:pt x="122" y="38"/>
                </a:lnTo>
                <a:lnTo>
                  <a:pt x="135" y="51"/>
                </a:lnTo>
                <a:lnTo>
                  <a:pt x="148" y="65"/>
                </a:lnTo>
                <a:lnTo>
                  <a:pt x="158" y="82"/>
                </a:lnTo>
                <a:lnTo>
                  <a:pt x="167" y="100"/>
                </a:lnTo>
                <a:lnTo>
                  <a:pt x="173" y="121"/>
                </a:lnTo>
                <a:lnTo>
                  <a:pt x="175" y="146"/>
                </a:lnTo>
                <a:lnTo>
                  <a:pt x="174" y="172"/>
                </a:lnTo>
                <a:lnTo>
                  <a:pt x="167" y="200"/>
                </a:lnTo>
                <a:lnTo>
                  <a:pt x="157" y="233"/>
                </a:lnTo>
                <a:lnTo>
                  <a:pt x="140" y="266"/>
                </a:lnTo>
                <a:lnTo>
                  <a:pt x="137" y="266"/>
                </a:lnTo>
                <a:lnTo>
                  <a:pt x="131" y="264"/>
                </a:lnTo>
                <a:lnTo>
                  <a:pt x="122" y="260"/>
                </a:lnTo>
                <a:lnTo>
                  <a:pt x="110" y="255"/>
                </a:lnTo>
                <a:lnTo>
                  <a:pt x="96" y="247"/>
                </a:lnTo>
                <a:lnTo>
                  <a:pt x="80" y="238"/>
                </a:lnTo>
                <a:lnTo>
                  <a:pt x="65" y="226"/>
                </a:lnTo>
                <a:lnTo>
                  <a:pt x="49" y="214"/>
                </a:lnTo>
                <a:lnTo>
                  <a:pt x="35" y="199"/>
                </a:lnTo>
                <a:lnTo>
                  <a:pt x="22" y="183"/>
                </a:lnTo>
                <a:lnTo>
                  <a:pt x="11" y="164"/>
                </a:lnTo>
                <a:lnTo>
                  <a:pt x="4" y="144"/>
                </a:lnTo>
                <a:lnTo>
                  <a:pt x="0" y="121"/>
                </a:lnTo>
                <a:lnTo>
                  <a:pt x="0" y="96"/>
                </a:lnTo>
                <a:lnTo>
                  <a:pt x="6" y="70"/>
                </a:lnTo>
                <a:lnTo>
                  <a:pt x="18" y="41"/>
                </a:lnTo>
                <a:lnTo>
                  <a:pt x="36" y="9"/>
                </a:lnTo>
                <a:lnTo>
                  <a:pt x="35" y="13"/>
                </a:lnTo>
                <a:lnTo>
                  <a:pt x="32" y="21"/>
                </a:lnTo>
                <a:lnTo>
                  <a:pt x="30" y="33"/>
                </a:lnTo>
                <a:lnTo>
                  <a:pt x="26" y="48"/>
                </a:lnTo>
                <a:lnTo>
                  <a:pt x="24" y="66"/>
                </a:lnTo>
                <a:lnTo>
                  <a:pt x="26" y="87"/>
                </a:lnTo>
                <a:lnTo>
                  <a:pt x="30" y="109"/>
                </a:lnTo>
                <a:lnTo>
                  <a:pt x="37" y="131"/>
                </a:lnTo>
                <a:lnTo>
                  <a:pt x="50" y="153"/>
                </a:lnTo>
                <a:lnTo>
                  <a:pt x="49" y="150"/>
                </a:lnTo>
                <a:lnTo>
                  <a:pt x="46" y="142"/>
                </a:lnTo>
                <a:lnTo>
                  <a:pt x="43" y="127"/>
                </a:lnTo>
                <a:lnTo>
                  <a:pt x="40" y="109"/>
                </a:lnTo>
                <a:lnTo>
                  <a:pt x="37" y="89"/>
                </a:lnTo>
                <a:lnTo>
                  <a:pt x="37" y="66"/>
                </a:lnTo>
                <a:lnTo>
                  <a:pt x="40" y="44"/>
                </a:lnTo>
                <a:lnTo>
                  <a:pt x="46" y="22"/>
                </a:lnTo>
                <a:lnTo>
                  <a:pt x="58"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18" name="千图PPT彼岸天：ID 8661124库_任意多边形 17"/>
          <p:cNvSpPr/>
          <p:nvPr>
            <p:custDataLst>
              <p:tags r:id="rId2"/>
            </p:custDataLst>
          </p:nvPr>
        </p:nvSpPr>
        <p:spPr bwMode="auto">
          <a:xfrm>
            <a:off x="1672088" y="5373828"/>
            <a:ext cx="255584" cy="392499"/>
          </a:xfrm>
          <a:custGeom>
            <a:avLst/>
            <a:gdLst>
              <a:gd name="T0" fmla="*/ 60 w 176"/>
              <a:gd name="T1" fmla="*/ 0 h 266"/>
              <a:gd name="T2" fmla="*/ 61 w 176"/>
              <a:gd name="T3" fmla="*/ 0 h 266"/>
              <a:gd name="T4" fmla="*/ 67 w 176"/>
              <a:gd name="T5" fmla="*/ 3 h 266"/>
              <a:gd name="T6" fmla="*/ 74 w 176"/>
              <a:gd name="T7" fmla="*/ 6 h 266"/>
              <a:gd name="T8" fmla="*/ 85 w 176"/>
              <a:gd name="T9" fmla="*/ 12 h 266"/>
              <a:gd name="T10" fmla="*/ 98 w 176"/>
              <a:gd name="T11" fmla="*/ 18 h 266"/>
              <a:gd name="T12" fmla="*/ 110 w 176"/>
              <a:gd name="T13" fmla="*/ 26 h 266"/>
              <a:gd name="T14" fmla="*/ 124 w 176"/>
              <a:gd name="T15" fmla="*/ 36 h 266"/>
              <a:gd name="T16" fmla="*/ 137 w 176"/>
              <a:gd name="T17" fmla="*/ 49 h 266"/>
              <a:gd name="T18" fmla="*/ 149 w 176"/>
              <a:gd name="T19" fmla="*/ 64 h 266"/>
              <a:gd name="T20" fmla="*/ 159 w 176"/>
              <a:gd name="T21" fmla="*/ 80 h 266"/>
              <a:gd name="T22" fmla="*/ 168 w 176"/>
              <a:gd name="T23" fmla="*/ 100 h 266"/>
              <a:gd name="T24" fmla="*/ 173 w 176"/>
              <a:gd name="T25" fmla="*/ 121 h 266"/>
              <a:gd name="T26" fmla="*/ 176 w 176"/>
              <a:gd name="T27" fmla="*/ 144 h 266"/>
              <a:gd name="T28" fmla="*/ 175 w 176"/>
              <a:gd name="T29" fmla="*/ 171 h 266"/>
              <a:gd name="T30" fmla="*/ 169 w 176"/>
              <a:gd name="T31" fmla="*/ 200 h 266"/>
              <a:gd name="T32" fmla="*/ 158 w 176"/>
              <a:gd name="T33" fmla="*/ 231 h 266"/>
              <a:gd name="T34" fmla="*/ 141 w 176"/>
              <a:gd name="T35" fmla="*/ 266 h 266"/>
              <a:gd name="T36" fmla="*/ 139 w 176"/>
              <a:gd name="T37" fmla="*/ 265 h 266"/>
              <a:gd name="T38" fmla="*/ 133 w 176"/>
              <a:gd name="T39" fmla="*/ 264 h 266"/>
              <a:gd name="T40" fmla="*/ 123 w 176"/>
              <a:gd name="T41" fmla="*/ 258 h 266"/>
              <a:gd name="T42" fmla="*/ 111 w 176"/>
              <a:gd name="T43" fmla="*/ 253 h 266"/>
              <a:gd name="T44" fmla="*/ 97 w 176"/>
              <a:gd name="T45" fmla="*/ 245 h 266"/>
              <a:gd name="T46" fmla="*/ 81 w 176"/>
              <a:gd name="T47" fmla="*/ 236 h 266"/>
              <a:gd name="T48" fmla="*/ 65 w 176"/>
              <a:gd name="T49" fmla="*/ 226 h 266"/>
              <a:gd name="T50" fmla="*/ 50 w 176"/>
              <a:gd name="T51" fmla="*/ 213 h 266"/>
              <a:gd name="T52" fmla="*/ 35 w 176"/>
              <a:gd name="T53" fmla="*/ 199 h 266"/>
              <a:gd name="T54" fmla="*/ 22 w 176"/>
              <a:gd name="T55" fmla="*/ 182 h 266"/>
              <a:gd name="T56" fmla="*/ 12 w 176"/>
              <a:gd name="T57" fmla="*/ 164 h 266"/>
              <a:gd name="T58" fmla="*/ 4 w 176"/>
              <a:gd name="T59" fmla="*/ 143 h 266"/>
              <a:gd name="T60" fmla="*/ 0 w 176"/>
              <a:gd name="T61" fmla="*/ 121 h 266"/>
              <a:gd name="T62" fmla="*/ 2 w 176"/>
              <a:gd name="T63" fmla="*/ 96 h 266"/>
              <a:gd name="T64" fmla="*/ 7 w 176"/>
              <a:gd name="T65" fmla="*/ 69 h 266"/>
              <a:gd name="T66" fmla="*/ 19 w 176"/>
              <a:gd name="T67" fmla="*/ 40 h 266"/>
              <a:gd name="T68" fmla="*/ 37 w 176"/>
              <a:gd name="T69" fmla="*/ 9 h 266"/>
              <a:gd name="T70" fmla="*/ 35 w 176"/>
              <a:gd name="T71" fmla="*/ 12 h 266"/>
              <a:gd name="T72" fmla="*/ 33 w 176"/>
              <a:gd name="T73" fmla="*/ 19 h 266"/>
              <a:gd name="T74" fmla="*/ 30 w 176"/>
              <a:gd name="T75" fmla="*/ 32 h 266"/>
              <a:gd name="T76" fmla="*/ 28 w 176"/>
              <a:gd name="T77" fmla="*/ 48 h 266"/>
              <a:gd name="T78" fmla="*/ 25 w 176"/>
              <a:gd name="T79" fmla="*/ 66 h 266"/>
              <a:gd name="T80" fmla="*/ 26 w 176"/>
              <a:gd name="T81" fmla="*/ 87 h 266"/>
              <a:gd name="T82" fmla="*/ 30 w 176"/>
              <a:gd name="T83" fmla="*/ 108 h 266"/>
              <a:gd name="T84" fmla="*/ 38 w 176"/>
              <a:gd name="T85" fmla="*/ 131 h 266"/>
              <a:gd name="T86" fmla="*/ 51 w 176"/>
              <a:gd name="T87" fmla="*/ 152 h 266"/>
              <a:gd name="T88" fmla="*/ 50 w 176"/>
              <a:gd name="T89" fmla="*/ 149 h 266"/>
              <a:gd name="T90" fmla="*/ 47 w 176"/>
              <a:gd name="T91" fmla="*/ 140 h 266"/>
              <a:gd name="T92" fmla="*/ 43 w 176"/>
              <a:gd name="T93" fmla="*/ 126 h 266"/>
              <a:gd name="T94" fmla="*/ 41 w 176"/>
              <a:gd name="T95" fmla="*/ 109 h 266"/>
              <a:gd name="T96" fmla="*/ 38 w 176"/>
              <a:gd name="T97" fmla="*/ 88 h 266"/>
              <a:gd name="T98" fmla="*/ 38 w 176"/>
              <a:gd name="T99" fmla="*/ 66 h 266"/>
              <a:gd name="T100" fmla="*/ 41 w 176"/>
              <a:gd name="T101" fmla="*/ 43 h 266"/>
              <a:gd name="T102" fmla="*/ 48 w 176"/>
              <a:gd name="T103" fmla="*/ 21 h 266"/>
              <a:gd name="T104" fmla="*/ 60 w 176"/>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266">
                <a:moveTo>
                  <a:pt x="60" y="0"/>
                </a:moveTo>
                <a:lnTo>
                  <a:pt x="61" y="0"/>
                </a:lnTo>
                <a:lnTo>
                  <a:pt x="67" y="3"/>
                </a:lnTo>
                <a:lnTo>
                  <a:pt x="74" y="6"/>
                </a:lnTo>
                <a:lnTo>
                  <a:pt x="85" y="12"/>
                </a:lnTo>
                <a:lnTo>
                  <a:pt x="98" y="18"/>
                </a:lnTo>
                <a:lnTo>
                  <a:pt x="110" y="26"/>
                </a:lnTo>
                <a:lnTo>
                  <a:pt x="124" y="36"/>
                </a:lnTo>
                <a:lnTo>
                  <a:pt x="137" y="49"/>
                </a:lnTo>
                <a:lnTo>
                  <a:pt x="149" y="64"/>
                </a:lnTo>
                <a:lnTo>
                  <a:pt x="159" y="80"/>
                </a:lnTo>
                <a:lnTo>
                  <a:pt x="168" y="100"/>
                </a:lnTo>
                <a:lnTo>
                  <a:pt x="173" y="121"/>
                </a:lnTo>
                <a:lnTo>
                  <a:pt x="176" y="144"/>
                </a:lnTo>
                <a:lnTo>
                  <a:pt x="175" y="171"/>
                </a:lnTo>
                <a:lnTo>
                  <a:pt x="169" y="200"/>
                </a:lnTo>
                <a:lnTo>
                  <a:pt x="158" y="231"/>
                </a:lnTo>
                <a:lnTo>
                  <a:pt x="141" y="266"/>
                </a:lnTo>
                <a:lnTo>
                  <a:pt x="139" y="265"/>
                </a:lnTo>
                <a:lnTo>
                  <a:pt x="133" y="264"/>
                </a:lnTo>
                <a:lnTo>
                  <a:pt x="123" y="258"/>
                </a:lnTo>
                <a:lnTo>
                  <a:pt x="111" y="253"/>
                </a:lnTo>
                <a:lnTo>
                  <a:pt x="97" y="245"/>
                </a:lnTo>
                <a:lnTo>
                  <a:pt x="81" y="236"/>
                </a:lnTo>
                <a:lnTo>
                  <a:pt x="65" y="226"/>
                </a:lnTo>
                <a:lnTo>
                  <a:pt x="50" y="213"/>
                </a:lnTo>
                <a:lnTo>
                  <a:pt x="35" y="199"/>
                </a:lnTo>
                <a:lnTo>
                  <a:pt x="22" y="182"/>
                </a:lnTo>
                <a:lnTo>
                  <a:pt x="12" y="164"/>
                </a:lnTo>
                <a:lnTo>
                  <a:pt x="4" y="143"/>
                </a:lnTo>
                <a:lnTo>
                  <a:pt x="0" y="121"/>
                </a:lnTo>
                <a:lnTo>
                  <a:pt x="2" y="96"/>
                </a:lnTo>
                <a:lnTo>
                  <a:pt x="7" y="69"/>
                </a:lnTo>
                <a:lnTo>
                  <a:pt x="19" y="40"/>
                </a:lnTo>
                <a:lnTo>
                  <a:pt x="37" y="9"/>
                </a:lnTo>
                <a:lnTo>
                  <a:pt x="35" y="12"/>
                </a:lnTo>
                <a:lnTo>
                  <a:pt x="33" y="19"/>
                </a:lnTo>
                <a:lnTo>
                  <a:pt x="30" y="32"/>
                </a:lnTo>
                <a:lnTo>
                  <a:pt x="28" y="48"/>
                </a:lnTo>
                <a:lnTo>
                  <a:pt x="25" y="66"/>
                </a:lnTo>
                <a:lnTo>
                  <a:pt x="26" y="87"/>
                </a:lnTo>
                <a:lnTo>
                  <a:pt x="30" y="108"/>
                </a:lnTo>
                <a:lnTo>
                  <a:pt x="38" y="131"/>
                </a:lnTo>
                <a:lnTo>
                  <a:pt x="51" y="152"/>
                </a:lnTo>
                <a:lnTo>
                  <a:pt x="50" y="149"/>
                </a:lnTo>
                <a:lnTo>
                  <a:pt x="47" y="140"/>
                </a:lnTo>
                <a:lnTo>
                  <a:pt x="43" y="126"/>
                </a:lnTo>
                <a:lnTo>
                  <a:pt x="41" y="109"/>
                </a:lnTo>
                <a:lnTo>
                  <a:pt x="38" y="88"/>
                </a:lnTo>
                <a:lnTo>
                  <a:pt x="38" y="66"/>
                </a:lnTo>
                <a:lnTo>
                  <a:pt x="41" y="43"/>
                </a:lnTo>
                <a:lnTo>
                  <a:pt x="48" y="21"/>
                </a:lnTo>
                <a:lnTo>
                  <a:pt x="60"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19" name="千图PPT彼岸天：ID 8661124库_任意多边形 18"/>
          <p:cNvSpPr/>
          <p:nvPr>
            <p:custDataLst>
              <p:tags r:id="rId3"/>
            </p:custDataLst>
          </p:nvPr>
        </p:nvSpPr>
        <p:spPr bwMode="auto">
          <a:xfrm>
            <a:off x="1044746" y="5440227"/>
            <a:ext cx="255584" cy="376268"/>
          </a:xfrm>
          <a:custGeom>
            <a:avLst/>
            <a:gdLst>
              <a:gd name="T0" fmla="*/ 133 w 176"/>
              <a:gd name="T1" fmla="*/ 0 h 255"/>
              <a:gd name="T2" fmla="*/ 131 w 176"/>
              <a:gd name="T3" fmla="*/ 2 h 255"/>
              <a:gd name="T4" fmla="*/ 124 w 176"/>
              <a:gd name="T5" fmla="*/ 4 h 255"/>
              <a:gd name="T6" fmla="*/ 113 w 176"/>
              <a:gd name="T7" fmla="*/ 11 h 255"/>
              <a:gd name="T8" fmla="*/ 100 w 176"/>
              <a:gd name="T9" fmla="*/ 20 h 255"/>
              <a:gd name="T10" fmla="*/ 85 w 176"/>
              <a:gd name="T11" fmla="*/ 32 h 255"/>
              <a:gd name="T12" fmla="*/ 72 w 176"/>
              <a:gd name="T13" fmla="*/ 47 h 255"/>
              <a:gd name="T14" fmla="*/ 59 w 176"/>
              <a:gd name="T15" fmla="*/ 65 h 255"/>
              <a:gd name="T16" fmla="*/ 49 w 176"/>
              <a:gd name="T17" fmla="*/ 86 h 255"/>
              <a:gd name="T18" fmla="*/ 42 w 176"/>
              <a:gd name="T19" fmla="*/ 111 h 255"/>
              <a:gd name="T20" fmla="*/ 44 w 176"/>
              <a:gd name="T21" fmla="*/ 108 h 255"/>
              <a:gd name="T22" fmla="*/ 49 w 176"/>
              <a:gd name="T23" fmla="*/ 100 h 255"/>
              <a:gd name="T24" fmla="*/ 55 w 176"/>
              <a:gd name="T25" fmla="*/ 87 h 255"/>
              <a:gd name="T26" fmla="*/ 66 w 176"/>
              <a:gd name="T27" fmla="*/ 73 h 255"/>
              <a:gd name="T28" fmla="*/ 79 w 176"/>
              <a:gd name="T29" fmla="*/ 58 h 255"/>
              <a:gd name="T30" fmla="*/ 94 w 176"/>
              <a:gd name="T31" fmla="*/ 42 h 255"/>
              <a:gd name="T32" fmla="*/ 113 w 176"/>
              <a:gd name="T33" fmla="*/ 28 h 255"/>
              <a:gd name="T34" fmla="*/ 133 w 176"/>
              <a:gd name="T35" fmla="*/ 16 h 255"/>
              <a:gd name="T36" fmla="*/ 157 w 176"/>
              <a:gd name="T37" fmla="*/ 10 h 255"/>
              <a:gd name="T38" fmla="*/ 158 w 176"/>
              <a:gd name="T39" fmla="*/ 12 h 255"/>
              <a:gd name="T40" fmla="*/ 161 w 176"/>
              <a:gd name="T41" fmla="*/ 17 h 255"/>
              <a:gd name="T42" fmla="*/ 163 w 176"/>
              <a:gd name="T43" fmla="*/ 26 h 255"/>
              <a:gd name="T44" fmla="*/ 167 w 176"/>
              <a:gd name="T45" fmla="*/ 39 h 255"/>
              <a:gd name="T46" fmla="*/ 171 w 176"/>
              <a:gd name="T47" fmla="*/ 54 h 255"/>
              <a:gd name="T48" fmla="*/ 175 w 176"/>
              <a:gd name="T49" fmla="*/ 71 h 255"/>
              <a:gd name="T50" fmla="*/ 176 w 176"/>
              <a:gd name="T51" fmla="*/ 89 h 255"/>
              <a:gd name="T52" fmla="*/ 175 w 176"/>
              <a:gd name="T53" fmla="*/ 108 h 255"/>
              <a:gd name="T54" fmla="*/ 172 w 176"/>
              <a:gd name="T55" fmla="*/ 129 h 255"/>
              <a:gd name="T56" fmla="*/ 166 w 176"/>
              <a:gd name="T57" fmla="*/ 148 h 255"/>
              <a:gd name="T58" fmla="*/ 156 w 176"/>
              <a:gd name="T59" fmla="*/ 169 h 255"/>
              <a:gd name="T60" fmla="*/ 141 w 176"/>
              <a:gd name="T61" fmla="*/ 190 h 255"/>
              <a:gd name="T62" fmla="*/ 122 w 176"/>
              <a:gd name="T63" fmla="*/ 208 h 255"/>
              <a:gd name="T64" fmla="*/ 96 w 176"/>
              <a:gd name="T65" fmla="*/ 226 h 255"/>
              <a:gd name="T66" fmla="*/ 65 w 176"/>
              <a:gd name="T67" fmla="*/ 242 h 255"/>
              <a:gd name="T68" fmla="*/ 26 w 176"/>
              <a:gd name="T69" fmla="*/ 255 h 255"/>
              <a:gd name="T70" fmla="*/ 24 w 176"/>
              <a:gd name="T71" fmla="*/ 254 h 255"/>
              <a:gd name="T72" fmla="*/ 22 w 176"/>
              <a:gd name="T73" fmla="*/ 247 h 255"/>
              <a:gd name="T74" fmla="*/ 18 w 176"/>
              <a:gd name="T75" fmla="*/ 238 h 255"/>
              <a:gd name="T76" fmla="*/ 14 w 176"/>
              <a:gd name="T77" fmla="*/ 225 h 255"/>
              <a:gd name="T78" fmla="*/ 9 w 176"/>
              <a:gd name="T79" fmla="*/ 209 h 255"/>
              <a:gd name="T80" fmla="*/ 5 w 176"/>
              <a:gd name="T81" fmla="*/ 193 h 255"/>
              <a:gd name="T82" fmla="*/ 1 w 176"/>
              <a:gd name="T83" fmla="*/ 173 h 255"/>
              <a:gd name="T84" fmla="*/ 0 w 176"/>
              <a:gd name="T85" fmla="*/ 154 h 255"/>
              <a:gd name="T86" fmla="*/ 0 w 176"/>
              <a:gd name="T87" fmla="*/ 133 h 255"/>
              <a:gd name="T88" fmla="*/ 2 w 176"/>
              <a:gd name="T89" fmla="*/ 112 h 255"/>
              <a:gd name="T90" fmla="*/ 7 w 176"/>
              <a:gd name="T91" fmla="*/ 91 h 255"/>
              <a:gd name="T92" fmla="*/ 16 w 176"/>
              <a:gd name="T93" fmla="*/ 72 h 255"/>
              <a:gd name="T94" fmla="*/ 29 w 176"/>
              <a:gd name="T95" fmla="*/ 52 h 255"/>
              <a:gd name="T96" fmla="*/ 48 w 176"/>
              <a:gd name="T97" fmla="*/ 35 h 255"/>
              <a:gd name="T98" fmla="*/ 71 w 176"/>
              <a:gd name="T99" fmla="*/ 21 h 255"/>
              <a:gd name="T100" fmla="*/ 100 w 176"/>
              <a:gd name="T101" fmla="*/ 10 h 255"/>
              <a:gd name="T102" fmla="*/ 133 w 176"/>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6" h="255">
                <a:moveTo>
                  <a:pt x="133" y="0"/>
                </a:moveTo>
                <a:lnTo>
                  <a:pt x="131" y="2"/>
                </a:lnTo>
                <a:lnTo>
                  <a:pt x="124" y="4"/>
                </a:lnTo>
                <a:lnTo>
                  <a:pt x="113" y="11"/>
                </a:lnTo>
                <a:lnTo>
                  <a:pt x="100" y="20"/>
                </a:lnTo>
                <a:lnTo>
                  <a:pt x="85" y="32"/>
                </a:lnTo>
                <a:lnTo>
                  <a:pt x="72" y="47"/>
                </a:lnTo>
                <a:lnTo>
                  <a:pt x="59" y="65"/>
                </a:lnTo>
                <a:lnTo>
                  <a:pt x="49" y="86"/>
                </a:lnTo>
                <a:lnTo>
                  <a:pt x="42" y="111"/>
                </a:lnTo>
                <a:lnTo>
                  <a:pt x="44" y="108"/>
                </a:lnTo>
                <a:lnTo>
                  <a:pt x="49" y="100"/>
                </a:lnTo>
                <a:lnTo>
                  <a:pt x="55" y="87"/>
                </a:lnTo>
                <a:lnTo>
                  <a:pt x="66" y="73"/>
                </a:lnTo>
                <a:lnTo>
                  <a:pt x="79" y="58"/>
                </a:lnTo>
                <a:lnTo>
                  <a:pt x="94" y="42"/>
                </a:lnTo>
                <a:lnTo>
                  <a:pt x="113" y="28"/>
                </a:lnTo>
                <a:lnTo>
                  <a:pt x="133" y="16"/>
                </a:lnTo>
                <a:lnTo>
                  <a:pt x="157" y="10"/>
                </a:lnTo>
                <a:lnTo>
                  <a:pt x="158" y="12"/>
                </a:lnTo>
                <a:lnTo>
                  <a:pt x="161" y="17"/>
                </a:lnTo>
                <a:lnTo>
                  <a:pt x="163" y="26"/>
                </a:lnTo>
                <a:lnTo>
                  <a:pt x="167" y="39"/>
                </a:lnTo>
                <a:lnTo>
                  <a:pt x="171" y="54"/>
                </a:lnTo>
                <a:lnTo>
                  <a:pt x="175" y="71"/>
                </a:lnTo>
                <a:lnTo>
                  <a:pt x="176" y="89"/>
                </a:lnTo>
                <a:lnTo>
                  <a:pt x="175" y="108"/>
                </a:lnTo>
                <a:lnTo>
                  <a:pt x="172" y="129"/>
                </a:lnTo>
                <a:lnTo>
                  <a:pt x="166" y="148"/>
                </a:lnTo>
                <a:lnTo>
                  <a:pt x="156" y="169"/>
                </a:lnTo>
                <a:lnTo>
                  <a:pt x="141" y="190"/>
                </a:lnTo>
                <a:lnTo>
                  <a:pt x="122" y="208"/>
                </a:lnTo>
                <a:lnTo>
                  <a:pt x="96" y="226"/>
                </a:lnTo>
                <a:lnTo>
                  <a:pt x="65" y="242"/>
                </a:lnTo>
                <a:lnTo>
                  <a:pt x="26" y="255"/>
                </a:lnTo>
                <a:lnTo>
                  <a:pt x="24" y="254"/>
                </a:lnTo>
                <a:lnTo>
                  <a:pt x="22" y="247"/>
                </a:lnTo>
                <a:lnTo>
                  <a:pt x="18" y="238"/>
                </a:lnTo>
                <a:lnTo>
                  <a:pt x="14" y="225"/>
                </a:lnTo>
                <a:lnTo>
                  <a:pt x="9" y="209"/>
                </a:lnTo>
                <a:lnTo>
                  <a:pt x="5" y="193"/>
                </a:lnTo>
                <a:lnTo>
                  <a:pt x="1" y="173"/>
                </a:lnTo>
                <a:lnTo>
                  <a:pt x="0" y="154"/>
                </a:lnTo>
                <a:lnTo>
                  <a:pt x="0" y="133"/>
                </a:lnTo>
                <a:lnTo>
                  <a:pt x="2" y="112"/>
                </a:lnTo>
                <a:lnTo>
                  <a:pt x="7" y="91"/>
                </a:lnTo>
                <a:lnTo>
                  <a:pt x="16" y="72"/>
                </a:lnTo>
                <a:lnTo>
                  <a:pt x="29" y="52"/>
                </a:lnTo>
                <a:lnTo>
                  <a:pt x="48" y="35"/>
                </a:lnTo>
                <a:lnTo>
                  <a:pt x="71" y="21"/>
                </a:lnTo>
                <a:lnTo>
                  <a:pt x="100" y="10"/>
                </a:lnTo>
                <a:lnTo>
                  <a:pt x="133"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20" name="千图PPT彼岸天：ID 8661124库_任意多边形 19"/>
          <p:cNvSpPr/>
          <p:nvPr>
            <p:custDataLst>
              <p:tags r:id="rId4"/>
            </p:custDataLst>
          </p:nvPr>
        </p:nvSpPr>
        <p:spPr bwMode="auto">
          <a:xfrm>
            <a:off x="895170" y="4984280"/>
            <a:ext cx="371758" cy="261175"/>
          </a:xfrm>
          <a:custGeom>
            <a:avLst/>
            <a:gdLst>
              <a:gd name="T0" fmla="*/ 103 w 256"/>
              <a:gd name="T1" fmla="*/ 0 h 177"/>
              <a:gd name="T2" fmla="*/ 123 w 256"/>
              <a:gd name="T3" fmla="*/ 0 h 177"/>
              <a:gd name="T4" fmla="*/ 144 w 256"/>
              <a:gd name="T5" fmla="*/ 3 h 177"/>
              <a:gd name="T6" fmla="*/ 165 w 256"/>
              <a:gd name="T7" fmla="*/ 8 h 177"/>
              <a:gd name="T8" fmla="*/ 184 w 256"/>
              <a:gd name="T9" fmla="*/ 19 h 177"/>
              <a:gd name="T10" fmla="*/ 203 w 256"/>
              <a:gd name="T11" fmla="*/ 32 h 177"/>
              <a:gd name="T12" fmla="*/ 220 w 256"/>
              <a:gd name="T13" fmla="*/ 48 h 177"/>
              <a:gd name="T14" fmla="*/ 235 w 256"/>
              <a:gd name="T15" fmla="*/ 72 h 177"/>
              <a:gd name="T16" fmla="*/ 247 w 256"/>
              <a:gd name="T17" fmla="*/ 100 h 177"/>
              <a:gd name="T18" fmla="*/ 256 w 256"/>
              <a:gd name="T19" fmla="*/ 135 h 177"/>
              <a:gd name="T20" fmla="*/ 255 w 256"/>
              <a:gd name="T21" fmla="*/ 133 h 177"/>
              <a:gd name="T22" fmla="*/ 251 w 256"/>
              <a:gd name="T23" fmla="*/ 125 h 177"/>
              <a:gd name="T24" fmla="*/ 244 w 256"/>
              <a:gd name="T25" fmla="*/ 115 h 177"/>
              <a:gd name="T26" fmla="*/ 235 w 256"/>
              <a:gd name="T27" fmla="*/ 102 h 177"/>
              <a:gd name="T28" fmla="*/ 223 w 256"/>
              <a:gd name="T29" fmla="*/ 87 h 177"/>
              <a:gd name="T30" fmla="*/ 209 w 256"/>
              <a:gd name="T31" fmla="*/ 73 h 177"/>
              <a:gd name="T32" fmla="*/ 191 w 256"/>
              <a:gd name="T33" fmla="*/ 60 h 177"/>
              <a:gd name="T34" fmla="*/ 169 w 256"/>
              <a:gd name="T35" fmla="*/ 51 h 177"/>
              <a:gd name="T36" fmla="*/ 144 w 256"/>
              <a:gd name="T37" fmla="*/ 45 h 177"/>
              <a:gd name="T38" fmla="*/ 147 w 256"/>
              <a:gd name="T39" fmla="*/ 46 h 177"/>
              <a:gd name="T40" fmla="*/ 156 w 256"/>
              <a:gd name="T41" fmla="*/ 50 h 177"/>
              <a:gd name="T42" fmla="*/ 168 w 256"/>
              <a:gd name="T43" fmla="*/ 58 h 177"/>
              <a:gd name="T44" fmla="*/ 183 w 256"/>
              <a:gd name="T45" fmla="*/ 68 h 177"/>
              <a:gd name="T46" fmla="*/ 199 w 256"/>
              <a:gd name="T47" fmla="*/ 81 h 177"/>
              <a:gd name="T48" fmla="*/ 214 w 256"/>
              <a:gd name="T49" fmla="*/ 97 h 177"/>
              <a:gd name="T50" fmla="*/ 229 w 256"/>
              <a:gd name="T51" fmla="*/ 115 h 177"/>
              <a:gd name="T52" fmla="*/ 239 w 256"/>
              <a:gd name="T53" fmla="*/ 135 h 177"/>
              <a:gd name="T54" fmla="*/ 247 w 256"/>
              <a:gd name="T55" fmla="*/ 159 h 177"/>
              <a:gd name="T56" fmla="*/ 244 w 256"/>
              <a:gd name="T57" fmla="*/ 159 h 177"/>
              <a:gd name="T58" fmla="*/ 238 w 256"/>
              <a:gd name="T59" fmla="*/ 161 h 177"/>
              <a:gd name="T60" fmla="*/ 229 w 256"/>
              <a:gd name="T61" fmla="*/ 165 h 177"/>
              <a:gd name="T62" fmla="*/ 217 w 256"/>
              <a:gd name="T63" fmla="*/ 169 h 177"/>
              <a:gd name="T64" fmla="*/ 203 w 256"/>
              <a:gd name="T65" fmla="*/ 173 h 177"/>
              <a:gd name="T66" fmla="*/ 186 w 256"/>
              <a:gd name="T67" fmla="*/ 176 h 177"/>
              <a:gd name="T68" fmla="*/ 168 w 256"/>
              <a:gd name="T69" fmla="*/ 177 h 177"/>
              <a:gd name="T70" fmla="*/ 148 w 256"/>
              <a:gd name="T71" fmla="*/ 177 h 177"/>
              <a:gd name="T72" fmla="*/ 127 w 256"/>
              <a:gd name="T73" fmla="*/ 173 h 177"/>
              <a:gd name="T74" fmla="*/ 106 w 256"/>
              <a:gd name="T75" fmla="*/ 168 h 177"/>
              <a:gd name="T76" fmla="*/ 86 w 256"/>
              <a:gd name="T77" fmla="*/ 158 h 177"/>
              <a:gd name="T78" fmla="*/ 66 w 256"/>
              <a:gd name="T79" fmla="*/ 142 h 177"/>
              <a:gd name="T80" fmla="*/ 47 w 256"/>
              <a:gd name="T81" fmla="*/ 122 h 177"/>
              <a:gd name="T82" fmla="*/ 30 w 256"/>
              <a:gd name="T83" fmla="*/ 98 h 177"/>
              <a:gd name="T84" fmla="*/ 14 w 256"/>
              <a:gd name="T85" fmla="*/ 65 h 177"/>
              <a:gd name="T86" fmla="*/ 0 w 256"/>
              <a:gd name="T87" fmla="*/ 28 h 177"/>
              <a:gd name="T88" fmla="*/ 2 w 256"/>
              <a:gd name="T89" fmla="*/ 26 h 177"/>
              <a:gd name="T90" fmla="*/ 9 w 256"/>
              <a:gd name="T91" fmla="*/ 24 h 177"/>
              <a:gd name="T92" fmla="*/ 18 w 256"/>
              <a:gd name="T93" fmla="*/ 20 h 177"/>
              <a:gd name="T94" fmla="*/ 31 w 256"/>
              <a:gd name="T95" fmla="*/ 15 h 177"/>
              <a:gd name="T96" fmla="*/ 45 w 256"/>
              <a:gd name="T97" fmla="*/ 11 h 177"/>
              <a:gd name="T98" fmla="*/ 64 w 256"/>
              <a:gd name="T99" fmla="*/ 6 h 177"/>
              <a:gd name="T100" fmla="*/ 82 w 256"/>
              <a:gd name="T101" fmla="*/ 3 h 177"/>
              <a:gd name="T102" fmla="*/ 103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103" y="0"/>
                </a:moveTo>
                <a:lnTo>
                  <a:pt x="123" y="0"/>
                </a:lnTo>
                <a:lnTo>
                  <a:pt x="144" y="3"/>
                </a:lnTo>
                <a:lnTo>
                  <a:pt x="165" y="8"/>
                </a:lnTo>
                <a:lnTo>
                  <a:pt x="184" y="19"/>
                </a:lnTo>
                <a:lnTo>
                  <a:pt x="203" y="32"/>
                </a:lnTo>
                <a:lnTo>
                  <a:pt x="220" y="48"/>
                </a:lnTo>
                <a:lnTo>
                  <a:pt x="235" y="72"/>
                </a:lnTo>
                <a:lnTo>
                  <a:pt x="247" y="100"/>
                </a:lnTo>
                <a:lnTo>
                  <a:pt x="256" y="135"/>
                </a:lnTo>
                <a:lnTo>
                  <a:pt x="255" y="133"/>
                </a:lnTo>
                <a:lnTo>
                  <a:pt x="251" y="125"/>
                </a:lnTo>
                <a:lnTo>
                  <a:pt x="244" y="115"/>
                </a:lnTo>
                <a:lnTo>
                  <a:pt x="235" y="102"/>
                </a:lnTo>
                <a:lnTo>
                  <a:pt x="223" y="87"/>
                </a:lnTo>
                <a:lnTo>
                  <a:pt x="209" y="73"/>
                </a:lnTo>
                <a:lnTo>
                  <a:pt x="191" y="60"/>
                </a:lnTo>
                <a:lnTo>
                  <a:pt x="169" y="51"/>
                </a:lnTo>
                <a:lnTo>
                  <a:pt x="144" y="45"/>
                </a:lnTo>
                <a:lnTo>
                  <a:pt x="147" y="46"/>
                </a:lnTo>
                <a:lnTo>
                  <a:pt x="156" y="50"/>
                </a:lnTo>
                <a:lnTo>
                  <a:pt x="168" y="58"/>
                </a:lnTo>
                <a:lnTo>
                  <a:pt x="183" y="68"/>
                </a:lnTo>
                <a:lnTo>
                  <a:pt x="199" y="81"/>
                </a:lnTo>
                <a:lnTo>
                  <a:pt x="214" y="97"/>
                </a:lnTo>
                <a:lnTo>
                  <a:pt x="229" y="115"/>
                </a:lnTo>
                <a:lnTo>
                  <a:pt x="239" y="135"/>
                </a:lnTo>
                <a:lnTo>
                  <a:pt x="247" y="159"/>
                </a:lnTo>
                <a:lnTo>
                  <a:pt x="244" y="159"/>
                </a:lnTo>
                <a:lnTo>
                  <a:pt x="238" y="161"/>
                </a:lnTo>
                <a:lnTo>
                  <a:pt x="229" y="165"/>
                </a:lnTo>
                <a:lnTo>
                  <a:pt x="217" y="169"/>
                </a:lnTo>
                <a:lnTo>
                  <a:pt x="203" y="173"/>
                </a:lnTo>
                <a:lnTo>
                  <a:pt x="186" y="176"/>
                </a:lnTo>
                <a:lnTo>
                  <a:pt x="168" y="177"/>
                </a:lnTo>
                <a:lnTo>
                  <a:pt x="148" y="177"/>
                </a:lnTo>
                <a:lnTo>
                  <a:pt x="127" y="173"/>
                </a:lnTo>
                <a:lnTo>
                  <a:pt x="106" y="168"/>
                </a:lnTo>
                <a:lnTo>
                  <a:pt x="86" y="158"/>
                </a:lnTo>
                <a:lnTo>
                  <a:pt x="66" y="142"/>
                </a:lnTo>
                <a:lnTo>
                  <a:pt x="47" y="122"/>
                </a:lnTo>
                <a:lnTo>
                  <a:pt x="30" y="98"/>
                </a:lnTo>
                <a:lnTo>
                  <a:pt x="14" y="65"/>
                </a:lnTo>
                <a:lnTo>
                  <a:pt x="0" y="28"/>
                </a:lnTo>
                <a:lnTo>
                  <a:pt x="2" y="26"/>
                </a:lnTo>
                <a:lnTo>
                  <a:pt x="9" y="24"/>
                </a:lnTo>
                <a:lnTo>
                  <a:pt x="18" y="20"/>
                </a:lnTo>
                <a:lnTo>
                  <a:pt x="31" y="15"/>
                </a:lnTo>
                <a:lnTo>
                  <a:pt x="45" y="11"/>
                </a:lnTo>
                <a:lnTo>
                  <a:pt x="64" y="6"/>
                </a:lnTo>
                <a:lnTo>
                  <a:pt x="82" y="3"/>
                </a:lnTo>
                <a:lnTo>
                  <a:pt x="103"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21" name="千图PPT彼岸天：ID 8661124库_任意多边形 20"/>
          <p:cNvSpPr/>
          <p:nvPr>
            <p:custDataLst>
              <p:tags r:id="rId5"/>
            </p:custDataLst>
          </p:nvPr>
        </p:nvSpPr>
        <p:spPr bwMode="auto">
          <a:xfrm>
            <a:off x="410142" y="4634572"/>
            <a:ext cx="370307" cy="259699"/>
          </a:xfrm>
          <a:custGeom>
            <a:avLst/>
            <a:gdLst>
              <a:gd name="T0" fmla="*/ 101 w 255"/>
              <a:gd name="T1" fmla="*/ 0 h 176"/>
              <a:gd name="T2" fmla="*/ 122 w 255"/>
              <a:gd name="T3" fmla="*/ 0 h 176"/>
              <a:gd name="T4" fmla="*/ 143 w 255"/>
              <a:gd name="T5" fmla="*/ 2 h 176"/>
              <a:gd name="T6" fmla="*/ 164 w 255"/>
              <a:gd name="T7" fmla="*/ 8 h 176"/>
              <a:gd name="T8" fmla="*/ 183 w 255"/>
              <a:gd name="T9" fmla="*/ 17 h 176"/>
              <a:gd name="T10" fmla="*/ 203 w 255"/>
              <a:gd name="T11" fmla="*/ 30 h 176"/>
              <a:gd name="T12" fmla="*/ 220 w 255"/>
              <a:gd name="T13" fmla="*/ 48 h 176"/>
              <a:gd name="T14" fmla="*/ 234 w 255"/>
              <a:gd name="T15" fmla="*/ 71 h 176"/>
              <a:gd name="T16" fmla="*/ 246 w 255"/>
              <a:gd name="T17" fmla="*/ 100 h 176"/>
              <a:gd name="T18" fmla="*/ 255 w 255"/>
              <a:gd name="T19" fmla="*/ 135 h 176"/>
              <a:gd name="T20" fmla="*/ 255 w 255"/>
              <a:gd name="T21" fmla="*/ 132 h 176"/>
              <a:gd name="T22" fmla="*/ 251 w 255"/>
              <a:gd name="T23" fmla="*/ 125 h 176"/>
              <a:gd name="T24" fmla="*/ 244 w 255"/>
              <a:gd name="T25" fmla="*/ 113 h 176"/>
              <a:gd name="T26" fmla="*/ 235 w 255"/>
              <a:gd name="T27" fmla="*/ 100 h 176"/>
              <a:gd name="T28" fmla="*/ 223 w 255"/>
              <a:gd name="T29" fmla="*/ 86 h 176"/>
              <a:gd name="T30" fmla="*/ 208 w 255"/>
              <a:gd name="T31" fmla="*/ 73 h 176"/>
              <a:gd name="T32" fmla="*/ 190 w 255"/>
              <a:gd name="T33" fmla="*/ 60 h 176"/>
              <a:gd name="T34" fmla="*/ 169 w 255"/>
              <a:gd name="T35" fmla="*/ 49 h 176"/>
              <a:gd name="T36" fmla="*/ 144 w 255"/>
              <a:gd name="T37" fmla="*/ 43 h 176"/>
              <a:gd name="T38" fmla="*/ 147 w 255"/>
              <a:gd name="T39" fmla="*/ 44 h 176"/>
              <a:gd name="T40" fmla="*/ 155 w 255"/>
              <a:gd name="T41" fmla="*/ 49 h 176"/>
              <a:gd name="T42" fmla="*/ 168 w 255"/>
              <a:gd name="T43" fmla="*/ 56 h 176"/>
              <a:gd name="T44" fmla="*/ 182 w 255"/>
              <a:gd name="T45" fmla="*/ 66 h 176"/>
              <a:gd name="T46" fmla="*/ 197 w 255"/>
              <a:gd name="T47" fmla="*/ 79 h 176"/>
              <a:gd name="T48" fmla="*/ 214 w 255"/>
              <a:gd name="T49" fmla="*/ 95 h 176"/>
              <a:gd name="T50" fmla="*/ 227 w 255"/>
              <a:gd name="T51" fmla="*/ 113 h 176"/>
              <a:gd name="T52" fmla="*/ 239 w 255"/>
              <a:gd name="T53" fmla="*/ 134 h 176"/>
              <a:gd name="T54" fmla="*/ 246 w 255"/>
              <a:gd name="T55" fmla="*/ 157 h 176"/>
              <a:gd name="T56" fmla="*/ 243 w 255"/>
              <a:gd name="T57" fmla="*/ 158 h 176"/>
              <a:gd name="T58" fmla="*/ 238 w 255"/>
              <a:gd name="T59" fmla="*/ 161 h 176"/>
              <a:gd name="T60" fmla="*/ 229 w 255"/>
              <a:gd name="T61" fmla="*/ 165 h 176"/>
              <a:gd name="T62" fmla="*/ 217 w 255"/>
              <a:gd name="T63" fmla="*/ 169 h 176"/>
              <a:gd name="T64" fmla="*/ 201 w 255"/>
              <a:gd name="T65" fmla="*/ 171 h 176"/>
              <a:gd name="T66" fmla="*/ 184 w 255"/>
              <a:gd name="T67" fmla="*/ 175 h 176"/>
              <a:gd name="T68" fmla="*/ 166 w 255"/>
              <a:gd name="T69" fmla="*/ 176 h 176"/>
              <a:gd name="T70" fmla="*/ 147 w 255"/>
              <a:gd name="T71" fmla="*/ 175 h 176"/>
              <a:gd name="T72" fmla="*/ 127 w 255"/>
              <a:gd name="T73" fmla="*/ 173 h 176"/>
              <a:gd name="T74" fmla="*/ 106 w 255"/>
              <a:gd name="T75" fmla="*/ 166 h 176"/>
              <a:gd name="T76" fmla="*/ 86 w 255"/>
              <a:gd name="T77" fmla="*/ 156 h 176"/>
              <a:gd name="T78" fmla="*/ 65 w 255"/>
              <a:gd name="T79" fmla="*/ 141 h 176"/>
              <a:gd name="T80" fmla="*/ 47 w 255"/>
              <a:gd name="T81" fmla="*/ 122 h 176"/>
              <a:gd name="T82" fmla="*/ 28 w 255"/>
              <a:gd name="T83" fmla="*/ 96 h 176"/>
              <a:gd name="T84" fmla="*/ 13 w 255"/>
              <a:gd name="T85" fmla="*/ 65 h 176"/>
              <a:gd name="T86" fmla="*/ 0 w 255"/>
              <a:gd name="T87" fmla="*/ 26 h 176"/>
              <a:gd name="T88" fmla="*/ 1 w 255"/>
              <a:gd name="T89" fmla="*/ 26 h 176"/>
              <a:gd name="T90" fmla="*/ 8 w 255"/>
              <a:gd name="T91" fmla="*/ 22 h 176"/>
              <a:gd name="T92" fmla="*/ 18 w 255"/>
              <a:gd name="T93" fmla="*/ 18 h 176"/>
              <a:gd name="T94" fmla="*/ 30 w 255"/>
              <a:gd name="T95" fmla="*/ 14 h 176"/>
              <a:gd name="T96" fmla="*/ 45 w 255"/>
              <a:gd name="T97" fmla="*/ 9 h 176"/>
              <a:gd name="T98" fmla="*/ 62 w 255"/>
              <a:gd name="T99" fmla="*/ 5 h 176"/>
              <a:gd name="T100" fmla="*/ 82 w 255"/>
              <a:gd name="T101" fmla="*/ 1 h 176"/>
              <a:gd name="T102" fmla="*/ 101 w 255"/>
              <a:gd name="T10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176">
                <a:moveTo>
                  <a:pt x="101" y="0"/>
                </a:moveTo>
                <a:lnTo>
                  <a:pt x="122" y="0"/>
                </a:lnTo>
                <a:lnTo>
                  <a:pt x="143" y="2"/>
                </a:lnTo>
                <a:lnTo>
                  <a:pt x="164" y="8"/>
                </a:lnTo>
                <a:lnTo>
                  <a:pt x="183" y="17"/>
                </a:lnTo>
                <a:lnTo>
                  <a:pt x="203" y="30"/>
                </a:lnTo>
                <a:lnTo>
                  <a:pt x="220" y="48"/>
                </a:lnTo>
                <a:lnTo>
                  <a:pt x="234" y="71"/>
                </a:lnTo>
                <a:lnTo>
                  <a:pt x="246" y="100"/>
                </a:lnTo>
                <a:lnTo>
                  <a:pt x="255" y="135"/>
                </a:lnTo>
                <a:lnTo>
                  <a:pt x="255" y="132"/>
                </a:lnTo>
                <a:lnTo>
                  <a:pt x="251" y="125"/>
                </a:lnTo>
                <a:lnTo>
                  <a:pt x="244" y="113"/>
                </a:lnTo>
                <a:lnTo>
                  <a:pt x="235" y="100"/>
                </a:lnTo>
                <a:lnTo>
                  <a:pt x="223" y="86"/>
                </a:lnTo>
                <a:lnTo>
                  <a:pt x="208" y="73"/>
                </a:lnTo>
                <a:lnTo>
                  <a:pt x="190" y="60"/>
                </a:lnTo>
                <a:lnTo>
                  <a:pt x="169" y="49"/>
                </a:lnTo>
                <a:lnTo>
                  <a:pt x="144" y="43"/>
                </a:lnTo>
                <a:lnTo>
                  <a:pt x="147" y="44"/>
                </a:lnTo>
                <a:lnTo>
                  <a:pt x="155" y="49"/>
                </a:lnTo>
                <a:lnTo>
                  <a:pt x="168" y="56"/>
                </a:lnTo>
                <a:lnTo>
                  <a:pt x="182" y="66"/>
                </a:lnTo>
                <a:lnTo>
                  <a:pt x="197" y="79"/>
                </a:lnTo>
                <a:lnTo>
                  <a:pt x="214" y="95"/>
                </a:lnTo>
                <a:lnTo>
                  <a:pt x="227" y="113"/>
                </a:lnTo>
                <a:lnTo>
                  <a:pt x="239" y="134"/>
                </a:lnTo>
                <a:lnTo>
                  <a:pt x="246" y="157"/>
                </a:lnTo>
                <a:lnTo>
                  <a:pt x="243" y="158"/>
                </a:lnTo>
                <a:lnTo>
                  <a:pt x="238" y="161"/>
                </a:lnTo>
                <a:lnTo>
                  <a:pt x="229" y="165"/>
                </a:lnTo>
                <a:lnTo>
                  <a:pt x="217" y="169"/>
                </a:lnTo>
                <a:lnTo>
                  <a:pt x="201" y="171"/>
                </a:lnTo>
                <a:lnTo>
                  <a:pt x="184" y="175"/>
                </a:lnTo>
                <a:lnTo>
                  <a:pt x="166" y="176"/>
                </a:lnTo>
                <a:lnTo>
                  <a:pt x="147" y="175"/>
                </a:lnTo>
                <a:lnTo>
                  <a:pt x="127" y="173"/>
                </a:lnTo>
                <a:lnTo>
                  <a:pt x="106" y="166"/>
                </a:lnTo>
                <a:lnTo>
                  <a:pt x="86" y="156"/>
                </a:lnTo>
                <a:lnTo>
                  <a:pt x="65" y="141"/>
                </a:lnTo>
                <a:lnTo>
                  <a:pt x="47" y="122"/>
                </a:lnTo>
                <a:lnTo>
                  <a:pt x="28" y="96"/>
                </a:lnTo>
                <a:lnTo>
                  <a:pt x="13" y="65"/>
                </a:lnTo>
                <a:lnTo>
                  <a:pt x="0" y="26"/>
                </a:lnTo>
                <a:lnTo>
                  <a:pt x="1" y="26"/>
                </a:lnTo>
                <a:lnTo>
                  <a:pt x="8" y="22"/>
                </a:lnTo>
                <a:lnTo>
                  <a:pt x="18" y="18"/>
                </a:lnTo>
                <a:lnTo>
                  <a:pt x="30" y="14"/>
                </a:lnTo>
                <a:lnTo>
                  <a:pt x="45" y="9"/>
                </a:lnTo>
                <a:lnTo>
                  <a:pt x="62" y="5"/>
                </a:lnTo>
                <a:lnTo>
                  <a:pt x="82" y="1"/>
                </a:lnTo>
                <a:lnTo>
                  <a:pt x="101"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22" name="千图PPT彼岸天：ID 8661124库_任意多边形 21"/>
          <p:cNvSpPr/>
          <p:nvPr>
            <p:custDataLst>
              <p:tags r:id="rId6"/>
            </p:custDataLst>
          </p:nvPr>
        </p:nvSpPr>
        <p:spPr bwMode="auto">
          <a:xfrm>
            <a:off x="768831" y="4069433"/>
            <a:ext cx="254132" cy="392499"/>
          </a:xfrm>
          <a:custGeom>
            <a:avLst/>
            <a:gdLst>
              <a:gd name="T0" fmla="*/ 35 w 175"/>
              <a:gd name="T1" fmla="*/ 0 h 266"/>
              <a:gd name="T2" fmla="*/ 36 w 175"/>
              <a:gd name="T3" fmla="*/ 1 h 266"/>
              <a:gd name="T4" fmla="*/ 43 w 175"/>
              <a:gd name="T5" fmla="*/ 4 h 266"/>
              <a:gd name="T6" fmla="*/ 53 w 175"/>
              <a:gd name="T7" fmla="*/ 8 h 266"/>
              <a:gd name="T8" fmla="*/ 65 w 175"/>
              <a:gd name="T9" fmla="*/ 13 h 266"/>
              <a:gd name="T10" fmla="*/ 79 w 175"/>
              <a:gd name="T11" fmla="*/ 21 h 266"/>
              <a:gd name="T12" fmla="*/ 95 w 175"/>
              <a:gd name="T13" fmla="*/ 30 h 266"/>
              <a:gd name="T14" fmla="*/ 110 w 175"/>
              <a:gd name="T15" fmla="*/ 40 h 266"/>
              <a:gd name="T16" fmla="*/ 126 w 175"/>
              <a:gd name="T17" fmla="*/ 53 h 266"/>
              <a:gd name="T18" fmla="*/ 140 w 175"/>
              <a:gd name="T19" fmla="*/ 67 h 266"/>
              <a:gd name="T20" fmla="*/ 153 w 175"/>
              <a:gd name="T21" fmla="*/ 84 h 266"/>
              <a:gd name="T22" fmla="*/ 164 w 175"/>
              <a:gd name="T23" fmla="*/ 102 h 266"/>
              <a:gd name="T24" fmla="*/ 171 w 175"/>
              <a:gd name="T25" fmla="*/ 123 h 266"/>
              <a:gd name="T26" fmla="*/ 175 w 175"/>
              <a:gd name="T27" fmla="*/ 145 h 266"/>
              <a:gd name="T28" fmla="*/ 174 w 175"/>
              <a:gd name="T29" fmla="*/ 170 h 266"/>
              <a:gd name="T30" fmla="*/ 169 w 175"/>
              <a:gd name="T31" fmla="*/ 197 h 266"/>
              <a:gd name="T32" fmla="*/ 157 w 175"/>
              <a:gd name="T33" fmla="*/ 226 h 266"/>
              <a:gd name="T34" fmla="*/ 139 w 175"/>
              <a:gd name="T35" fmla="*/ 257 h 266"/>
              <a:gd name="T36" fmla="*/ 140 w 175"/>
              <a:gd name="T37" fmla="*/ 254 h 266"/>
              <a:gd name="T38" fmla="*/ 143 w 175"/>
              <a:gd name="T39" fmla="*/ 247 h 266"/>
              <a:gd name="T40" fmla="*/ 145 w 175"/>
              <a:gd name="T41" fmla="*/ 235 h 266"/>
              <a:gd name="T42" fmla="*/ 148 w 175"/>
              <a:gd name="T43" fmla="*/ 219 h 266"/>
              <a:gd name="T44" fmla="*/ 149 w 175"/>
              <a:gd name="T45" fmla="*/ 200 h 266"/>
              <a:gd name="T46" fmla="*/ 149 w 175"/>
              <a:gd name="T47" fmla="*/ 180 h 266"/>
              <a:gd name="T48" fmla="*/ 145 w 175"/>
              <a:gd name="T49" fmla="*/ 158 h 266"/>
              <a:gd name="T50" fmla="*/ 138 w 175"/>
              <a:gd name="T51" fmla="*/ 136 h 266"/>
              <a:gd name="T52" fmla="*/ 125 w 175"/>
              <a:gd name="T53" fmla="*/ 114 h 266"/>
              <a:gd name="T54" fmla="*/ 126 w 175"/>
              <a:gd name="T55" fmla="*/ 117 h 266"/>
              <a:gd name="T56" fmla="*/ 128 w 175"/>
              <a:gd name="T57" fmla="*/ 126 h 266"/>
              <a:gd name="T58" fmla="*/ 131 w 175"/>
              <a:gd name="T59" fmla="*/ 140 h 266"/>
              <a:gd name="T60" fmla="*/ 135 w 175"/>
              <a:gd name="T61" fmla="*/ 157 h 266"/>
              <a:gd name="T62" fmla="*/ 138 w 175"/>
              <a:gd name="T63" fmla="*/ 178 h 266"/>
              <a:gd name="T64" fmla="*/ 138 w 175"/>
              <a:gd name="T65" fmla="*/ 200 h 266"/>
              <a:gd name="T66" fmla="*/ 134 w 175"/>
              <a:gd name="T67" fmla="*/ 223 h 266"/>
              <a:gd name="T68" fmla="*/ 127 w 175"/>
              <a:gd name="T69" fmla="*/ 245 h 266"/>
              <a:gd name="T70" fmla="*/ 115 w 175"/>
              <a:gd name="T71" fmla="*/ 266 h 266"/>
              <a:gd name="T72" fmla="*/ 114 w 175"/>
              <a:gd name="T73" fmla="*/ 266 h 266"/>
              <a:gd name="T74" fmla="*/ 109 w 175"/>
              <a:gd name="T75" fmla="*/ 263 h 266"/>
              <a:gd name="T76" fmla="*/ 100 w 175"/>
              <a:gd name="T77" fmla="*/ 260 h 266"/>
              <a:gd name="T78" fmla="*/ 89 w 175"/>
              <a:gd name="T79" fmla="*/ 254 h 266"/>
              <a:gd name="T80" fmla="*/ 78 w 175"/>
              <a:gd name="T81" fmla="*/ 248 h 266"/>
              <a:gd name="T82" fmla="*/ 65 w 175"/>
              <a:gd name="T83" fmla="*/ 240 h 266"/>
              <a:gd name="T84" fmla="*/ 52 w 175"/>
              <a:gd name="T85" fmla="*/ 230 h 266"/>
              <a:gd name="T86" fmla="*/ 39 w 175"/>
              <a:gd name="T87" fmla="*/ 217 h 266"/>
              <a:gd name="T88" fmla="*/ 27 w 175"/>
              <a:gd name="T89" fmla="*/ 202 h 266"/>
              <a:gd name="T90" fmla="*/ 17 w 175"/>
              <a:gd name="T91" fmla="*/ 186 h 266"/>
              <a:gd name="T92" fmla="*/ 8 w 175"/>
              <a:gd name="T93" fmla="*/ 167 h 266"/>
              <a:gd name="T94" fmla="*/ 2 w 175"/>
              <a:gd name="T95" fmla="*/ 145 h 266"/>
              <a:gd name="T96" fmla="*/ 0 w 175"/>
              <a:gd name="T97" fmla="*/ 122 h 266"/>
              <a:gd name="T98" fmla="*/ 1 w 175"/>
              <a:gd name="T99" fmla="*/ 96 h 266"/>
              <a:gd name="T100" fmla="*/ 6 w 175"/>
              <a:gd name="T101" fmla="*/ 66 h 266"/>
              <a:gd name="T102" fmla="*/ 18 w 175"/>
              <a:gd name="T103" fmla="*/ 35 h 266"/>
              <a:gd name="T104" fmla="*/ 35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35" y="0"/>
                </a:moveTo>
                <a:lnTo>
                  <a:pt x="36" y="1"/>
                </a:lnTo>
                <a:lnTo>
                  <a:pt x="43" y="4"/>
                </a:lnTo>
                <a:lnTo>
                  <a:pt x="53" y="8"/>
                </a:lnTo>
                <a:lnTo>
                  <a:pt x="65" y="13"/>
                </a:lnTo>
                <a:lnTo>
                  <a:pt x="79" y="21"/>
                </a:lnTo>
                <a:lnTo>
                  <a:pt x="95" y="30"/>
                </a:lnTo>
                <a:lnTo>
                  <a:pt x="110" y="40"/>
                </a:lnTo>
                <a:lnTo>
                  <a:pt x="126" y="53"/>
                </a:lnTo>
                <a:lnTo>
                  <a:pt x="140" y="67"/>
                </a:lnTo>
                <a:lnTo>
                  <a:pt x="153" y="84"/>
                </a:lnTo>
                <a:lnTo>
                  <a:pt x="164" y="102"/>
                </a:lnTo>
                <a:lnTo>
                  <a:pt x="171" y="123"/>
                </a:lnTo>
                <a:lnTo>
                  <a:pt x="175" y="145"/>
                </a:lnTo>
                <a:lnTo>
                  <a:pt x="174" y="170"/>
                </a:lnTo>
                <a:lnTo>
                  <a:pt x="169" y="197"/>
                </a:lnTo>
                <a:lnTo>
                  <a:pt x="157" y="226"/>
                </a:lnTo>
                <a:lnTo>
                  <a:pt x="139" y="257"/>
                </a:lnTo>
                <a:lnTo>
                  <a:pt x="140" y="254"/>
                </a:lnTo>
                <a:lnTo>
                  <a:pt x="143" y="247"/>
                </a:lnTo>
                <a:lnTo>
                  <a:pt x="145" y="235"/>
                </a:lnTo>
                <a:lnTo>
                  <a:pt x="148" y="219"/>
                </a:lnTo>
                <a:lnTo>
                  <a:pt x="149" y="200"/>
                </a:lnTo>
                <a:lnTo>
                  <a:pt x="149" y="180"/>
                </a:lnTo>
                <a:lnTo>
                  <a:pt x="145" y="158"/>
                </a:lnTo>
                <a:lnTo>
                  <a:pt x="138" y="136"/>
                </a:lnTo>
                <a:lnTo>
                  <a:pt x="125" y="114"/>
                </a:lnTo>
                <a:lnTo>
                  <a:pt x="126" y="117"/>
                </a:lnTo>
                <a:lnTo>
                  <a:pt x="128" y="126"/>
                </a:lnTo>
                <a:lnTo>
                  <a:pt x="131" y="140"/>
                </a:lnTo>
                <a:lnTo>
                  <a:pt x="135" y="157"/>
                </a:lnTo>
                <a:lnTo>
                  <a:pt x="138" y="178"/>
                </a:lnTo>
                <a:lnTo>
                  <a:pt x="138" y="200"/>
                </a:lnTo>
                <a:lnTo>
                  <a:pt x="134" y="223"/>
                </a:lnTo>
                <a:lnTo>
                  <a:pt x="127" y="245"/>
                </a:lnTo>
                <a:lnTo>
                  <a:pt x="115" y="266"/>
                </a:lnTo>
                <a:lnTo>
                  <a:pt x="114" y="266"/>
                </a:lnTo>
                <a:lnTo>
                  <a:pt x="109" y="263"/>
                </a:lnTo>
                <a:lnTo>
                  <a:pt x="100" y="260"/>
                </a:lnTo>
                <a:lnTo>
                  <a:pt x="89" y="254"/>
                </a:lnTo>
                <a:lnTo>
                  <a:pt x="78" y="248"/>
                </a:lnTo>
                <a:lnTo>
                  <a:pt x="65" y="240"/>
                </a:lnTo>
                <a:lnTo>
                  <a:pt x="52" y="230"/>
                </a:lnTo>
                <a:lnTo>
                  <a:pt x="39" y="217"/>
                </a:lnTo>
                <a:lnTo>
                  <a:pt x="27" y="202"/>
                </a:lnTo>
                <a:lnTo>
                  <a:pt x="17" y="186"/>
                </a:lnTo>
                <a:lnTo>
                  <a:pt x="8" y="167"/>
                </a:lnTo>
                <a:lnTo>
                  <a:pt x="2" y="145"/>
                </a:lnTo>
                <a:lnTo>
                  <a:pt x="0" y="122"/>
                </a:lnTo>
                <a:lnTo>
                  <a:pt x="1" y="96"/>
                </a:lnTo>
                <a:lnTo>
                  <a:pt x="6" y="66"/>
                </a:lnTo>
                <a:lnTo>
                  <a:pt x="18" y="35"/>
                </a:lnTo>
                <a:lnTo>
                  <a:pt x="35"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23" name="千图PPT彼岸天：ID 8661124库_任意多边形 22"/>
          <p:cNvSpPr/>
          <p:nvPr>
            <p:custDataLst>
              <p:tags r:id="rId7"/>
            </p:custDataLst>
          </p:nvPr>
        </p:nvSpPr>
        <p:spPr bwMode="auto">
          <a:xfrm>
            <a:off x="1221912" y="4017788"/>
            <a:ext cx="254132" cy="392499"/>
          </a:xfrm>
          <a:custGeom>
            <a:avLst/>
            <a:gdLst>
              <a:gd name="T0" fmla="*/ 35 w 175"/>
              <a:gd name="T1" fmla="*/ 0 h 266"/>
              <a:gd name="T2" fmla="*/ 37 w 175"/>
              <a:gd name="T3" fmla="*/ 1 h 266"/>
              <a:gd name="T4" fmla="*/ 44 w 175"/>
              <a:gd name="T5" fmla="*/ 4 h 266"/>
              <a:gd name="T6" fmla="*/ 53 w 175"/>
              <a:gd name="T7" fmla="*/ 8 h 266"/>
              <a:gd name="T8" fmla="*/ 66 w 175"/>
              <a:gd name="T9" fmla="*/ 13 h 266"/>
              <a:gd name="T10" fmla="*/ 79 w 175"/>
              <a:gd name="T11" fmla="*/ 21 h 266"/>
              <a:gd name="T12" fmla="*/ 95 w 175"/>
              <a:gd name="T13" fmla="*/ 30 h 266"/>
              <a:gd name="T14" fmla="*/ 110 w 175"/>
              <a:gd name="T15" fmla="*/ 40 h 266"/>
              <a:gd name="T16" fmla="*/ 126 w 175"/>
              <a:gd name="T17" fmla="*/ 53 h 266"/>
              <a:gd name="T18" fmla="*/ 140 w 175"/>
              <a:gd name="T19" fmla="*/ 69 h 266"/>
              <a:gd name="T20" fmla="*/ 153 w 175"/>
              <a:gd name="T21" fmla="*/ 84 h 266"/>
              <a:gd name="T22" fmla="*/ 165 w 175"/>
              <a:gd name="T23" fmla="*/ 104 h 266"/>
              <a:gd name="T24" fmla="*/ 171 w 175"/>
              <a:gd name="T25" fmla="*/ 123 h 266"/>
              <a:gd name="T26" fmla="*/ 175 w 175"/>
              <a:gd name="T27" fmla="*/ 147 h 266"/>
              <a:gd name="T28" fmla="*/ 175 w 175"/>
              <a:gd name="T29" fmla="*/ 171 h 266"/>
              <a:gd name="T30" fmla="*/ 169 w 175"/>
              <a:gd name="T31" fmla="*/ 197 h 266"/>
              <a:gd name="T32" fmla="*/ 157 w 175"/>
              <a:gd name="T33" fmla="*/ 226 h 266"/>
              <a:gd name="T34" fmla="*/ 139 w 175"/>
              <a:gd name="T35" fmla="*/ 257 h 266"/>
              <a:gd name="T36" fmla="*/ 140 w 175"/>
              <a:gd name="T37" fmla="*/ 254 h 266"/>
              <a:gd name="T38" fmla="*/ 143 w 175"/>
              <a:gd name="T39" fmla="*/ 247 h 266"/>
              <a:gd name="T40" fmla="*/ 147 w 175"/>
              <a:gd name="T41" fmla="*/ 235 h 266"/>
              <a:gd name="T42" fmla="*/ 149 w 175"/>
              <a:gd name="T43" fmla="*/ 219 h 266"/>
              <a:gd name="T44" fmla="*/ 150 w 175"/>
              <a:gd name="T45" fmla="*/ 200 h 266"/>
              <a:gd name="T46" fmla="*/ 150 w 175"/>
              <a:gd name="T47" fmla="*/ 180 h 266"/>
              <a:gd name="T48" fmla="*/ 147 w 175"/>
              <a:gd name="T49" fmla="*/ 158 h 266"/>
              <a:gd name="T50" fmla="*/ 137 w 175"/>
              <a:gd name="T51" fmla="*/ 136 h 266"/>
              <a:gd name="T52" fmla="*/ 125 w 175"/>
              <a:gd name="T53" fmla="*/ 114 h 266"/>
              <a:gd name="T54" fmla="*/ 126 w 175"/>
              <a:gd name="T55" fmla="*/ 117 h 266"/>
              <a:gd name="T56" fmla="*/ 128 w 175"/>
              <a:gd name="T57" fmla="*/ 126 h 266"/>
              <a:gd name="T58" fmla="*/ 132 w 175"/>
              <a:gd name="T59" fmla="*/ 140 h 266"/>
              <a:gd name="T60" fmla="*/ 136 w 175"/>
              <a:gd name="T61" fmla="*/ 158 h 266"/>
              <a:gd name="T62" fmla="*/ 137 w 175"/>
              <a:gd name="T63" fmla="*/ 178 h 266"/>
              <a:gd name="T64" fmla="*/ 137 w 175"/>
              <a:gd name="T65" fmla="*/ 200 h 266"/>
              <a:gd name="T66" fmla="*/ 135 w 175"/>
              <a:gd name="T67" fmla="*/ 223 h 266"/>
              <a:gd name="T68" fmla="*/ 128 w 175"/>
              <a:gd name="T69" fmla="*/ 245 h 266"/>
              <a:gd name="T70" fmla="*/ 117 w 175"/>
              <a:gd name="T71" fmla="*/ 266 h 266"/>
              <a:gd name="T72" fmla="*/ 114 w 175"/>
              <a:gd name="T73" fmla="*/ 266 h 266"/>
              <a:gd name="T74" fmla="*/ 109 w 175"/>
              <a:gd name="T75" fmla="*/ 263 h 266"/>
              <a:gd name="T76" fmla="*/ 101 w 175"/>
              <a:gd name="T77" fmla="*/ 261 h 266"/>
              <a:gd name="T78" fmla="*/ 91 w 175"/>
              <a:gd name="T79" fmla="*/ 256 h 266"/>
              <a:gd name="T80" fmla="*/ 79 w 175"/>
              <a:gd name="T81" fmla="*/ 248 h 266"/>
              <a:gd name="T82" fmla="*/ 66 w 175"/>
              <a:gd name="T83" fmla="*/ 240 h 266"/>
              <a:gd name="T84" fmla="*/ 53 w 175"/>
              <a:gd name="T85" fmla="*/ 230 h 266"/>
              <a:gd name="T86" fmla="*/ 40 w 175"/>
              <a:gd name="T87" fmla="*/ 217 h 266"/>
              <a:gd name="T88" fmla="*/ 27 w 175"/>
              <a:gd name="T89" fmla="*/ 202 h 266"/>
              <a:gd name="T90" fmla="*/ 17 w 175"/>
              <a:gd name="T91" fmla="*/ 186 h 266"/>
              <a:gd name="T92" fmla="*/ 9 w 175"/>
              <a:gd name="T93" fmla="*/ 167 h 266"/>
              <a:gd name="T94" fmla="*/ 2 w 175"/>
              <a:gd name="T95" fmla="*/ 145 h 266"/>
              <a:gd name="T96" fmla="*/ 0 w 175"/>
              <a:gd name="T97" fmla="*/ 122 h 266"/>
              <a:gd name="T98" fmla="*/ 1 w 175"/>
              <a:gd name="T99" fmla="*/ 96 h 266"/>
              <a:gd name="T100" fmla="*/ 8 w 175"/>
              <a:gd name="T101" fmla="*/ 66 h 266"/>
              <a:gd name="T102" fmla="*/ 18 w 175"/>
              <a:gd name="T103" fmla="*/ 35 h 266"/>
              <a:gd name="T104" fmla="*/ 35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35" y="0"/>
                </a:moveTo>
                <a:lnTo>
                  <a:pt x="37" y="1"/>
                </a:lnTo>
                <a:lnTo>
                  <a:pt x="44" y="4"/>
                </a:lnTo>
                <a:lnTo>
                  <a:pt x="53" y="8"/>
                </a:lnTo>
                <a:lnTo>
                  <a:pt x="66" y="13"/>
                </a:lnTo>
                <a:lnTo>
                  <a:pt x="79" y="21"/>
                </a:lnTo>
                <a:lnTo>
                  <a:pt x="95" y="30"/>
                </a:lnTo>
                <a:lnTo>
                  <a:pt x="110" y="40"/>
                </a:lnTo>
                <a:lnTo>
                  <a:pt x="126" y="53"/>
                </a:lnTo>
                <a:lnTo>
                  <a:pt x="140" y="69"/>
                </a:lnTo>
                <a:lnTo>
                  <a:pt x="153" y="84"/>
                </a:lnTo>
                <a:lnTo>
                  <a:pt x="165" y="104"/>
                </a:lnTo>
                <a:lnTo>
                  <a:pt x="171" y="123"/>
                </a:lnTo>
                <a:lnTo>
                  <a:pt x="175" y="147"/>
                </a:lnTo>
                <a:lnTo>
                  <a:pt x="175" y="171"/>
                </a:lnTo>
                <a:lnTo>
                  <a:pt x="169" y="197"/>
                </a:lnTo>
                <a:lnTo>
                  <a:pt x="157" y="226"/>
                </a:lnTo>
                <a:lnTo>
                  <a:pt x="139" y="257"/>
                </a:lnTo>
                <a:lnTo>
                  <a:pt x="140" y="254"/>
                </a:lnTo>
                <a:lnTo>
                  <a:pt x="143" y="247"/>
                </a:lnTo>
                <a:lnTo>
                  <a:pt x="147" y="235"/>
                </a:lnTo>
                <a:lnTo>
                  <a:pt x="149" y="219"/>
                </a:lnTo>
                <a:lnTo>
                  <a:pt x="150" y="200"/>
                </a:lnTo>
                <a:lnTo>
                  <a:pt x="150" y="180"/>
                </a:lnTo>
                <a:lnTo>
                  <a:pt x="147" y="158"/>
                </a:lnTo>
                <a:lnTo>
                  <a:pt x="137" y="136"/>
                </a:lnTo>
                <a:lnTo>
                  <a:pt x="125" y="114"/>
                </a:lnTo>
                <a:lnTo>
                  <a:pt x="126" y="117"/>
                </a:lnTo>
                <a:lnTo>
                  <a:pt x="128" y="126"/>
                </a:lnTo>
                <a:lnTo>
                  <a:pt x="132" y="140"/>
                </a:lnTo>
                <a:lnTo>
                  <a:pt x="136" y="158"/>
                </a:lnTo>
                <a:lnTo>
                  <a:pt x="137" y="178"/>
                </a:lnTo>
                <a:lnTo>
                  <a:pt x="137" y="200"/>
                </a:lnTo>
                <a:lnTo>
                  <a:pt x="135" y="223"/>
                </a:lnTo>
                <a:lnTo>
                  <a:pt x="128" y="245"/>
                </a:lnTo>
                <a:lnTo>
                  <a:pt x="117" y="266"/>
                </a:lnTo>
                <a:lnTo>
                  <a:pt x="114" y="266"/>
                </a:lnTo>
                <a:lnTo>
                  <a:pt x="109" y="263"/>
                </a:lnTo>
                <a:lnTo>
                  <a:pt x="101" y="261"/>
                </a:lnTo>
                <a:lnTo>
                  <a:pt x="91" y="256"/>
                </a:lnTo>
                <a:lnTo>
                  <a:pt x="79" y="248"/>
                </a:lnTo>
                <a:lnTo>
                  <a:pt x="66" y="240"/>
                </a:lnTo>
                <a:lnTo>
                  <a:pt x="53" y="230"/>
                </a:lnTo>
                <a:lnTo>
                  <a:pt x="40" y="217"/>
                </a:lnTo>
                <a:lnTo>
                  <a:pt x="27" y="202"/>
                </a:lnTo>
                <a:lnTo>
                  <a:pt x="17" y="186"/>
                </a:lnTo>
                <a:lnTo>
                  <a:pt x="9" y="167"/>
                </a:lnTo>
                <a:lnTo>
                  <a:pt x="2" y="145"/>
                </a:lnTo>
                <a:lnTo>
                  <a:pt x="0" y="122"/>
                </a:lnTo>
                <a:lnTo>
                  <a:pt x="1" y="96"/>
                </a:lnTo>
                <a:lnTo>
                  <a:pt x="8" y="66"/>
                </a:lnTo>
                <a:lnTo>
                  <a:pt x="18" y="35"/>
                </a:lnTo>
                <a:lnTo>
                  <a:pt x="35"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24" name="千图PPT彼岸天：ID 8661124库_任意多边形 23"/>
          <p:cNvSpPr/>
          <p:nvPr>
            <p:custDataLst>
              <p:tags r:id="rId8"/>
            </p:custDataLst>
          </p:nvPr>
        </p:nvSpPr>
        <p:spPr bwMode="auto">
          <a:xfrm>
            <a:off x="1722914" y="4019264"/>
            <a:ext cx="257036" cy="377743"/>
          </a:xfrm>
          <a:custGeom>
            <a:avLst/>
            <a:gdLst>
              <a:gd name="T0" fmla="*/ 150 w 177"/>
              <a:gd name="T1" fmla="*/ 0 h 256"/>
              <a:gd name="T2" fmla="*/ 151 w 177"/>
              <a:gd name="T3" fmla="*/ 3 h 256"/>
              <a:gd name="T4" fmla="*/ 154 w 177"/>
              <a:gd name="T5" fmla="*/ 8 h 256"/>
              <a:gd name="T6" fmla="*/ 158 w 177"/>
              <a:gd name="T7" fmla="*/ 18 h 256"/>
              <a:gd name="T8" fmla="*/ 163 w 177"/>
              <a:gd name="T9" fmla="*/ 30 h 256"/>
              <a:gd name="T10" fmla="*/ 167 w 177"/>
              <a:gd name="T11" fmla="*/ 46 h 256"/>
              <a:gd name="T12" fmla="*/ 172 w 177"/>
              <a:gd name="T13" fmla="*/ 62 h 256"/>
              <a:gd name="T14" fmla="*/ 175 w 177"/>
              <a:gd name="T15" fmla="*/ 82 h 256"/>
              <a:gd name="T16" fmla="*/ 177 w 177"/>
              <a:gd name="T17" fmla="*/ 101 h 256"/>
              <a:gd name="T18" fmla="*/ 177 w 177"/>
              <a:gd name="T19" fmla="*/ 122 h 256"/>
              <a:gd name="T20" fmla="*/ 175 w 177"/>
              <a:gd name="T21" fmla="*/ 143 h 256"/>
              <a:gd name="T22" fmla="*/ 168 w 177"/>
              <a:gd name="T23" fmla="*/ 164 h 256"/>
              <a:gd name="T24" fmla="*/ 159 w 177"/>
              <a:gd name="T25" fmla="*/ 185 h 256"/>
              <a:gd name="T26" fmla="*/ 146 w 177"/>
              <a:gd name="T27" fmla="*/ 203 h 256"/>
              <a:gd name="T28" fmla="*/ 128 w 177"/>
              <a:gd name="T29" fmla="*/ 220 h 256"/>
              <a:gd name="T30" fmla="*/ 106 w 177"/>
              <a:gd name="T31" fmla="*/ 234 h 256"/>
              <a:gd name="T32" fmla="*/ 77 w 177"/>
              <a:gd name="T33" fmla="*/ 247 h 256"/>
              <a:gd name="T34" fmla="*/ 42 w 177"/>
              <a:gd name="T35" fmla="*/ 256 h 256"/>
              <a:gd name="T36" fmla="*/ 45 w 177"/>
              <a:gd name="T37" fmla="*/ 255 h 256"/>
              <a:gd name="T38" fmla="*/ 52 w 177"/>
              <a:gd name="T39" fmla="*/ 251 h 256"/>
              <a:gd name="T40" fmla="*/ 63 w 177"/>
              <a:gd name="T41" fmla="*/ 244 h 256"/>
              <a:gd name="T42" fmla="*/ 76 w 177"/>
              <a:gd name="T43" fmla="*/ 235 h 256"/>
              <a:gd name="T44" fmla="*/ 90 w 177"/>
              <a:gd name="T45" fmla="*/ 223 h 256"/>
              <a:gd name="T46" fmla="*/ 104 w 177"/>
              <a:gd name="T47" fmla="*/ 208 h 256"/>
              <a:gd name="T48" fmla="*/ 116 w 177"/>
              <a:gd name="T49" fmla="*/ 190 h 256"/>
              <a:gd name="T50" fmla="*/ 127 w 177"/>
              <a:gd name="T51" fmla="*/ 169 h 256"/>
              <a:gd name="T52" fmla="*/ 133 w 177"/>
              <a:gd name="T53" fmla="*/ 144 h 256"/>
              <a:gd name="T54" fmla="*/ 132 w 177"/>
              <a:gd name="T55" fmla="*/ 147 h 256"/>
              <a:gd name="T56" fmla="*/ 128 w 177"/>
              <a:gd name="T57" fmla="*/ 156 h 256"/>
              <a:gd name="T58" fmla="*/ 120 w 177"/>
              <a:gd name="T59" fmla="*/ 168 h 256"/>
              <a:gd name="T60" fmla="*/ 110 w 177"/>
              <a:gd name="T61" fmla="*/ 182 h 256"/>
              <a:gd name="T62" fmla="*/ 97 w 177"/>
              <a:gd name="T63" fmla="*/ 199 h 256"/>
              <a:gd name="T64" fmla="*/ 81 w 177"/>
              <a:gd name="T65" fmla="*/ 214 h 256"/>
              <a:gd name="T66" fmla="*/ 63 w 177"/>
              <a:gd name="T67" fmla="*/ 229 h 256"/>
              <a:gd name="T68" fmla="*/ 42 w 177"/>
              <a:gd name="T69" fmla="*/ 239 h 256"/>
              <a:gd name="T70" fmla="*/ 19 w 177"/>
              <a:gd name="T71" fmla="*/ 246 h 256"/>
              <a:gd name="T72" fmla="*/ 19 w 177"/>
              <a:gd name="T73" fmla="*/ 244 h 256"/>
              <a:gd name="T74" fmla="*/ 16 w 177"/>
              <a:gd name="T75" fmla="*/ 238 h 256"/>
              <a:gd name="T76" fmla="*/ 12 w 177"/>
              <a:gd name="T77" fmla="*/ 229 h 256"/>
              <a:gd name="T78" fmla="*/ 8 w 177"/>
              <a:gd name="T79" fmla="*/ 217 h 256"/>
              <a:gd name="T80" fmla="*/ 4 w 177"/>
              <a:gd name="T81" fmla="*/ 201 h 256"/>
              <a:gd name="T82" fmla="*/ 2 w 177"/>
              <a:gd name="T83" fmla="*/ 186 h 256"/>
              <a:gd name="T84" fmla="*/ 0 w 177"/>
              <a:gd name="T85" fmla="*/ 166 h 256"/>
              <a:gd name="T86" fmla="*/ 0 w 177"/>
              <a:gd name="T87" fmla="*/ 147 h 256"/>
              <a:gd name="T88" fmla="*/ 3 w 177"/>
              <a:gd name="T89" fmla="*/ 127 h 256"/>
              <a:gd name="T90" fmla="*/ 10 w 177"/>
              <a:gd name="T91" fmla="*/ 107 h 256"/>
              <a:gd name="T92" fmla="*/ 20 w 177"/>
              <a:gd name="T93" fmla="*/ 86 h 256"/>
              <a:gd name="T94" fmla="*/ 36 w 177"/>
              <a:gd name="T95" fmla="*/ 66 h 256"/>
              <a:gd name="T96" fmla="*/ 55 w 177"/>
              <a:gd name="T97" fmla="*/ 47 h 256"/>
              <a:gd name="T98" fmla="*/ 80 w 177"/>
              <a:gd name="T99" fmla="*/ 29 h 256"/>
              <a:gd name="T100" fmla="*/ 111 w 177"/>
              <a:gd name="T101" fmla="*/ 13 h 256"/>
              <a:gd name="T102" fmla="*/ 150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50" y="0"/>
                </a:moveTo>
                <a:lnTo>
                  <a:pt x="151" y="3"/>
                </a:lnTo>
                <a:lnTo>
                  <a:pt x="154" y="8"/>
                </a:lnTo>
                <a:lnTo>
                  <a:pt x="158" y="18"/>
                </a:lnTo>
                <a:lnTo>
                  <a:pt x="163" y="30"/>
                </a:lnTo>
                <a:lnTo>
                  <a:pt x="167" y="46"/>
                </a:lnTo>
                <a:lnTo>
                  <a:pt x="172" y="62"/>
                </a:lnTo>
                <a:lnTo>
                  <a:pt x="175" y="82"/>
                </a:lnTo>
                <a:lnTo>
                  <a:pt x="177" y="101"/>
                </a:lnTo>
                <a:lnTo>
                  <a:pt x="177" y="122"/>
                </a:lnTo>
                <a:lnTo>
                  <a:pt x="175" y="143"/>
                </a:lnTo>
                <a:lnTo>
                  <a:pt x="168" y="164"/>
                </a:lnTo>
                <a:lnTo>
                  <a:pt x="159" y="185"/>
                </a:lnTo>
                <a:lnTo>
                  <a:pt x="146" y="203"/>
                </a:lnTo>
                <a:lnTo>
                  <a:pt x="128" y="220"/>
                </a:lnTo>
                <a:lnTo>
                  <a:pt x="106" y="234"/>
                </a:lnTo>
                <a:lnTo>
                  <a:pt x="77" y="247"/>
                </a:lnTo>
                <a:lnTo>
                  <a:pt x="42" y="256"/>
                </a:lnTo>
                <a:lnTo>
                  <a:pt x="45" y="255"/>
                </a:lnTo>
                <a:lnTo>
                  <a:pt x="52" y="251"/>
                </a:lnTo>
                <a:lnTo>
                  <a:pt x="63" y="244"/>
                </a:lnTo>
                <a:lnTo>
                  <a:pt x="76" y="235"/>
                </a:lnTo>
                <a:lnTo>
                  <a:pt x="90" y="223"/>
                </a:lnTo>
                <a:lnTo>
                  <a:pt x="104" y="208"/>
                </a:lnTo>
                <a:lnTo>
                  <a:pt x="116" y="190"/>
                </a:lnTo>
                <a:lnTo>
                  <a:pt x="127" y="169"/>
                </a:lnTo>
                <a:lnTo>
                  <a:pt x="133" y="144"/>
                </a:lnTo>
                <a:lnTo>
                  <a:pt x="132" y="147"/>
                </a:lnTo>
                <a:lnTo>
                  <a:pt x="128" y="156"/>
                </a:lnTo>
                <a:lnTo>
                  <a:pt x="120" y="168"/>
                </a:lnTo>
                <a:lnTo>
                  <a:pt x="110" y="182"/>
                </a:lnTo>
                <a:lnTo>
                  <a:pt x="97" y="199"/>
                </a:lnTo>
                <a:lnTo>
                  <a:pt x="81" y="214"/>
                </a:lnTo>
                <a:lnTo>
                  <a:pt x="63" y="229"/>
                </a:lnTo>
                <a:lnTo>
                  <a:pt x="42" y="239"/>
                </a:lnTo>
                <a:lnTo>
                  <a:pt x="19" y="246"/>
                </a:lnTo>
                <a:lnTo>
                  <a:pt x="19" y="244"/>
                </a:lnTo>
                <a:lnTo>
                  <a:pt x="16" y="238"/>
                </a:lnTo>
                <a:lnTo>
                  <a:pt x="12" y="229"/>
                </a:lnTo>
                <a:lnTo>
                  <a:pt x="8" y="217"/>
                </a:lnTo>
                <a:lnTo>
                  <a:pt x="4" y="201"/>
                </a:lnTo>
                <a:lnTo>
                  <a:pt x="2" y="186"/>
                </a:lnTo>
                <a:lnTo>
                  <a:pt x="0" y="166"/>
                </a:lnTo>
                <a:lnTo>
                  <a:pt x="0" y="147"/>
                </a:lnTo>
                <a:lnTo>
                  <a:pt x="3" y="127"/>
                </a:lnTo>
                <a:lnTo>
                  <a:pt x="10" y="107"/>
                </a:lnTo>
                <a:lnTo>
                  <a:pt x="20" y="86"/>
                </a:lnTo>
                <a:lnTo>
                  <a:pt x="36" y="66"/>
                </a:lnTo>
                <a:lnTo>
                  <a:pt x="55" y="47"/>
                </a:lnTo>
                <a:lnTo>
                  <a:pt x="80" y="29"/>
                </a:lnTo>
                <a:lnTo>
                  <a:pt x="111" y="13"/>
                </a:lnTo>
                <a:lnTo>
                  <a:pt x="150"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25" name="千图PPT彼岸天：ID 8661124库_任意多边形 24"/>
          <p:cNvSpPr/>
          <p:nvPr>
            <p:custDataLst>
              <p:tags r:id="rId9"/>
            </p:custDataLst>
          </p:nvPr>
        </p:nvSpPr>
        <p:spPr bwMode="auto">
          <a:xfrm>
            <a:off x="1885558" y="4543087"/>
            <a:ext cx="387733" cy="258223"/>
          </a:xfrm>
          <a:custGeom>
            <a:avLst/>
            <a:gdLst>
              <a:gd name="T0" fmla="*/ 144 w 267"/>
              <a:gd name="T1" fmla="*/ 0 h 175"/>
              <a:gd name="T2" fmla="*/ 172 w 267"/>
              <a:gd name="T3" fmla="*/ 1 h 175"/>
              <a:gd name="T4" fmla="*/ 200 w 267"/>
              <a:gd name="T5" fmla="*/ 6 h 175"/>
              <a:gd name="T6" fmla="*/ 232 w 267"/>
              <a:gd name="T7" fmla="*/ 18 h 175"/>
              <a:gd name="T8" fmla="*/ 267 w 267"/>
              <a:gd name="T9" fmla="*/ 35 h 175"/>
              <a:gd name="T10" fmla="*/ 265 w 267"/>
              <a:gd name="T11" fmla="*/ 36 h 175"/>
              <a:gd name="T12" fmla="*/ 264 w 267"/>
              <a:gd name="T13" fmla="*/ 42 h 175"/>
              <a:gd name="T14" fmla="*/ 259 w 267"/>
              <a:gd name="T15" fmla="*/ 53 h 175"/>
              <a:gd name="T16" fmla="*/ 254 w 267"/>
              <a:gd name="T17" fmla="*/ 64 h 175"/>
              <a:gd name="T18" fmla="*/ 246 w 267"/>
              <a:gd name="T19" fmla="*/ 79 h 175"/>
              <a:gd name="T20" fmla="*/ 237 w 267"/>
              <a:gd name="T21" fmla="*/ 94 h 175"/>
              <a:gd name="T22" fmla="*/ 226 w 267"/>
              <a:gd name="T23" fmla="*/ 110 h 175"/>
              <a:gd name="T24" fmla="*/ 213 w 267"/>
              <a:gd name="T25" fmla="*/ 125 h 175"/>
              <a:gd name="T26" fmla="*/ 199 w 267"/>
              <a:gd name="T27" fmla="*/ 140 h 175"/>
              <a:gd name="T28" fmla="*/ 182 w 267"/>
              <a:gd name="T29" fmla="*/ 153 h 175"/>
              <a:gd name="T30" fmla="*/ 164 w 267"/>
              <a:gd name="T31" fmla="*/ 163 h 175"/>
              <a:gd name="T32" fmla="*/ 143 w 267"/>
              <a:gd name="T33" fmla="*/ 171 h 175"/>
              <a:gd name="T34" fmla="*/ 121 w 267"/>
              <a:gd name="T35" fmla="*/ 175 h 175"/>
              <a:gd name="T36" fmla="*/ 96 w 267"/>
              <a:gd name="T37" fmla="*/ 174 h 175"/>
              <a:gd name="T38" fmla="*/ 69 w 267"/>
              <a:gd name="T39" fmla="*/ 168 h 175"/>
              <a:gd name="T40" fmla="*/ 41 w 267"/>
              <a:gd name="T41" fmla="*/ 157 h 175"/>
              <a:gd name="T42" fmla="*/ 9 w 267"/>
              <a:gd name="T43" fmla="*/ 138 h 175"/>
              <a:gd name="T44" fmla="*/ 12 w 267"/>
              <a:gd name="T45" fmla="*/ 140 h 175"/>
              <a:gd name="T46" fmla="*/ 20 w 267"/>
              <a:gd name="T47" fmla="*/ 142 h 175"/>
              <a:gd name="T48" fmla="*/ 33 w 267"/>
              <a:gd name="T49" fmla="*/ 145 h 175"/>
              <a:gd name="T50" fmla="*/ 48 w 267"/>
              <a:gd name="T51" fmla="*/ 148 h 175"/>
              <a:gd name="T52" fmla="*/ 67 w 267"/>
              <a:gd name="T53" fmla="*/ 150 h 175"/>
              <a:gd name="T54" fmla="*/ 87 w 267"/>
              <a:gd name="T55" fmla="*/ 149 h 175"/>
              <a:gd name="T56" fmla="*/ 108 w 267"/>
              <a:gd name="T57" fmla="*/ 145 h 175"/>
              <a:gd name="T58" fmla="*/ 131 w 267"/>
              <a:gd name="T59" fmla="*/ 137 h 175"/>
              <a:gd name="T60" fmla="*/ 154 w 267"/>
              <a:gd name="T61" fmla="*/ 124 h 175"/>
              <a:gd name="T62" fmla="*/ 150 w 267"/>
              <a:gd name="T63" fmla="*/ 125 h 175"/>
              <a:gd name="T64" fmla="*/ 141 w 267"/>
              <a:gd name="T65" fmla="*/ 128 h 175"/>
              <a:gd name="T66" fmla="*/ 126 w 267"/>
              <a:gd name="T67" fmla="*/ 131 h 175"/>
              <a:gd name="T68" fmla="*/ 109 w 267"/>
              <a:gd name="T69" fmla="*/ 135 h 175"/>
              <a:gd name="T70" fmla="*/ 89 w 267"/>
              <a:gd name="T71" fmla="*/ 137 h 175"/>
              <a:gd name="T72" fmla="*/ 67 w 267"/>
              <a:gd name="T73" fmla="*/ 137 h 175"/>
              <a:gd name="T74" fmla="*/ 43 w 267"/>
              <a:gd name="T75" fmla="*/ 133 h 175"/>
              <a:gd name="T76" fmla="*/ 21 w 267"/>
              <a:gd name="T77" fmla="*/ 127 h 175"/>
              <a:gd name="T78" fmla="*/ 0 w 267"/>
              <a:gd name="T79" fmla="*/ 115 h 175"/>
              <a:gd name="T80" fmla="*/ 0 w 267"/>
              <a:gd name="T81" fmla="*/ 114 h 175"/>
              <a:gd name="T82" fmla="*/ 3 w 267"/>
              <a:gd name="T83" fmla="*/ 109 h 175"/>
              <a:gd name="T84" fmla="*/ 7 w 267"/>
              <a:gd name="T85" fmla="*/ 100 h 175"/>
              <a:gd name="T86" fmla="*/ 12 w 267"/>
              <a:gd name="T87" fmla="*/ 90 h 175"/>
              <a:gd name="T88" fmla="*/ 18 w 267"/>
              <a:gd name="T89" fmla="*/ 77 h 175"/>
              <a:gd name="T90" fmla="*/ 26 w 267"/>
              <a:gd name="T91" fmla="*/ 64 h 175"/>
              <a:gd name="T92" fmla="*/ 38 w 267"/>
              <a:gd name="T93" fmla="*/ 52 h 175"/>
              <a:gd name="T94" fmla="*/ 50 w 267"/>
              <a:gd name="T95" fmla="*/ 39 h 175"/>
              <a:gd name="T96" fmla="*/ 64 w 267"/>
              <a:gd name="T97" fmla="*/ 27 h 175"/>
              <a:gd name="T98" fmla="*/ 81 w 267"/>
              <a:gd name="T99" fmla="*/ 16 h 175"/>
              <a:gd name="T100" fmla="*/ 100 w 267"/>
              <a:gd name="T101" fmla="*/ 7 h 175"/>
              <a:gd name="T102" fmla="*/ 121 w 267"/>
              <a:gd name="T103" fmla="*/ 2 h 175"/>
              <a:gd name="T104" fmla="*/ 144 w 267"/>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5">
                <a:moveTo>
                  <a:pt x="144" y="0"/>
                </a:moveTo>
                <a:lnTo>
                  <a:pt x="172" y="1"/>
                </a:lnTo>
                <a:lnTo>
                  <a:pt x="200" y="6"/>
                </a:lnTo>
                <a:lnTo>
                  <a:pt x="232" y="18"/>
                </a:lnTo>
                <a:lnTo>
                  <a:pt x="267" y="35"/>
                </a:lnTo>
                <a:lnTo>
                  <a:pt x="265" y="36"/>
                </a:lnTo>
                <a:lnTo>
                  <a:pt x="264" y="42"/>
                </a:lnTo>
                <a:lnTo>
                  <a:pt x="259" y="53"/>
                </a:lnTo>
                <a:lnTo>
                  <a:pt x="254" y="64"/>
                </a:lnTo>
                <a:lnTo>
                  <a:pt x="246" y="79"/>
                </a:lnTo>
                <a:lnTo>
                  <a:pt x="237" y="94"/>
                </a:lnTo>
                <a:lnTo>
                  <a:pt x="226" y="110"/>
                </a:lnTo>
                <a:lnTo>
                  <a:pt x="213" y="125"/>
                </a:lnTo>
                <a:lnTo>
                  <a:pt x="199" y="140"/>
                </a:lnTo>
                <a:lnTo>
                  <a:pt x="182" y="153"/>
                </a:lnTo>
                <a:lnTo>
                  <a:pt x="164" y="163"/>
                </a:lnTo>
                <a:lnTo>
                  <a:pt x="143" y="171"/>
                </a:lnTo>
                <a:lnTo>
                  <a:pt x="121" y="175"/>
                </a:lnTo>
                <a:lnTo>
                  <a:pt x="96" y="174"/>
                </a:lnTo>
                <a:lnTo>
                  <a:pt x="69" y="168"/>
                </a:lnTo>
                <a:lnTo>
                  <a:pt x="41" y="157"/>
                </a:lnTo>
                <a:lnTo>
                  <a:pt x="9" y="138"/>
                </a:lnTo>
                <a:lnTo>
                  <a:pt x="12" y="140"/>
                </a:lnTo>
                <a:lnTo>
                  <a:pt x="20" y="142"/>
                </a:lnTo>
                <a:lnTo>
                  <a:pt x="33" y="145"/>
                </a:lnTo>
                <a:lnTo>
                  <a:pt x="48" y="148"/>
                </a:lnTo>
                <a:lnTo>
                  <a:pt x="67" y="150"/>
                </a:lnTo>
                <a:lnTo>
                  <a:pt x="87" y="149"/>
                </a:lnTo>
                <a:lnTo>
                  <a:pt x="108" y="145"/>
                </a:lnTo>
                <a:lnTo>
                  <a:pt x="131" y="137"/>
                </a:lnTo>
                <a:lnTo>
                  <a:pt x="154" y="124"/>
                </a:lnTo>
                <a:lnTo>
                  <a:pt x="150" y="125"/>
                </a:lnTo>
                <a:lnTo>
                  <a:pt x="141" y="128"/>
                </a:lnTo>
                <a:lnTo>
                  <a:pt x="126" y="131"/>
                </a:lnTo>
                <a:lnTo>
                  <a:pt x="109" y="135"/>
                </a:lnTo>
                <a:lnTo>
                  <a:pt x="89" y="137"/>
                </a:lnTo>
                <a:lnTo>
                  <a:pt x="67" y="137"/>
                </a:lnTo>
                <a:lnTo>
                  <a:pt x="43" y="133"/>
                </a:lnTo>
                <a:lnTo>
                  <a:pt x="21" y="127"/>
                </a:lnTo>
                <a:lnTo>
                  <a:pt x="0" y="115"/>
                </a:lnTo>
                <a:lnTo>
                  <a:pt x="0" y="114"/>
                </a:lnTo>
                <a:lnTo>
                  <a:pt x="3" y="109"/>
                </a:lnTo>
                <a:lnTo>
                  <a:pt x="7" y="100"/>
                </a:lnTo>
                <a:lnTo>
                  <a:pt x="12" y="90"/>
                </a:lnTo>
                <a:lnTo>
                  <a:pt x="18" y="77"/>
                </a:lnTo>
                <a:lnTo>
                  <a:pt x="26" y="64"/>
                </a:lnTo>
                <a:lnTo>
                  <a:pt x="38" y="52"/>
                </a:lnTo>
                <a:lnTo>
                  <a:pt x="50" y="39"/>
                </a:lnTo>
                <a:lnTo>
                  <a:pt x="64" y="27"/>
                </a:lnTo>
                <a:lnTo>
                  <a:pt x="81" y="16"/>
                </a:lnTo>
                <a:lnTo>
                  <a:pt x="100" y="7"/>
                </a:lnTo>
                <a:lnTo>
                  <a:pt x="121" y="2"/>
                </a:lnTo>
                <a:lnTo>
                  <a:pt x="144"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26" name="千图PPT彼岸天：ID 8661124库_任意多边形 25"/>
          <p:cNvSpPr/>
          <p:nvPr>
            <p:custDataLst>
              <p:tags r:id="rId10"/>
            </p:custDataLst>
          </p:nvPr>
        </p:nvSpPr>
        <p:spPr bwMode="auto">
          <a:xfrm>
            <a:off x="1354060" y="3458551"/>
            <a:ext cx="386280" cy="258223"/>
          </a:xfrm>
          <a:custGeom>
            <a:avLst/>
            <a:gdLst>
              <a:gd name="T0" fmla="*/ 145 w 266"/>
              <a:gd name="T1" fmla="*/ 0 h 175"/>
              <a:gd name="T2" fmla="*/ 170 w 266"/>
              <a:gd name="T3" fmla="*/ 0 h 175"/>
              <a:gd name="T4" fmla="*/ 197 w 266"/>
              <a:gd name="T5" fmla="*/ 6 h 175"/>
              <a:gd name="T6" fmla="*/ 226 w 266"/>
              <a:gd name="T7" fmla="*/ 18 h 175"/>
              <a:gd name="T8" fmla="*/ 257 w 266"/>
              <a:gd name="T9" fmla="*/ 36 h 175"/>
              <a:gd name="T10" fmla="*/ 254 w 266"/>
              <a:gd name="T11" fmla="*/ 35 h 175"/>
              <a:gd name="T12" fmla="*/ 247 w 266"/>
              <a:gd name="T13" fmla="*/ 32 h 175"/>
              <a:gd name="T14" fmla="*/ 235 w 266"/>
              <a:gd name="T15" fmla="*/ 30 h 175"/>
              <a:gd name="T16" fmla="*/ 218 w 266"/>
              <a:gd name="T17" fmla="*/ 26 h 175"/>
              <a:gd name="T18" fmla="*/ 200 w 266"/>
              <a:gd name="T19" fmla="*/ 24 h 175"/>
              <a:gd name="T20" fmla="*/ 179 w 266"/>
              <a:gd name="T21" fmla="*/ 26 h 175"/>
              <a:gd name="T22" fmla="*/ 158 w 266"/>
              <a:gd name="T23" fmla="*/ 30 h 175"/>
              <a:gd name="T24" fmla="*/ 136 w 266"/>
              <a:gd name="T25" fmla="*/ 37 h 175"/>
              <a:gd name="T26" fmla="*/ 114 w 266"/>
              <a:gd name="T27" fmla="*/ 50 h 175"/>
              <a:gd name="T28" fmla="*/ 117 w 266"/>
              <a:gd name="T29" fmla="*/ 49 h 175"/>
              <a:gd name="T30" fmla="*/ 126 w 266"/>
              <a:gd name="T31" fmla="*/ 47 h 175"/>
              <a:gd name="T32" fmla="*/ 140 w 266"/>
              <a:gd name="T33" fmla="*/ 43 h 175"/>
              <a:gd name="T34" fmla="*/ 157 w 266"/>
              <a:gd name="T35" fmla="*/ 40 h 175"/>
              <a:gd name="T36" fmla="*/ 178 w 266"/>
              <a:gd name="T37" fmla="*/ 37 h 175"/>
              <a:gd name="T38" fmla="*/ 200 w 266"/>
              <a:gd name="T39" fmla="*/ 37 h 175"/>
              <a:gd name="T40" fmla="*/ 223 w 266"/>
              <a:gd name="T41" fmla="*/ 40 h 175"/>
              <a:gd name="T42" fmla="*/ 245 w 266"/>
              <a:gd name="T43" fmla="*/ 48 h 175"/>
              <a:gd name="T44" fmla="*/ 266 w 266"/>
              <a:gd name="T45" fmla="*/ 58 h 175"/>
              <a:gd name="T46" fmla="*/ 266 w 266"/>
              <a:gd name="T47" fmla="*/ 61 h 175"/>
              <a:gd name="T48" fmla="*/ 264 w 266"/>
              <a:gd name="T49" fmla="*/ 66 h 175"/>
              <a:gd name="T50" fmla="*/ 260 w 266"/>
              <a:gd name="T51" fmla="*/ 74 h 175"/>
              <a:gd name="T52" fmla="*/ 254 w 266"/>
              <a:gd name="T53" fmla="*/ 84 h 175"/>
              <a:gd name="T54" fmla="*/ 248 w 266"/>
              <a:gd name="T55" fmla="*/ 96 h 175"/>
              <a:gd name="T56" fmla="*/ 240 w 266"/>
              <a:gd name="T57" fmla="*/ 109 h 175"/>
              <a:gd name="T58" fmla="*/ 230 w 266"/>
              <a:gd name="T59" fmla="*/ 123 h 175"/>
              <a:gd name="T60" fmla="*/ 217 w 266"/>
              <a:gd name="T61" fmla="*/ 136 h 175"/>
              <a:gd name="T62" fmla="*/ 202 w 266"/>
              <a:gd name="T63" fmla="*/ 148 h 175"/>
              <a:gd name="T64" fmla="*/ 186 w 266"/>
              <a:gd name="T65" fmla="*/ 158 h 175"/>
              <a:gd name="T66" fmla="*/ 166 w 266"/>
              <a:gd name="T67" fmla="*/ 167 h 175"/>
              <a:gd name="T68" fmla="*/ 145 w 266"/>
              <a:gd name="T69" fmla="*/ 172 h 175"/>
              <a:gd name="T70" fmla="*/ 122 w 266"/>
              <a:gd name="T71" fmla="*/ 175 h 175"/>
              <a:gd name="T72" fmla="*/ 96 w 266"/>
              <a:gd name="T73" fmla="*/ 174 h 175"/>
              <a:gd name="T74" fmla="*/ 66 w 266"/>
              <a:gd name="T75" fmla="*/ 169 h 175"/>
              <a:gd name="T76" fmla="*/ 35 w 266"/>
              <a:gd name="T77" fmla="*/ 157 h 175"/>
              <a:gd name="T78" fmla="*/ 0 w 266"/>
              <a:gd name="T79" fmla="*/ 140 h 175"/>
              <a:gd name="T80" fmla="*/ 1 w 266"/>
              <a:gd name="T81" fmla="*/ 137 h 175"/>
              <a:gd name="T82" fmla="*/ 4 w 266"/>
              <a:gd name="T83" fmla="*/ 132 h 175"/>
              <a:gd name="T84" fmla="*/ 8 w 266"/>
              <a:gd name="T85" fmla="*/ 122 h 175"/>
              <a:gd name="T86" fmla="*/ 13 w 266"/>
              <a:gd name="T87" fmla="*/ 110 h 175"/>
              <a:gd name="T88" fmla="*/ 21 w 266"/>
              <a:gd name="T89" fmla="*/ 96 h 175"/>
              <a:gd name="T90" fmla="*/ 30 w 266"/>
              <a:gd name="T91" fmla="*/ 80 h 175"/>
              <a:gd name="T92" fmla="*/ 40 w 266"/>
              <a:gd name="T93" fmla="*/ 65 h 175"/>
              <a:gd name="T94" fmla="*/ 53 w 266"/>
              <a:gd name="T95" fmla="*/ 49 h 175"/>
              <a:gd name="T96" fmla="*/ 67 w 266"/>
              <a:gd name="T97" fmla="*/ 35 h 175"/>
              <a:gd name="T98" fmla="*/ 84 w 266"/>
              <a:gd name="T99" fmla="*/ 22 h 175"/>
              <a:gd name="T100" fmla="*/ 102 w 266"/>
              <a:gd name="T101" fmla="*/ 11 h 175"/>
              <a:gd name="T102" fmla="*/ 123 w 266"/>
              <a:gd name="T103" fmla="*/ 4 h 175"/>
              <a:gd name="T104" fmla="*/ 145 w 266"/>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 h="175">
                <a:moveTo>
                  <a:pt x="145" y="0"/>
                </a:moveTo>
                <a:lnTo>
                  <a:pt x="170" y="0"/>
                </a:lnTo>
                <a:lnTo>
                  <a:pt x="197" y="6"/>
                </a:lnTo>
                <a:lnTo>
                  <a:pt x="226" y="18"/>
                </a:lnTo>
                <a:lnTo>
                  <a:pt x="257" y="36"/>
                </a:lnTo>
                <a:lnTo>
                  <a:pt x="254" y="35"/>
                </a:lnTo>
                <a:lnTo>
                  <a:pt x="247" y="32"/>
                </a:lnTo>
                <a:lnTo>
                  <a:pt x="235" y="30"/>
                </a:lnTo>
                <a:lnTo>
                  <a:pt x="218" y="26"/>
                </a:lnTo>
                <a:lnTo>
                  <a:pt x="200" y="24"/>
                </a:lnTo>
                <a:lnTo>
                  <a:pt x="179" y="26"/>
                </a:lnTo>
                <a:lnTo>
                  <a:pt x="158" y="30"/>
                </a:lnTo>
                <a:lnTo>
                  <a:pt x="136" y="37"/>
                </a:lnTo>
                <a:lnTo>
                  <a:pt x="114" y="50"/>
                </a:lnTo>
                <a:lnTo>
                  <a:pt x="117" y="49"/>
                </a:lnTo>
                <a:lnTo>
                  <a:pt x="126" y="47"/>
                </a:lnTo>
                <a:lnTo>
                  <a:pt x="140" y="43"/>
                </a:lnTo>
                <a:lnTo>
                  <a:pt x="157" y="40"/>
                </a:lnTo>
                <a:lnTo>
                  <a:pt x="178" y="37"/>
                </a:lnTo>
                <a:lnTo>
                  <a:pt x="200" y="37"/>
                </a:lnTo>
                <a:lnTo>
                  <a:pt x="223" y="40"/>
                </a:lnTo>
                <a:lnTo>
                  <a:pt x="245" y="48"/>
                </a:lnTo>
                <a:lnTo>
                  <a:pt x="266" y="58"/>
                </a:lnTo>
                <a:lnTo>
                  <a:pt x="266" y="61"/>
                </a:lnTo>
                <a:lnTo>
                  <a:pt x="264" y="66"/>
                </a:lnTo>
                <a:lnTo>
                  <a:pt x="260" y="74"/>
                </a:lnTo>
                <a:lnTo>
                  <a:pt x="254" y="84"/>
                </a:lnTo>
                <a:lnTo>
                  <a:pt x="248" y="96"/>
                </a:lnTo>
                <a:lnTo>
                  <a:pt x="240" y="109"/>
                </a:lnTo>
                <a:lnTo>
                  <a:pt x="230" y="123"/>
                </a:lnTo>
                <a:lnTo>
                  <a:pt x="217" y="136"/>
                </a:lnTo>
                <a:lnTo>
                  <a:pt x="202" y="148"/>
                </a:lnTo>
                <a:lnTo>
                  <a:pt x="186" y="158"/>
                </a:lnTo>
                <a:lnTo>
                  <a:pt x="166" y="167"/>
                </a:lnTo>
                <a:lnTo>
                  <a:pt x="145" y="172"/>
                </a:lnTo>
                <a:lnTo>
                  <a:pt x="122" y="175"/>
                </a:lnTo>
                <a:lnTo>
                  <a:pt x="96" y="174"/>
                </a:lnTo>
                <a:lnTo>
                  <a:pt x="66" y="169"/>
                </a:lnTo>
                <a:lnTo>
                  <a:pt x="35" y="157"/>
                </a:lnTo>
                <a:lnTo>
                  <a:pt x="0" y="140"/>
                </a:lnTo>
                <a:lnTo>
                  <a:pt x="1" y="137"/>
                </a:lnTo>
                <a:lnTo>
                  <a:pt x="4" y="132"/>
                </a:lnTo>
                <a:lnTo>
                  <a:pt x="8" y="122"/>
                </a:lnTo>
                <a:lnTo>
                  <a:pt x="13" y="110"/>
                </a:lnTo>
                <a:lnTo>
                  <a:pt x="21" y="96"/>
                </a:lnTo>
                <a:lnTo>
                  <a:pt x="30" y="80"/>
                </a:lnTo>
                <a:lnTo>
                  <a:pt x="40" y="65"/>
                </a:lnTo>
                <a:lnTo>
                  <a:pt x="53" y="49"/>
                </a:lnTo>
                <a:lnTo>
                  <a:pt x="67" y="35"/>
                </a:lnTo>
                <a:lnTo>
                  <a:pt x="84" y="22"/>
                </a:lnTo>
                <a:lnTo>
                  <a:pt x="102" y="11"/>
                </a:lnTo>
                <a:lnTo>
                  <a:pt x="123" y="4"/>
                </a:lnTo>
                <a:lnTo>
                  <a:pt x="145" y="0"/>
                </a:lnTo>
                <a:close/>
              </a:path>
            </a:pathLst>
          </a:custGeom>
          <a:solidFill>
            <a:schemeClr val="accent2">
              <a:lumMod val="100000"/>
            </a:schemeClr>
          </a:solidFill>
          <a:ln w="0">
            <a:noFill/>
            <a:prstDash val="solid"/>
            <a:round/>
          </a:ln>
        </p:spPr>
        <p:txBody>
          <a:bodyPr anchor="ctr"/>
          <a:lstStyle/>
          <a:p>
            <a:pPr algn="ctr">
              <a:buClrTx/>
              <a:buFontTx/>
              <a:buNone/>
            </a:pPr>
            <a:endParaRPr sz="1800" kern="1200">
              <a:ea typeface="微软雅黑"/>
            </a:endParaRPr>
          </a:p>
        </p:txBody>
      </p:sp>
      <p:sp>
        <p:nvSpPr>
          <p:cNvPr id="27" name="千图PPT彼岸天：ID 8661124库_任意多边形 26"/>
          <p:cNvSpPr/>
          <p:nvPr>
            <p:custDataLst>
              <p:tags r:id="rId11"/>
            </p:custDataLst>
          </p:nvPr>
        </p:nvSpPr>
        <p:spPr bwMode="auto">
          <a:xfrm>
            <a:off x="1399078" y="2939154"/>
            <a:ext cx="370307" cy="261175"/>
          </a:xfrm>
          <a:custGeom>
            <a:avLst/>
            <a:gdLst>
              <a:gd name="T0" fmla="*/ 101 w 255"/>
              <a:gd name="T1" fmla="*/ 0 h 177"/>
              <a:gd name="T2" fmla="*/ 122 w 255"/>
              <a:gd name="T3" fmla="*/ 0 h 177"/>
              <a:gd name="T4" fmla="*/ 143 w 255"/>
              <a:gd name="T5" fmla="*/ 3 h 177"/>
              <a:gd name="T6" fmla="*/ 164 w 255"/>
              <a:gd name="T7" fmla="*/ 8 h 177"/>
              <a:gd name="T8" fmla="*/ 183 w 255"/>
              <a:gd name="T9" fmla="*/ 17 h 177"/>
              <a:gd name="T10" fmla="*/ 201 w 255"/>
              <a:gd name="T11" fmla="*/ 31 h 177"/>
              <a:gd name="T12" fmla="*/ 220 w 255"/>
              <a:gd name="T13" fmla="*/ 48 h 177"/>
              <a:gd name="T14" fmla="*/ 234 w 255"/>
              <a:gd name="T15" fmla="*/ 71 h 177"/>
              <a:gd name="T16" fmla="*/ 246 w 255"/>
              <a:gd name="T17" fmla="*/ 100 h 177"/>
              <a:gd name="T18" fmla="*/ 255 w 255"/>
              <a:gd name="T19" fmla="*/ 135 h 177"/>
              <a:gd name="T20" fmla="*/ 253 w 255"/>
              <a:gd name="T21" fmla="*/ 132 h 177"/>
              <a:gd name="T22" fmla="*/ 249 w 255"/>
              <a:gd name="T23" fmla="*/ 125 h 177"/>
              <a:gd name="T24" fmla="*/ 244 w 255"/>
              <a:gd name="T25" fmla="*/ 114 h 177"/>
              <a:gd name="T26" fmla="*/ 235 w 255"/>
              <a:gd name="T27" fmla="*/ 101 h 177"/>
              <a:gd name="T28" fmla="*/ 222 w 255"/>
              <a:gd name="T29" fmla="*/ 87 h 177"/>
              <a:gd name="T30" fmla="*/ 208 w 255"/>
              <a:gd name="T31" fmla="*/ 73 h 177"/>
              <a:gd name="T32" fmla="*/ 190 w 255"/>
              <a:gd name="T33" fmla="*/ 60 h 177"/>
              <a:gd name="T34" fmla="*/ 168 w 255"/>
              <a:gd name="T35" fmla="*/ 49 h 177"/>
              <a:gd name="T36" fmla="*/ 143 w 255"/>
              <a:gd name="T37" fmla="*/ 44 h 177"/>
              <a:gd name="T38" fmla="*/ 147 w 255"/>
              <a:gd name="T39" fmla="*/ 45 h 177"/>
              <a:gd name="T40" fmla="*/ 155 w 255"/>
              <a:gd name="T41" fmla="*/ 49 h 177"/>
              <a:gd name="T42" fmla="*/ 168 w 255"/>
              <a:gd name="T43" fmla="*/ 57 h 177"/>
              <a:gd name="T44" fmla="*/ 182 w 255"/>
              <a:gd name="T45" fmla="*/ 68 h 177"/>
              <a:gd name="T46" fmla="*/ 197 w 255"/>
              <a:gd name="T47" fmla="*/ 80 h 177"/>
              <a:gd name="T48" fmla="*/ 213 w 255"/>
              <a:gd name="T49" fmla="*/ 96 h 177"/>
              <a:gd name="T50" fmla="*/ 227 w 255"/>
              <a:gd name="T51" fmla="*/ 114 h 177"/>
              <a:gd name="T52" fmla="*/ 239 w 255"/>
              <a:gd name="T53" fmla="*/ 135 h 177"/>
              <a:gd name="T54" fmla="*/ 246 w 255"/>
              <a:gd name="T55" fmla="*/ 157 h 177"/>
              <a:gd name="T56" fmla="*/ 243 w 255"/>
              <a:gd name="T57" fmla="*/ 158 h 177"/>
              <a:gd name="T58" fmla="*/ 238 w 255"/>
              <a:gd name="T59" fmla="*/ 161 h 177"/>
              <a:gd name="T60" fmla="*/ 229 w 255"/>
              <a:gd name="T61" fmla="*/ 165 h 177"/>
              <a:gd name="T62" fmla="*/ 216 w 255"/>
              <a:gd name="T63" fmla="*/ 169 h 177"/>
              <a:gd name="T64" fmla="*/ 201 w 255"/>
              <a:gd name="T65" fmla="*/ 173 h 177"/>
              <a:gd name="T66" fmla="*/ 184 w 255"/>
              <a:gd name="T67" fmla="*/ 175 h 177"/>
              <a:gd name="T68" fmla="*/ 166 w 255"/>
              <a:gd name="T69" fmla="*/ 177 h 177"/>
              <a:gd name="T70" fmla="*/ 147 w 255"/>
              <a:gd name="T71" fmla="*/ 177 h 177"/>
              <a:gd name="T72" fmla="*/ 126 w 255"/>
              <a:gd name="T73" fmla="*/ 173 h 177"/>
              <a:gd name="T74" fmla="*/ 105 w 255"/>
              <a:gd name="T75" fmla="*/ 166 h 177"/>
              <a:gd name="T76" fmla="*/ 86 w 255"/>
              <a:gd name="T77" fmla="*/ 157 h 177"/>
              <a:gd name="T78" fmla="*/ 65 w 255"/>
              <a:gd name="T79" fmla="*/ 141 h 177"/>
              <a:gd name="T80" fmla="*/ 47 w 255"/>
              <a:gd name="T81" fmla="*/ 122 h 177"/>
              <a:gd name="T82" fmla="*/ 28 w 255"/>
              <a:gd name="T83" fmla="*/ 97 h 177"/>
              <a:gd name="T84" fmla="*/ 13 w 255"/>
              <a:gd name="T85" fmla="*/ 65 h 177"/>
              <a:gd name="T86" fmla="*/ 0 w 255"/>
              <a:gd name="T87" fmla="*/ 27 h 177"/>
              <a:gd name="T88" fmla="*/ 1 w 255"/>
              <a:gd name="T89" fmla="*/ 26 h 177"/>
              <a:gd name="T90" fmla="*/ 8 w 255"/>
              <a:gd name="T91" fmla="*/ 23 h 177"/>
              <a:gd name="T92" fmla="*/ 17 w 255"/>
              <a:gd name="T93" fmla="*/ 19 h 177"/>
              <a:gd name="T94" fmla="*/ 30 w 255"/>
              <a:gd name="T95" fmla="*/ 14 h 177"/>
              <a:gd name="T96" fmla="*/ 45 w 255"/>
              <a:gd name="T97" fmla="*/ 10 h 177"/>
              <a:gd name="T98" fmla="*/ 62 w 255"/>
              <a:gd name="T99" fmla="*/ 5 h 177"/>
              <a:gd name="T100" fmla="*/ 82 w 255"/>
              <a:gd name="T101" fmla="*/ 3 h 177"/>
              <a:gd name="T102" fmla="*/ 101 w 255"/>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177">
                <a:moveTo>
                  <a:pt x="101" y="0"/>
                </a:moveTo>
                <a:lnTo>
                  <a:pt x="122" y="0"/>
                </a:lnTo>
                <a:lnTo>
                  <a:pt x="143" y="3"/>
                </a:lnTo>
                <a:lnTo>
                  <a:pt x="164" y="8"/>
                </a:lnTo>
                <a:lnTo>
                  <a:pt x="183" y="17"/>
                </a:lnTo>
                <a:lnTo>
                  <a:pt x="201" y="31"/>
                </a:lnTo>
                <a:lnTo>
                  <a:pt x="220" y="48"/>
                </a:lnTo>
                <a:lnTo>
                  <a:pt x="234" y="71"/>
                </a:lnTo>
                <a:lnTo>
                  <a:pt x="246" y="100"/>
                </a:lnTo>
                <a:lnTo>
                  <a:pt x="255" y="135"/>
                </a:lnTo>
                <a:lnTo>
                  <a:pt x="253" y="132"/>
                </a:lnTo>
                <a:lnTo>
                  <a:pt x="249" y="125"/>
                </a:lnTo>
                <a:lnTo>
                  <a:pt x="244" y="114"/>
                </a:lnTo>
                <a:lnTo>
                  <a:pt x="235" y="101"/>
                </a:lnTo>
                <a:lnTo>
                  <a:pt x="222" y="87"/>
                </a:lnTo>
                <a:lnTo>
                  <a:pt x="208" y="73"/>
                </a:lnTo>
                <a:lnTo>
                  <a:pt x="190" y="60"/>
                </a:lnTo>
                <a:lnTo>
                  <a:pt x="168" y="49"/>
                </a:lnTo>
                <a:lnTo>
                  <a:pt x="143" y="44"/>
                </a:lnTo>
                <a:lnTo>
                  <a:pt x="147" y="45"/>
                </a:lnTo>
                <a:lnTo>
                  <a:pt x="155" y="49"/>
                </a:lnTo>
                <a:lnTo>
                  <a:pt x="168" y="57"/>
                </a:lnTo>
                <a:lnTo>
                  <a:pt x="182" y="68"/>
                </a:lnTo>
                <a:lnTo>
                  <a:pt x="197" y="80"/>
                </a:lnTo>
                <a:lnTo>
                  <a:pt x="213" y="96"/>
                </a:lnTo>
                <a:lnTo>
                  <a:pt x="227" y="114"/>
                </a:lnTo>
                <a:lnTo>
                  <a:pt x="239" y="135"/>
                </a:lnTo>
                <a:lnTo>
                  <a:pt x="246" y="157"/>
                </a:lnTo>
                <a:lnTo>
                  <a:pt x="243" y="158"/>
                </a:lnTo>
                <a:lnTo>
                  <a:pt x="238" y="161"/>
                </a:lnTo>
                <a:lnTo>
                  <a:pt x="229" y="165"/>
                </a:lnTo>
                <a:lnTo>
                  <a:pt x="216" y="169"/>
                </a:lnTo>
                <a:lnTo>
                  <a:pt x="201" y="173"/>
                </a:lnTo>
                <a:lnTo>
                  <a:pt x="184" y="175"/>
                </a:lnTo>
                <a:lnTo>
                  <a:pt x="166" y="177"/>
                </a:lnTo>
                <a:lnTo>
                  <a:pt x="147" y="177"/>
                </a:lnTo>
                <a:lnTo>
                  <a:pt x="126" y="173"/>
                </a:lnTo>
                <a:lnTo>
                  <a:pt x="105" y="166"/>
                </a:lnTo>
                <a:lnTo>
                  <a:pt x="86" y="157"/>
                </a:lnTo>
                <a:lnTo>
                  <a:pt x="65" y="141"/>
                </a:lnTo>
                <a:lnTo>
                  <a:pt x="47" y="122"/>
                </a:lnTo>
                <a:lnTo>
                  <a:pt x="28" y="97"/>
                </a:lnTo>
                <a:lnTo>
                  <a:pt x="13" y="65"/>
                </a:lnTo>
                <a:lnTo>
                  <a:pt x="0" y="27"/>
                </a:lnTo>
                <a:lnTo>
                  <a:pt x="1" y="26"/>
                </a:lnTo>
                <a:lnTo>
                  <a:pt x="8" y="23"/>
                </a:lnTo>
                <a:lnTo>
                  <a:pt x="17" y="19"/>
                </a:lnTo>
                <a:lnTo>
                  <a:pt x="30" y="14"/>
                </a:lnTo>
                <a:lnTo>
                  <a:pt x="45" y="10"/>
                </a:lnTo>
                <a:lnTo>
                  <a:pt x="62" y="5"/>
                </a:lnTo>
                <a:lnTo>
                  <a:pt x="82" y="3"/>
                </a:lnTo>
                <a:lnTo>
                  <a:pt x="101" y="0"/>
                </a:lnTo>
                <a:close/>
              </a:path>
            </a:pathLst>
          </a:custGeom>
          <a:solidFill>
            <a:schemeClr val="accent2">
              <a:lumMod val="100000"/>
            </a:schemeClr>
          </a:solidFill>
          <a:ln w="0">
            <a:noFill/>
            <a:prstDash val="solid"/>
            <a:round/>
          </a:ln>
        </p:spPr>
        <p:txBody>
          <a:bodyPr anchor="ctr"/>
          <a:lstStyle/>
          <a:p>
            <a:pPr algn="ctr">
              <a:buClrTx/>
              <a:buFontTx/>
              <a:buNone/>
            </a:pPr>
            <a:endParaRPr sz="1800" kern="1200">
              <a:ea typeface="微软雅黑"/>
            </a:endParaRPr>
          </a:p>
        </p:txBody>
      </p:sp>
      <p:sp>
        <p:nvSpPr>
          <p:cNvPr id="28" name="千图PPT彼岸天：ID 8661124库_任意多边形 27"/>
          <p:cNvSpPr/>
          <p:nvPr>
            <p:custDataLst>
              <p:tags r:id="rId12"/>
            </p:custDataLst>
          </p:nvPr>
        </p:nvSpPr>
        <p:spPr bwMode="auto">
          <a:xfrm>
            <a:off x="1833279" y="2497961"/>
            <a:ext cx="254132" cy="393975"/>
          </a:xfrm>
          <a:custGeom>
            <a:avLst/>
            <a:gdLst>
              <a:gd name="T0" fmla="*/ 35 w 175"/>
              <a:gd name="T1" fmla="*/ 0 h 267"/>
              <a:gd name="T2" fmla="*/ 38 w 175"/>
              <a:gd name="T3" fmla="*/ 0 h 267"/>
              <a:gd name="T4" fmla="*/ 44 w 175"/>
              <a:gd name="T5" fmla="*/ 3 h 267"/>
              <a:gd name="T6" fmla="*/ 53 w 175"/>
              <a:gd name="T7" fmla="*/ 7 h 267"/>
              <a:gd name="T8" fmla="*/ 66 w 175"/>
              <a:gd name="T9" fmla="*/ 13 h 267"/>
              <a:gd name="T10" fmla="*/ 79 w 175"/>
              <a:gd name="T11" fmla="*/ 20 h 267"/>
              <a:gd name="T12" fmla="*/ 95 w 175"/>
              <a:gd name="T13" fmla="*/ 29 h 267"/>
              <a:gd name="T14" fmla="*/ 110 w 175"/>
              <a:gd name="T15" fmla="*/ 41 h 267"/>
              <a:gd name="T16" fmla="*/ 126 w 175"/>
              <a:gd name="T17" fmla="*/ 54 h 267"/>
              <a:gd name="T18" fmla="*/ 140 w 175"/>
              <a:gd name="T19" fmla="*/ 68 h 267"/>
              <a:gd name="T20" fmla="*/ 153 w 175"/>
              <a:gd name="T21" fmla="*/ 85 h 267"/>
              <a:gd name="T22" fmla="*/ 165 w 175"/>
              <a:gd name="T23" fmla="*/ 103 h 267"/>
              <a:gd name="T24" fmla="*/ 171 w 175"/>
              <a:gd name="T25" fmla="*/ 124 h 267"/>
              <a:gd name="T26" fmla="*/ 175 w 175"/>
              <a:gd name="T27" fmla="*/ 146 h 267"/>
              <a:gd name="T28" fmla="*/ 175 w 175"/>
              <a:gd name="T29" fmla="*/ 170 h 267"/>
              <a:gd name="T30" fmla="*/ 169 w 175"/>
              <a:gd name="T31" fmla="*/ 196 h 267"/>
              <a:gd name="T32" fmla="*/ 157 w 175"/>
              <a:gd name="T33" fmla="*/ 226 h 267"/>
              <a:gd name="T34" fmla="*/ 139 w 175"/>
              <a:gd name="T35" fmla="*/ 257 h 267"/>
              <a:gd name="T36" fmla="*/ 140 w 175"/>
              <a:gd name="T37" fmla="*/ 255 h 267"/>
              <a:gd name="T38" fmla="*/ 143 w 175"/>
              <a:gd name="T39" fmla="*/ 246 h 267"/>
              <a:gd name="T40" fmla="*/ 147 w 175"/>
              <a:gd name="T41" fmla="*/ 234 h 267"/>
              <a:gd name="T42" fmla="*/ 149 w 175"/>
              <a:gd name="T43" fmla="*/ 219 h 267"/>
              <a:gd name="T44" fmla="*/ 151 w 175"/>
              <a:gd name="T45" fmla="*/ 200 h 267"/>
              <a:gd name="T46" fmla="*/ 151 w 175"/>
              <a:gd name="T47" fmla="*/ 180 h 267"/>
              <a:gd name="T48" fmla="*/ 147 w 175"/>
              <a:gd name="T49" fmla="*/ 157 h 267"/>
              <a:gd name="T50" fmla="*/ 138 w 175"/>
              <a:gd name="T51" fmla="*/ 135 h 267"/>
              <a:gd name="T52" fmla="*/ 125 w 175"/>
              <a:gd name="T53" fmla="*/ 113 h 267"/>
              <a:gd name="T54" fmla="*/ 126 w 175"/>
              <a:gd name="T55" fmla="*/ 117 h 267"/>
              <a:gd name="T56" fmla="*/ 129 w 175"/>
              <a:gd name="T57" fmla="*/ 126 h 267"/>
              <a:gd name="T58" fmla="*/ 132 w 175"/>
              <a:gd name="T59" fmla="*/ 139 h 267"/>
              <a:gd name="T60" fmla="*/ 136 w 175"/>
              <a:gd name="T61" fmla="*/ 157 h 267"/>
              <a:gd name="T62" fmla="*/ 138 w 175"/>
              <a:gd name="T63" fmla="*/ 178 h 267"/>
              <a:gd name="T64" fmla="*/ 138 w 175"/>
              <a:gd name="T65" fmla="*/ 200 h 267"/>
              <a:gd name="T66" fmla="*/ 135 w 175"/>
              <a:gd name="T67" fmla="*/ 222 h 267"/>
              <a:gd name="T68" fmla="*/ 129 w 175"/>
              <a:gd name="T69" fmla="*/ 244 h 267"/>
              <a:gd name="T70" fmla="*/ 117 w 175"/>
              <a:gd name="T71" fmla="*/ 267 h 267"/>
              <a:gd name="T72" fmla="*/ 114 w 175"/>
              <a:gd name="T73" fmla="*/ 265 h 267"/>
              <a:gd name="T74" fmla="*/ 109 w 175"/>
              <a:gd name="T75" fmla="*/ 264 h 267"/>
              <a:gd name="T76" fmla="*/ 101 w 175"/>
              <a:gd name="T77" fmla="*/ 260 h 267"/>
              <a:gd name="T78" fmla="*/ 91 w 175"/>
              <a:gd name="T79" fmla="*/ 255 h 267"/>
              <a:gd name="T80" fmla="*/ 79 w 175"/>
              <a:gd name="T81" fmla="*/ 248 h 267"/>
              <a:gd name="T82" fmla="*/ 66 w 175"/>
              <a:gd name="T83" fmla="*/ 239 h 267"/>
              <a:gd name="T84" fmla="*/ 53 w 175"/>
              <a:gd name="T85" fmla="*/ 229 h 267"/>
              <a:gd name="T86" fmla="*/ 40 w 175"/>
              <a:gd name="T87" fmla="*/ 217 h 267"/>
              <a:gd name="T88" fmla="*/ 27 w 175"/>
              <a:gd name="T89" fmla="*/ 202 h 267"/>
              <a:gd name="T90" fmla="*/ 17 w 175"/>
              <a:gd name="T91" fmla="*/ 186 h 267"/>
              <a:gd name="T92" fmla="*/ 9 w 175"/>
              <a:gd name="T93" fmla="*/ 167 h 267"/>
              <a:gd name="T94" fmla="*/ 2 w 175"/>
              <a:gd name="T95" fmla="*/ 146 h 267"/>
              <a:gd name="T96" fmla="*/ 0 w 175"/>
              <a:gd name="T97" fmla="*/ 121 h 267"/>
              <a:gd name="T98" fmla="*/ 1 w 175"/>
              <a:gd name="T99" fmla="*/ 95 h 267"/>
              <a:gd name="T100" fmla="*/ 8 w 175"/>
              <a:gd name="T101" fmla="*/ 67 h 267"/>
              <a:gd name="T102" fmla="*/ 18 w 175"/>
              <a:gd name="T103" fmla="*/ 34 h 267"/>
              <a:gd name="T104" fmla="*/ 35 w 175"/>
              <a:gd name="T105"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7">
                <a:moveTo>
                  <a:pt x="35" y="0"/>
                </a:moveTo>
                <a:lnTo>
                  <a:pt x="38" y="0"/>
                </a:lnTo>
                <a:lnTo>
                  <a:pt x="44" y="3"/>
                </a:lnTo>
                <a:lnTo>
                  <a:pt x="53" y="7"/>
                </a:lnTo>
                <a:lnTo>
                  <a:pt x="66" y="13"/>
                </a:lnTo>
                <a:lnTo>
                  <a:pt x="79" y="20"/>
                </a:lnTo>
                <a:lnTo>
                  <a:pt x="95" y="29"/>
                </a:lnTo>
                <a:lnTo>
                  <a:pt x="110" y="41"/>
                </a:lnTo>
                <a:lnTo>
                  <a:pt x="126" y="54"/>
                </a:lnTo>
                <a:lnTo>
                  <a:pt x="140" y="68"/>
                </a:lnTo>
                <a:lnTo>
                  <a:pt x="153" y="85"/>
                </a:lnTo>
                <a:lnTo>
                  <a:pt x="165" y="103"/>
                </a:lnTo>
                <a:lnTo>
                  <a:pt x="171" y="124"/>
                </a:lnTo>
                <a:lnTo>
                  <a:pt x="175" y="146"/>
                </a:lnTo>
                <a:lnTo>
                  <a:pt x="175" y="170"/>
                </a:lnTo>
                <a:lnTo>
                  <a:pt x="169" y="196"/>
                </a:lnTo>
                <a:lnTo>
                  <a:pt x="157" y="226"/>
                </a:lnTo>
                <a:lnTo>
                  <a:pt x="139" y="257"/>
                </a:lnTo>
                <a:lnTo>
                  <a:pt x="140" y="255"/>
                </a:lnTo>
                <a:lnTo>
                  <a:pt x="143" y="246"/>
                </a:lnTo>
                <a:lnTo>
                  <a:pt x="147" y="234"/>
                </a:lnTo>
                <a:lnTo>
                  <a:pt x="149" y="219"/>
                </a:lnTo>
                <a:lnTo>
                  <a:pt x="151" y="200"/>
                </a:lnTo>
                <a:lnTo>
                  <a:pt x="151" y="180"/>
                </a:lnTo>
                <a:lnTo>
                  <a:pt x="147" y="157"/>
                </a:lnTo>
                <a:lnTo>
                  <a:pt x="138" y="135"/>
                </a:lnTo>
                <a:lnTo>
                  <a:pt x="125" y="113"/>
                </a:lnTo>
                <a:lnTo>
                  <a:pt x="126" y="117"/>
                </a:lnTo>
                <a:lnTo>
                  <a:pt x="129" y="126"/>
                </a:lnTo>
                <a:lnTo>
                  <a:pt x="132" y="139"/>
                </a:lnTo>
                <a:lnTo>
                  <a:pt x="136" y="157"/>
                </a:lnTo>
                <a:lnTo>
                  <a:pt x="138" y="178"/>
                </a:lnTo>
                <a:lnTo>
                  <a:pt x="138" y="200"/>
                </a:lnTo>
                <a:lnTo>
                  <a:pt x="135" y="222"/>
                </a:lnTo>
                <a:lnTo>
                  <a:pt x="129" y="244"/>
                </a:lnTo>
                <a:lnTo>
                  <a:pt x="117" y="267"/>
                </a:lnTo>
                <a:lnTo>
                  <a:pt x="114" y="265"/>
                </a:lnTo>
                <a:lnTo>
                  <a:pt x="109" y="264"/>
                </a:lnTo>
                <a:lnTo>
                  <a:pt x="101" y="260"/>
                </a:lnTo>
                <a:lnTo>
                  <a:pt x="91" y="255"/>
                </a:lnTo>
                <a:lnTo>
                  <a:pt x="79" y="248"/>
                </a:lnTo>
                <a:lnTo>
                  <a:pt x="66" y="239"/>
                </a:lnTo>
                <a:lnTo>
                  <a:pt x="53" y="229"/>
                </a:lnTo>
                <a:lnTo>
                  <a:pt x="40" y="217"/>
                </a:lnTo>
                <a:lnTo>
                  <a:pt x="27" y="202"/>
                </a:lnTo>
                <a:lnTo>
                  <a:pt x="17" y="186"/>
                </a:lnTo>
                <a:lnTo>
                  <a:pt x="9" y="167"/>
                </a:lnTo>
                <a:lnTo>
                  <a:pt x="2" y="146"/>
                </a:lnTo>
                <a:lnTo>
                  <a:pt x="0" y="121"/>
                </a:lnTo>
                <a:lnTo>
                  <a:pt x="1" y="95"/>
                </a:lnTo>
                <a:lnTo>
                  <a:pt x="8" y="67"/>
                </a:lnTo>
                <a:lnTo>
                  <a:pt x="18" y="34"/>
                </a:lnTo>
                <a:lnTo>
                  <a:pt x="35" y="0"/>
                </a:lnTo>
                <a:close/>
              </a:path>
            </a:pathLst>
          </a:custGeom>
          <a:solidFill>
            <a:schemeClr val="accent2">
              <a:lumMod val="100000"/>
            </a:schemeClr>
          </a:solidFill>
          <a:ln w="0">
            <a:noFill/>
            <a:prstDash val="solid"/>
            <a:round/>
          </a:ln>
        </p:spPr>
        <p:txBody>
          <a:bodyPr anchor="ctr"/>
          <a:lstStyle/>
          <a:p>
            <a:pPr algn="ctr">
              <a:buClrTx/>
              <a:buFontTx/>
              <a:buNone/>
            </a:pPr>
            <a:endParaRPr sz="1800" kern="1200">
              <a:ea typeface="微软雅黑"/>
            </a:endParaRPr>
          </a:p>
        </p:txBody>
      </p:sp>
      <p:sp>
        <p:nvSpPr>
          <p:cNvPr id="29" name="千图PPT彼岸天：ID 8661124库_任意多边形 28"/>
          <p:cNvSpPr/>
          <p:nvPr>
            <p:custDataLst>
              <p:tags r:id="rId13"/>
            </p:custDataLst>
          </p:nvPr>
        </p:nvSpPr>
        <p:spPr bwMode="auto">
          <a:xfrm>
            <a:off x="2300882" y="2593873"/>
            <a:ext cx="257036" cy="377743"/>
          </a:xfrm>
          <a:custGeom>
            <a:avLst/>
            <a:gdLst>
              <a:gd name="T0" fmla="*/ 150 w 177"/>
              <a:gd name="T1" fmla="*/ 0 h 256"/>
              <a:gd name="T2" fmla="*/ 151 w 177"/>
              <a:gd name="T3" fmla="*/ 3 h 256"/>
              <a:gd name="T4" fmla="*/ 154 w 177"/>
              <a:gd name="T5" fmla="*/ 9 h 256"/>
              <a:gd name="T6" fmla="*/ 157 w 177"/>
              <a:gd name="T7" fmla="*/ 18 h 256"/>
              <a:gd name="T8" fmla="*/ 163 w 177"/>
              <a:gd name="T9" fmla="*/ 31 h 256"/>
              <a:gd name="T10" fmla="*/ 167 w 177"/>
              <a:gd name="T11" fmla="*/ 47 h 256"/>
              <a:gd name="T12" fmla="*/ 172 w 177"/>
              <a:gd name="T13" fmla="*/ 64 h 256"/>
              <a:gd name="T14" fmla="*/ 174 w 177"/>
              <a:gd name="T15" fmla="*/ 82 h 256"/>
              <a:gd name="T16" fmla="*/ 177 w 177"/>
              <a:gd name="T17" fmla="*/ 103 h 256"/>
              <a:gd name="T18" fmla="*/ 177 w 177"/>
              <a:gd name="T19" fmla="*/ 124 h 256"/>
              <a:gd name="T20" fmla="*/ 174 w 177"/>
              <a:gd name="T21" fmla="*/ 144 h 256"/>
              <a:gd name="T22" fmla="*/ 169 w 177"/>
              <a:gd name="T23" fmla="*/ 165 h 256"/>
              <a:gd name="T24" fmla="*/ 159 w 177"/>
              <a:gd name="T25" fmla="*/ 185 h 256"/>
              <a:gd name="T26" fmla="*/ 146 w 177"/>
              <a:gd name="T27" fmla="*/ 203 h 256"/>
              <a:gd name="T28" fmla="*/ 129 w 177"/>
              <a:gd name="T29" fmla="*/ 220 h 256"/>
              <a:gd name="T30" fmla="*/ 105 w 177"/>
              <a:gd name="T31" fmla="*/ 235 h 256"/>
              <a:gd name="T32" fmla="*/ 77 w 177"/>
              <a:gd name="T33" fmla="*/ 247 h 256"/>
              <a:gd name="T34" fmla="*/ 42 w 177"/>
              <a:gd name="T35" fmla="*/ 256 h 256"/>
              <a:gd name="T36" fmla="*/ 44 w 177"/>
              <a:gd name="T37" fmla="*/ 255 h 256"/>
              <a:gd name="T38" fmla="*/ 52 w 177"/>
              <a:gd name="T39" fmla="*/ 251 h 256"/>
              <a:gd name="T40" fmla="*/ 63 w 177"/>
              <a:gd name="T41" fmla="*/ 244 h 256"/>
              <a:gd name="T42" fmla="*/ 76 w 177"/>
              <a:gd name="T43" fmla="*/ 235 h 256"/>
              <a:gd name="T44" fmla="*/ 90 w 177"/>
              <a:gd name="T45" fmla="*/ 224 h 256"/>
              <a:gd name="T46" fmla="*/ 104 w 177"/>
              <a:gd name="T47" fmla="*/ 209 h 256"/>
              <a:gd name="T48" fmla="*/ 117 w 177"/>
              <a:gd name="T49" fmla="*/ 191 h 256"/>
              <a:gd name="T50" fmla="*/ 126 w 177"/>
              <a:gd name="T51" fmla="*/ 169 h 256"/>
              <a:gd name="T52" fmla="*/ 133 w 177"/>
              <a:gd name="T53" fmla="*/ 144 h 256"/>
              <a:gd name="T54" fmla="*/ 131 w 177"/>
              <a:gd name="T55" fmla="*/ 148 h 256"/>
              <a:gd name="T56" fmla="*/ 128 w 177"/>
              <a:gd name="T57" fmla="*/ 156 h 256"/>
              <a:gd name="T58" fmla="*/ 120 w 177"/>
              <a:gd name="T59" fmla="*/ 168 h 256"/>
              <a:gd name="T60" fmla="*/ 109 w 177"/>
              <a:gd name="T61" fmla="*/ 183 h 256"/>
              <a:gd name="T62" fmla="*/ 96 w 177"/>
              <a:gd name="T63" fmla="*/ 199 h 256"/>
              <a:gd name="T64" fmla="*/ 81 w 177"/>
              <a:gd name="T65" fmla="*/ 215 h 256"/>
              <a:gd name="T66" fmla="*/ 63 w 177"/>
              <a:gd name="T67" fmla="*/ 229 h 256"/>
              <a:gd name="T68" fmla="*/ 42 w 177"/>
              <a:gd name="T69" fmla="*/ 240 h 256"/>
              <a:gd name="T70" fmla="*/ 20 w 177"/>
              <a:gd name="T71" fmla="*/ 247 h 256"/>
              <a:gd name="T72" fmla="*/ 18 w 177"/>
              <a:gd name="T73" fmla="*/ 244 h 256"/>
              <a:gd name="T74" fmla="*/ 16 w 177"/>
              <a:gd name="T75" fmla="*/ 239 h 256"/>
              <a:gd name="T76" fmla="*/ 12 w 177"/>
              <a:gd name="T77" fmla="*/ 229 h 256"/>
              <a:gd name="T78" fmla="*/ 8 w 177"/>
              <a:gd name="T79" fmla="*/ 217 h 256"/>
              <a:gd name="T80" fmla="*/ 4 w 177"/>
              <a:gd name="T81" fmla="*/ 203 h 256"/>
              <a:gd name="T82" fmla="*/ 1 w 177"/>
              <a:gd name="T83" fmla="*/ 186 h 256"/>
              <a:gd name="T84" fmla="*/ 0 w 177"/>
              <a:gd name="T85" fmla="*/ 168 h 256"/>
              <a:gd name="T86" fmla="*/ 0 w 177"/>
              <a:gd name="T87" fmla="*/ 148 h 256"/>
              <a:gd name="T88" fmla="*/ 4 w 177"/>
              <a:gd name="T89" fmla="*/ 128 h 256"/>
              <a:gd name="T90" fmla="*/ 9 w 177"/>
              <a:gd name="T91" fmla="*/ 107 h 256"/>
              <a:gd name="T92" fmla="*/ 20 w 177"/>
              <a:gd name="T93" fmla="*/ 86 h 256"/>
              <a:gd name="T94" fmla="*/ 35 w 177"/>
              <a:gd name="T95" fmla="*/ 67 h 256"/>
              <a:gd name="T96" fmla="*/ 55 w 177"/>
              <a:gd name="T97" fmla="*/ 47 h 256"/>
              <a:gd name="T98" fmla="*/ 79 w 177"/>
              <a:gd name="T99" fmla="*/ 30 h 256"/>
              <a:gd name="T100" fmla="*/ 112 w 177"/>
              <a:gd name="T101" fmla="*/ 15 h 256"/>
              <a:gd name="T102" fmla="*/ 150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50" y="0"/>
                </a:moveTo>
                <a:lnTo>
                  <a:pt x="151" y="3"/>
                </a:lnTo>
                <a:lnTo>
                  <a:pt x="154" y="9"/>
                </a:lnTo>
                <a:lnTo>
                  <a:pt x="157" y="18"/>
                </a:lnTo>
                <a:lnTo>
                  <a:pt x="163" y="31"/>
                </a:lnTo>
                <a:lnTo>
                  <a:pt x="167" y="47"/>
                </a:lnTo>
                <a:lnTo>
                  <a:pt x="172" y="64"/>
                </a:lnTo>
                <a:lnTo>
                  <a:pt x="174" y="82"/>
                </a:lnTo>
                <a:lnTo>
                  <a:pt x="177" y="103"/>
                </a:lnTo>
                <a:lnTo>
                  <a:pt x="177" y="124"/>
                </a:lnTo>
                <a:lnTo>
                  <a:pt x="174" y="144"/>
                </a:lnTo>
                <a:lnTo>
                  <a:pt x="169" y="165"/>
                </a:lnTo>
                <a:lnTo>
                  <a:pt x="159" y="185"/>
                </a:lnTo>
                <a:lnTo>
                  <a:pt x="146" y="203"/>
                </a:lnTo>
                <a:lnTo>
                  <a:pt x="129" y="220"/>
                </a:lnTo>
                <a:lnTo>
                  <a:pt x="105" y="235"/>
                </a:lnTo>
                <a:lnTo>
                  <a:pt x="77" y="247"/>
                </a:lnTo>
                <a:lnTo>
                  <a:pt x="42" y="256"/>
                </a:lnTo>
                <a:lnTo>
                  <a:pt x="44" y="255"/>
                </a:lnTo>
                <a:lnTo>
                  <a:pt x="52" y="251"/>
                </a:lnTo>
                <a:lnTo>
                  <a:pt x="63" y="244"/>
                </a:lnTo>
                <a:lnTo>
                  <a:pt x="76" y="235"/>
                </a:lnTo>
                <a:lnTo>
                  <a:pt x="90" y="224"/>
                </a:lnTo>
                <a:lnTo>
                  <a:pt x="104" y="209"/>
                </a:lnTo>
                <a:lnTo>
                  <a:pt x="117" y="191"/>
                </a:lnTo>
                <a:lnTo>
                  <a:pt x="126" y="169"/>
                </a:lnTo>
                <a:lnTo>
                  <a:pt x="133" y="144"/>
                </a:lnTo>
                <a:lnTo>
                  <a:pt x="131" y="148"/>
                </a:lnTo>
                <a:lnTo>
                  <a:pt x="128" y="156"/>
                </a:lnTo>
                <a:lnTo>
                  <a:pt x="120" y="168"/>
                </a:lnTo>
                <a:lnTo>
                  <a:pt x="109" y="183"/>
                </a:lnTo>
                <a:lnTo>
                  <a:pt x="96" y="199"/>
                </a:lnTo>
                <a:lnTo>
                  <a:pt x="81" y="215"/>
                </a:lnTo>
                <a:lnTo>
                  <a:pt x="63" y="229"/>
                </a:lnTo>
                <a:lnTo>
                  <a:pt x="42" y="240"/>
                </a:lnTo>
                <a:lnTo>
                  <a:pt x="20" y="247"/>
                </a:lnTo>
                <a:lnTo>
                  <a:pt x="18" y="244"/>
                </a:lnTo>
                <a:lnTo>
                  <a:pt x="16" y="239"/>
                </a:lnTo>
                <a:lnTo>
                  <a:pt x="12" y="229"/>
                </a:lnTo>
                <a:lnTo>
                  <a:pt x="8" y="217"/>
                </a:lnTo>
                <a:lnTo>
                  <a:pt x="4" y="203"/>
                </a:lnTo>
                <a:lnTo>
                  <a:pt x="1" y="186"/>
                </a:lnTo>
                <a:lnTo>
                  <a:pt x="0" y="168"/>
                </a:lnTo>
                <a:lnTo>
                  <a:pt x="0" y="148"/>
                </a:lnTo>
                <a:lnTo>
                  <a:pt x="4" y="128"/>
                </a:lnTo>
                <a:lnTo>
                  <a:pt x="9" y="107"/>
                </a:lnTo>
                <a:lnTo>
                  <a:pt x="20" y="86"/>
                </a:lnTo>
                <a:lnTo>
                  <a:pt x="35" y="67"/>
                </a:lnTo>
                <a:lnTo>
                  <a:pt x="55" y="47"/>
                </a:lnTo>
                <a:lnTo>
                  <a:pt x="79" y="30"/>
                </a:lnTo>
                <a:lnTo>
                  <a:pt x="112" y="15"/>
                </a:lnTo>
                <a:lnTo>
                  <a:pt x="150" y="0"/>
                </a:lnTo>
                <a:close/>
              </a:path>
            </a:pathLst>
          </a:custGeom>
          <a:solidFill>
            <a:schemeClr val="accent2">
              <a:lumMod val="100000"/>
            </a:schemeClr>
          </a:solidFill>
          <a:ln w="0">
            <a:noFill/>
            <a:prstDash val="solid"/>
            <a:round/>
          </a:ln>
        </p:spPr>
        <p:txBody>
          <a:bodyPr anchor="ctr"/>
          <a:lstStyle/>
          <a:p>
            <a:pPr algn="ctr">
              <a:buClrTx/>
              <a:buFontTx/>
              <a:buNone/>
            </a:pPr>
            <a:endParaRPr sz="1800" kern="1200">
              <a:ea typeface="微软雅黑"/>
            </a:endParaRPr>
          </a:p>
        </p:txBody>
      </p:sp>
      <p:sp>
        <p:nvSpPr>
          <p:cNvPr id="30" name="千图PPT彼岸天：ID 8661124库_任意多边形 29"/>
          <p:cNvSpPr/>
          <p:nvPr>
            <p:custDataLst>
              <p:tags r:id="rId14"/>
            </p:custDataLst>
          </p:nvPr>
        </p:nvSpPr>
        <p:spPr bwMode="auto">
          <a:xfrm>
            <a:off x="2703136" y="2850620"/>
            <a:ext cx="257036" cy="376268"/>
          </a:xfrm>
          <a:custGeom>
            <a:avLst/>
            <a:gdLst>
              <a:gd name="T0" fmla="*/ 149 w 177"/>
              <a:gd name="T1" fmla="*/ 0 h 255"/>
              <a:gd name="T2" fmla="*/ 151 w 177"/>
              <a:gd name="T3" fmla="*/ 2 h 255"/>
              <a:gd name="T4" fmla="*/ 153 w 177"/>
              <a:gd name="T5" fmla="*/ 8 h 255"/>
              <a:gd name="T6" fmla="*/ 157 w 177"/>
              <a:gd name="T7" fmla="*/ 17 h 255"/>
              <a:gd name="T8" fmla="*/ 162 w 177"/>
              <a:gd name="T9" fmla="*/ 30 h 255"/>
              <a:gd name="T10" fmla="*/ 166 w 177"/>
              <a:gd name="T11" fmla="*/ 46 h 255"/>
              <a:gd name="T12" fmla="*/ 170 w 177"/>
              <a:gd name="T13" fmla="*/ 63 h 255"/>
              <a:gd name="T14" fmla="*/ 174 w 177"/>
              <a:gd name="T15" fmla="*/ 82 h 255"/>
              <a:gd name="T16" fmla="*/ 177 w 177"/>
              <a:gd name="T17" fmla="*/ 102 h 255"/>
              <a:gd name="T18" fmla="*/ 177 w 177"/>
              <a:gd name="T19" fmla="*/ 122 h 255"/>
              <a:gd name="T20" fmla="*/ 174 w 177"/>
              <a:gd name="T21" fmla="*/ 143 h 255"/>
              <a:gd name="T22" fmla="*/ 168 w 177"/>
              <a:gd name="T23" fmla="*/ 164 h 255"/>
              <a:gd name="T24" fmla="*/ 159 w 177"/>
              <a:gd name="T25" fmla="*/ 183 h 255"/>
              <a:gd name="T26" fmla="*/ 146 w 177"/>
              <a:gd name="T27" fmla="*/ 203 h 255"/>
              <a:gd name="T28" fmla="*/ 127 w 177"/>
              <a:gd name="T29" fmla="*/ 220 h 255"/>
              <a:gd name="T30" fmla="*/ 105 w 177"/>
              <a:gd name="T31" fmla="*/ 234 h 255"/>
              <a:gd name="T32" fmla="*/ 77 w 177"/>
              <a:gd name="T33" fmla="*/ 246 h 255"/>
              <a:gd name="T34" fmla="*/ 42 w 177"/>
              <a:gd name="T35" fmla="*/ 255 h 255"/>
              <a:gd name="T36" fmla="*/ 44 w 177"/>
              <a:gd name="T37" fmla="*/ 253 h 255"/>
              <a:gd name="T38" fmla="*/ 51 w 177"/>
              <a:gd name="T39" fmla="*/ 250 h 255"/>
              <a:gd name="T40" fmla="*/ 62 w 177"/>
              <a:gd name="T41" fmla="*/ 244 h 255"/>
              <a:gd name="T42" fmla="*/ 75 w 177"/>
              <a:gd name="T43" fmla="*/ 235 h 255"/>
              <a:gd name="T44" fmla="*/ 90 w 177"/>
              <a:gd name="T45" fmla="*/ 222 h 255"/>
              <a:gd name="T46" fmla="*/ 104 w 177"/>
              <a:gd name="T47" fmla="*/ 208 h 255"/>
              <a:gd name="T48" fmla="*/ 116 w 177"/>
              <a:gd name="T49" fmla="*/ 190 h 255"/>
              <a:gd name="T50" fmla="*/ 126 w 177"/>
              <a:gd name="T51" fmla="*/ 169 h 255"/>
              <a:gd name="T52" fmla="*/ 133 w 177"/>
              <a:gd name="T53" fmla="*/ 143 h 255"/>
              <a:gd name="T54" fmla="*/ 131 w 177"/>
              <a:gd name="T55" fmla="*/ 147 h 255"/>
              <a:gd name="T56" fmla="*/ 127 w 177"/>
              <a:gd name="T57" fmla="*/ 155 h 255"/>
              <a:gd name="T58" fmla="*/ 120 w 177"/>
              <a:gd name="T59" fmla="*/ 168 h 255"/>
              <a:gd name="T60" fmla="*/ 109 w 177"/>
              <a:gd name="T61" fmla="*/ 182 h 255"/>
              <a:gd name="T62" fmla="*/ 96 w 177"/>
              <a:gd name="T63" fmla="*/ 198 h 255"/>
              <a:gd name="T64" fmla="*/ 81 w 177"/>
              <a:gd name="T65" fmla="*/ 213 h 255"/>
              <a:gd name="T66" fmla="*/ 62 w 177"/>
              <a:gd name="T67" fmla="*/ 227 h 255"/>
              <a:gd name="T68" fmla="*/ 42 w 177"/>
              <a:gd name="T69" fmla="*/ 239 h 255"/>
              <a:gd name="T70" fmla="*/ 18 w 177"/>
              <a:gd name="T71" fmla="*/ 246 h 255"/>
              <a:gd name="T72" fmla="*/ 18 w 177"/>
              <a:gd name="T73" fmla="*/ 243 h 255"/>
              <a:gd name="T74" fmla="*/ 16 w 177"/>
              <a:gd name="T75" fmla="*/ 238 h 255"/>
              <a:gd name="T76" fmla="*/ 12 w 177"/>
              <a:gd name="T77" fmla="*/ 229 h 255"/>
              <a:gd name="T78" fmla="*/ 8 w 177"/>
              <a:gd name="T79" fmla="*/ 216 h 255"/>
              <a:gd name="T80" fmla="*/ 4 w 177"/>
              <a:gd name="T81" fmla="*/ 201 h 255"/>
              <a:gd name="T82" fmla="*/ 1 w 177"/>
              <a:gd name="T83" fmla="*/ 185 h 255"/>
              <a:gd name="T84" fmla="*/ 0 w 177"/>
              <a:gd name="T85" fmla="*/ 166 h 255"/>
              <a:gd name="T86" fmla="*/ 0 w 177"/>
              <a:gd name="T87" fmla="*/ 147 h 255"/>
              <a:gd name="T88" fmla="*/ 3 w 177"/>
              <a:gd name="T89" fmla="*/ 126 h 255"/>
              <a:gd name="T90" fmla="*/ 9 w 177"/>
              <a:gd name="T91" fmla="*/ 105 h 255"/>
              <a:gd name="T92" fmla="*/ 19 w 177"/>
              <a:gd name="T93" fmla="*/ 86 h 255"/>
              <a:gd name="T94" fmla="*/ 34 w 177"/>
              <a:gd name="T95" fmla="*/ 65 h 255"/>
              <a:gd name="T96" fmla="*/ 55 w 177"/>
              <a:gd name="T97" fmla="*/ 47 h 255"/>
              <a:gd name="T98" fmla="*/ 79 w 177"/>
              <a:gd name="T99" fmla="*/ 29 h 255"/>
              <a:gd name="T100" fmla="*/ 110 w 177"/>
              <a:gd name="T101" fmla="*/ 13 h 255"/>
              <a:gd name="T102" fmla="*/ 149 w 177"/>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5">
                <a:moveTo>
                  <a:pt x="149" y="0"/>
                </a:moveTo>
                <a:lnTo>
                  <a:pt x="151" y="2"/>
                </a:lnTo>
                <a:lnTo>
                  <a:pt x="153" y="8"/>
                </a:lnTo>
                <a:lnTo>
                  <a:pt x="157" y="17"/>
                </a:lnTo>
                <a:lnTo>
                  <a:pt x="162" y="30"/>
                </a:lnTo>
                <a:lnTo>
                  <a:pt x="166" y="46"/>
                </a:lnTo>
                <a:lnTo>
                  <a:pt x="170" y="63"/>
                </a:lnTo>
                <a:lnTo>
                  <a:pt x="174" y="82"/>
                </a:lnTo>
                <a:lnTo>
                  <a:pt x="177" y="102"/>
                </a:lnTo>
                <a:lnTo>
                  <a:pt x="177" y="122"/>
                </a:lnTo>
                <a:lnTo>
                  <a:pt x="174" y="143"/>
                </a:lnTo>
                <a:lnTo>
                  <a:pt x="168" y="164"/>
                </a:lnTo>
                <a:lnTo>
                  <a:pt x="159" y="183"/>
                </a:lnTo>
                <a:lnTo>
                  <a:pt x="146" y="203"/>
                </a:lnTo>
                <a:lnTo>
                  <a:pt x="127" y="220"/>
                </a:lnTo>
                <a:lnTo>
                  <a:pt x="105" y="234"/>
                </a:lnTo>
                <a:lnTo>
                  <a:pt x="77" y="246"/>
                </a:lnTo>
                <a:lnTo>
                  <a:pt x="42" y="255"/>
                </a:lnTo>
                <a:lnTo>
                  <a:pt x="44" y="253"/>
                </a:lnTo>
                <a:lnTo>
                  <a:pt x="51" y="250"/>
                </a:lnTo>
                <a:lnTo>
                  <a:pt x="62" y="244"/>
                </a:lnTo>
                <a:lnTo>
                  <a:pt x="75" y="235"/>
                </a:lnTo>
                <a:lnTo>
                  <a:pt x="90" y="222"/>
                </a:lnTo>
                <a:lnTo>
                  <a:pt x="104" y="208"/>
                </a:lnTo>
                <a:lnTo>
                  <a:pt x="116" y="190"/>
                </a:lnTo>
                <a:lnTo>
                  <a:pt x="126" y="169"/>
                </a:lnTo>
                <a:lnTo>
                  <a:pt x="133" y="143"/>
                </a:lnTo>
                <a:lnTo>
                  <a:pt x="131" y="147"/>
                </a:lnTo>
                <a:lnTo>
                  <a:pt x="127" y="155"/>
                </a:lnTo>
                <a:lnTo>
                  <a:pt x="120" y="168"/>
                </a:lnTo>
                <a:lnTo>
                  <a:pt x="109" y="182"/>
                </a:lnTo>
                <a:lnTo>
                  <a:pt x="96" y="198"/>
                </a:lnTo>
                <a:lnTo>
                  <a:pt x="81" y="213"/>
                </a:lnTo>
                <a:lnTo>
                  <a:pt x="62" y="227"/>
                </a:lnTo>
                <a:lnTo>
                  <a:pt x="42" y="239"/>
                </a:lnTo>
                <a:lnTo>
                  <a:pt x="18" y="246"/>
                </a:lnTo>
                <a:lnTo>
                  <a:pt x="18" y="243"/>
                </a:lnTo>
                <a:lnTo>
                  <a:pt x="16" y="238"/>
                </a:lnTo>
                <a:lnTo>
                  <a:pt x="12" y="229"/>
                </a:lnTo>
                <a:lnTo>
                  <a:pt x="8" y="216"/>
                </a:lnTo>
                <a:lnTo>
                  <a:pt x="4" y="201"/>
                </a:lnTo>
                <a:lnTo>
                  <a:pt x="1" y="185"/>
                </a:lnTo>
                <a:lnTo>
                  <a:pt x="0" y="166"/>
                </a:lnTo>
                <a:lnTo>
                  <a:pt x="0" y="147"/>
                </a:lnTo>
                <a:lnTo>
                  <a:pt x="3" y="126"/>
                </a:lnTo>
                <a:lnTo>
                  <a:pt x="9" y="105"/>
                </a:lnTo>
                <a:lnTo>
                  <a:pt x="19" y="86"/>
                </a:lnTo>
                <a:lnTo>
                  <a:pt x="34" y="65"/>
                </a:lnTo>
                <a:lnTo>
                  <a:pt x="55" y="47"/>
                </a:lnTo>
                <a:lnTo>
                  <a:pt x="79" y="29"/>
                </a:lnTo>
                <a:lnTo>
                  <a:pt x="110" y="13"/>
                </a:lnTo>
                <a:lnTo>
                  <a:pt x="149" y="0"/>
                </a:lnTo>
                <a:close/>
              </a:path>
            </a:pathLst>
          </a:custGeom>
          <a:solidFill>
            <a:schemeClr val="accent2">
              <a:lumMod val="100000"/>
            </a:schemeClr>
          </a:solidFill>
          <a:ln w="0">
            <a:noFill/>
            <a:prstDash val="solid"/>
            <a:round/>
          </a:ln>
        </p:spPr>
        <p:txBody>
          <a:bodyPr anchor="ctr"/>
          <a:lstStyle/>
          <a:p>
            <a:pPr algn="ctr">
              <a:buClrTx/>
              <a:buFontTx/>
              <a:buNone/>
            </a:pPr>
            <a:endParaRPr sz="1800" kern="1200">
              <a:ea typeface="微软雅黑"/>
            </a:endParaRPr>
          </a:p>
        </p:txBody>
      </p:sp>
      <p:sp>
        <p:nvSpPr>
          <p:cNvPr id="31" name="千图PPT彼岸天：ID 8661124库_任意多边形 30"/>
          <p:cNvSpPr/>
          <p:nvPr>
            <p:custDataLst>
              <p:tags r:id="rId15"/>
            </p:custDataLst>
          </p:nvPr>
        </p:nvSpPr>
        <p:spPr bwMode="auto">
          <a:xfrm>
            <a:off x="3060373" y="2397623"/>
            <a:ext cx="255584" cy="392499"/>
          </a:xfrm>
          <a:custGeom>
            <a:avLst/>
            <a:gdLst>
              <a:gd name="T0" fmla="*/ 35 w 176"/>
              <a:gd name="T1" fmla="*/ 0 h 266"/>
              <a:gd name="T2" fmla="*/ 37 w 176"/>
              <a:gd name="T3" fmla="*/ 1 h 266"/>
              <a:gd name="T4" fmla="*/ 44 w 176"/>
              <a:gd name="T5" fmla="*/ 4 h 266"/>
              <a:gd name="T6" fmla="*/ 53 w 176"/>
              <a:gd name="T7" fmla="*/ 7 h 266"/>
              <a:gd name="T8" fmla="*/ 66 w 176"/>
              <a:gd name="T9" fmla="*/ 13 h 266"/>
              <a:gd name="T10" fmla="*/ 80 w 176"/>
              <a:gd name="T11" fmla="*/ 20 h 266"/>
              <a:gd name="T12" fmla="*/ 95 w 176"/>
              <a:gd name="T13" fmla="*/ 29 h 266"/>
              <a:gd name="T14" fmla="*/ 110 w 176"/>
              <a:gd name="T15" fmla="*/ 40 h 266"/>
              <a:gd name="T16" fmla="*/ 126 w 176"/>
              <a:gd name="T17" fmla="*/ 53 h 266"/>
              <a:gd name="T18" fmla="*/ 141 w 176"/>
              <a:gd name="T19" fmla="*/ 68 h 266"/>
              <a:gd name="T20" fmla="*/ 154 w 176"/>
              <a:gd name="T21" fmla="*/ 84 h 266"/>
              <a:gd name="T22" fmla="*/ 165 w 176"/>
              <a:gd name="T23" fmla="*/ 103 h 266"/>
              <a:gd name="T24" fmla="*/ 173 w 176"/>
              <a:gd name="T25" fmla="*/ 123 h 266"/>
              <a:gd name="T26" fmla="*/ 176 w 176"/>
              <a:gd name="T27" fmla="*/ 146 h 266"/>
              <a:gd name="T28" fmla="*/ 175 w 176"/>
              <a:gd name="T29" fmla="*/ 171 h 266"/>
              <a:gd name="T30" fmla="*/ 170 w 176"/>
              <a:gd name="T31" fmla="*/ 197 h 266"/>
              <a:gd name="T32" fmla="*/ 158 w 176"/>
              <a:gd name="T33" fmla="*/ 225 h 266"/>
              <a:gd name="T34" fmla="*/ 140 w 176"/>
              <a:gd name="T35" fmla="*/ 257 h 266"/>
              <a:gd name="T36" fmla="*/ 140 w 176"/>
              <a:gd name="T37" fmla="*/ 254 h 266"/>
              <a:gd name="T38" fmla="*/ 143 w 176"/>
              <a:gd name="T39" fmla="*/ 246 h 266"/>
              <a:gd name="T40" fmla="*/ 147 w 176"/>
              <a:gd name="T41" fmla="*/ 235 h 266"/>
              <a:gd name="T42" fmla="*/ 149 w 176"/>
              <a:gd name="T43" fmla="*/ 219 h 266"/>
              <a:gd name="T44" fmla="*/ 150 w 176"/>
              <a:gd name="T45" fmla="*/ 201 h 266"/>
              <a:gd name="T46" fmla="*/ 150 w 176"/>
              <a:gd name="T47" fmla="*/ 180 h 266"/>
              <a:gd name="T48" fmla="*/ 147 w 176"/>
              <a:gd name="T49" fmla="*/ 158 h 266"/>
              <a:gd name="T50" fmla="*/ 139 w 176"/>
              <a:gd name="T51" fmla="*/ 136 h 266"/>
              <a:gd name="T52" fmla="*/ 126 w 176"/>
              <a:gd name="T53" fmla="*/ 114 h 266"/>
              <a:gd name="T54" fmla="*/ 127 w 176"/>
              <a:gd name="T55" fmla="*/ 116 h 266"/>
              <a:gd name="T56" fmla="*/ 130 w 176"/>
              <a:gd name="T57" fmla="*/ 126 h 266"/>
              <a:gd name="T58" fmla="*/ 132 w 176"/>
              <a:gd name="T59" fmla="*/ 140 h 266"/>
              <a:gd name="T60" fmla="*/ 136 w 176"/>
              <a:gd name="T61" fmla="*/ 158 h 266"/>
              <a:gd name="T62" fmla="*/ 137 w 176"/>
              <a:gd name="T63" fmla="*/ 177 h 266"/>
              <a:gd name="T64" fmla="*/ 137 w 176"/>
              <a:gd name="T65" fmla="*/ 200 h 266"/>
              <a:gd name="T66" fmla="*/ 135 w 176"/>
              <a:gd name="T67" fmla="*/ 223 h 266"/>
              <a:gd name="T68" fmla="*/ 128 w 176"/>
              <a:gd name="T69" fmla="*/ 245 h 266"/>
              <a:gd name="T70" fmla="*/ 117 w 176"/>
              <a:gd name="T71" fmla="*/ 266 h 266"/>
              <a:gd name="T72" fmla="*/ 115 w 176"/>
              <a:gd name="T73" fmla="*/ 266 h 266"/>
              <a:gd name="T74" fmla="*/ 109 w 176"/>
              <a:gd name="T75" fmla="*/ 263 h 266"/>
              <a:gd name="T76" fmla="*/ 101 w 176"/>
              <a:gd name="T77" fmla="*/ 261 h 266"/>
              <a:gd name="T78" fmla="*/ 91 w 176"/>
              <a:gd name="T79" fmla="*/ 255 h 266"/>
              <a:gd name="T80" fmla="*/ 79 w 176"/>
              <a:gd name="T81" fmla="*/ 248 h 266"/>
              <a:gd name="T82" fmla="*/ 66 w 176"/>
              <a:gd name="T83" fmla="*/ 240 h 266"/>
              <a:gd name="T84" fmla="*/ 53 w 176"/>
              <a:gd name="T85" fmla="*/ 229 h 266"/>
              <a:gd name="T86" fmla="*/ 40 w 176"/>
              <a:gd name="T87" fmla="*/ 216 h 266"/>
              <a:gd name="T88" fmla="*/ 28 w 176"/>
              <a:gd name="T89" fmla="*/ 202 h 266"/>
              <a:gd name="T90" fmla="*/ 17 w 176"/>
              <a:gd name="T91" fmla="*/ 185 h 266"/>
              <a:gd name="T92" fmla="*/ 9 w 176"/>
              <a:gd name="T93" fmla="*/ 167 h 266"/>
              <a:gd name="T94" fmla="*/ 2 w 176"/>
              <a:gd name="T95" fmla="*/ 145 h 266"/>
              <a:gd name="T96" fmla="*/ 0 w 176"/>
              <a:gd name="T97" fmla="*/ 122 h 266"/>
              <a:gd name="T98" fmla="*/ 1 w 176"/>
              <a:gd name="T99" fmla="*/ 96 h 266"/>
              <a:gd name="T100" fmla="*/ 7 w 176"/>
              <a:gd name="T101" fmla="*/ 66 h 266"/>
              <a:gd name="T102" fmla="*/ 18 w 176"/>
              <a:gd name="T103" fmla="*/ 35 h 266"/>
              <a:gd name="T104" fmla="*/ 35 w 176"/>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266">
                <a:moveTo>
                  <a:pt x="35" y="0"/>
                </a:moveTo>
                <a:lnTo>
                  <a:pt x="37" y="1"/>
                </a:lnTo>
                <a:lnTo>
                  <a:pt x="44" y="4"/>
                </a:lnTo>
                <a:lnTo>
                  <a:pt x="53" y="7"/>
                </a:lnTo>
                <a:lnTo>
                  <a:pt x="66" y="13"/>
                </a:lnTo>
                <a:lnTo>
                  <a:pt x="80" y="20"/>
                </a:lnTo>
                <a:lnTo>
                  <a:pt x="95" y="29"/>
                </a:lnTo>
                <a:lnTo>
                  <a:pt x="110" y="40"/>
                </a:lnTo>
                <a:lnTo>
                  <a:pt x="126" y="53"/>
                </a:lnTo>
                <a:lnTo>
                  <a:pt x="141" y="68"/>
                </a:lnTo>
                <a:lnTo>
                  <a:pt x="154" y="84"/>
                </a:lnTo>
                <a:lnTo>
                  <a:pt x="165" y="103"/>
                </a:lnTo>
                <a:lnTo>
                  <a:pt x="173" y="123"/>
                </a:lnTo>
                <a:lnTo>
                  <a:pt x="176" y="146"/>
                </a:lnTo>
                <a:lnTo>
                  <a:pt x="175" y="171"/>
                </a:lnTo>
                <a:lnTo>
                  <a:pt x="170" y="197"/>
                </a:lnTo>
                <a:lnTo>
                  <a:pt x="158" y="225"/>
                </a:lnTo>
                <a:lnTo>
                  <a:pt x="140" y="257"/>
                </a:lnTo>
                <a:lnTo>
                  <a:pt x="140" y="254"/>
                </a:lnTo>
                <a:lnTo>
                  <a:pt x="143" y="246"/>
                </a:lnTo>
                <a:lnTo>
                  <a:pt x="147" y="235"/>
                </a:lnTo>
                <a:lnTo>
                  <a:pt x="149" y="219"/>
                </a:lnTo>
                <a:lnTo>
                  <a:pt x="150" y="201"/>
                </a:lnTo>
                <a:lnTo>
                  <a:pt x="150" y="180"/>
                </a:lnTo>
                <a:lnTo>
                  <a:pt x="147" y="158"/>
                </a:lnTo>
                <a:lnTo>
                  <a:pt x="139" y="136"/>
                </a:lnTo>
                <a:lnTo>
                  <a:pt x="126" y="114"/>
                </a:lnTo>
                <a:lnTo>
                  <a:pt x="127" y="116"/>
                </a:lnTo>
                <a:lnTo>
                  <a:pt x="130" y="126"/>
                </a:lnTo>
                <a:lnTo>
                  <a:pt x="132" y="140"/>
                </a:lnTo>
                <a:lnTo>
                  <a:pt x="136" y="158"/>
                </a:lnTo>
                <a:lnTo>
                  <a:pt x="137" y="177"/>
                </a:lnTo>
                <a:lnTo>
                  <a:pt x="137" y="200"/>
                </a:lnTo>
                <a:lnTo>
                  <a:pt x="135" y="223"/>
                </a:lnTo>
                <a:lnTo>
                  <a:pt x="128" y="245"/>
                </a:lnTo>
                <a:lnTo>
                  <a:pt x="117" y="266"/>
                </a:lnTo>
                <a:lnTo>
                  <a:pt x="115" y="266"/>
                </a:lnTo>
                <a:lnTo>
                  <a:pt x="109" y="263"/>
                </a:lnTo>
                <a:lnTo>
                  <a:pt x="101" y="261"/>
                </a:lnTo>
                <a:lnTo>
                  <a:pt x="91" y="255"/>
                </a:lnTo>
                <a:lnTo>
                  <a:pt x="79" y="248"/>
                </a:lnTo>
                <a:lnTo>
                  <a:pt x="66" y="240"/>
                </a:lnTo>
                <a:lnTo>
                  <a:pt x="53" y="229"/>
                </a:lnTo>
                <a:lnTo>
                  <a:pt x="40" y="216"/>
                </a:lnTo>
                <a:lnTo>
                  <a:pt x="28" y="202"/>
                </a:lnTo>
                <a:lnTo>
                  <a:pt x="17" y="185"/>
                </a:lnTo>
                <a:lnTo>
                  <a:pt x="9" y="167"/>
                </a:lnTo>
                <a:lnTo>
                  <a:pt x="2" y="145"/>
                </a:lnTo>
                <a:lnTo>
                  <a:pt x="0" y="122"/>
                </a:lnTo>
                <a:lnTo>
                  <a:pt x="1" y="96"/>
                </a:lnTo>
                <a:lnTo>
                  <a:pt x="7" y="66"/>
                </a:lnTo>
                <a:lnTo>
                  <a:pt x="18" y="35"/>
                </a:lnTo>
                <a:lnTo>
                  <a:pt x="35" y="0"/>
                </a:lnTo>
                <a:close/>
              </a:path>
            </a:pathLst>
          </a:custGeom>
          <a:solidFill>
            <a:schemeClr val="accent3">
              <a:lumMod val="100000"/>
            </a:schemeClr>
          </a:solidFill>
          <a:ln w="0">
            <a:noFill/>
            <a:prstDash val="solid"/>
            <a:round/>
          </a:ln>
        </p:spPr>
        <p:txBody>
          <a:bodyPr anchor="ctr"/>
          <a:lstStyle/>
          <a:p>
            <a:pPr algn="ctr">
              <a:buClrTx/>
              <a:buFontTx/>
              <a:buNone/>
            </a:pPr>
            <a:endParaRPr sz="1800" kern="1200">
              <a:ea typeface="微软雅黑"/>
            </a:endParaRPr>
          </a:p>
        </p:txBody>
      </p:sp>
      <p:sp>
        <p:nvSpPr>
          <p:cNvPr id="32" name="千图PPT彼岸天：ID 8661124库_任意多边形 31"/>
          <p:cNvSpPr/>
          <p:nvPr>
            <p:custDataLst>
              <p:tags r:id="rId16"/>
            </p:custDataLst>
          </p:nvPr>
        </p:nvSpPr>
        <p:spPr bwMode="auto">
          <a:xfrm>
            <a:off x="2984859" y="3110319"/>
            <a:ext cx="254132" cy="393975"/>
          </a:xfrm>
          <a:custGeom>
            <a:avLst/>
            <a:gdLst>
              <a:gd name="T0" fmla="*/ 35 w 175"/>
              <a:gd name="T1" fmla="*/ 0 h 267"/>
              <a:gd name="T2" fmla="*/ 36 w 175"/>
              <a:gd name="T3" fmla="*/ 1 h 267"/>
              <a:gd name="T4" fmla="*/ 43 w 175"/>
              <a:gd name="T5" fmla="*/ 3 h 267"/>
              <a:gd name="T6" fmla="*/ 53 w 175"/>
              <a:gd name="T7" fmla="*/ 7 h 267"/>
              <a:gd name="T8" fmla="*/ 65 w 175"/>
              <a:gd name="T9" fmla="*/ 13 h 267"/>
              <a:gd name="T10" fmla="*/ 79 w 175"/>
              <a:gd name="T11" fmla="*/ 20 h 267"/>
              <a:gd name="T12" fmla="*/ 95 w 175"/>
              <a:gd name="T13" fmla="*/ 29 h 267"/>
              <a:gd name="T14" fmla="*/ 110 w 175"/>
              <a:gd name="T15" fmla="*/ 41 h 267"/>
              <a:gd name="T16" fmla="*/ 126 w 175"/>
              <a:gd name="T17" fmla="*/ 53 h 267"/>
              <a:gd name="T18" fmla="*/ 140 w 175"/>
              <a:gd name="T19" fmla="*/ 68 h 267"/>
              <a:gd name="T20" fmla="*/ 153 w 175"/>
              <a:gd name="T21" fmla="*/ 84 h 267"/>
              <a:gd name="T22" fmla="*/ 163 w 175"/>
              <a:gd name="T23" fmla="*/ 103 h 267"/>
              <a:gd name="T24" fmla="*/ 171 w 175"/>
              <a:gd name="T25" fmla="*/ 123 h 267"/>
              <a:gd name="T26" fmla="*/ 175 w 175"/>
              <a:gd name="T27" fmla="*/ 146 h 267"/>
              <a:gd name="T28" fmla="*/ 174 w 175"/>
              <a:gd name="T29" fmla="*/ 171 h 267"/>
              <a:gd name="T30" fmla="*/ 169 w 175"/>
              <a:gd name="T31" fmla="*/ 197 h 267"/>
              <a:gd name="T32" fmla="*/ 157 w 175"/>
              <a:gd name="T33" fmla="*/ 225 h 267"/>
              <a:gd name="T34" fmla="*/ 139 w 175"/>
              <a:gd name="T35" fmla="*/ 257 h 267"/>
              <a:gd name="T36" fmla="*/ 140 w 175"/>
              <a:gd name="T37" fmla="*/ 254 h 267"/>
              <a:gd name="T38" fmla="*/ 143 w 175"/>
              <a:gd name="T39" fmla="*/ 246 h 267"/>
              <a:gd name="T40" fmla="*/ 145 w 175"/>
              <a:gd name="T41" fmla="*/ 235 h 267"/>
              <a:gd name="T42" fmla="*/ 148 w 175"/>
              <a:gd name="T43" fmla="*/ 219 h 267"/>
              <a:gd name="T44" fmla="*/ 150 w 175"/>
              <a:gd name="T45" fmla="*/ 201 h 267"/>
              <a:gd name="T46" fmla="*/ 149 w 175"/>
              <a:gd name="T47" fmla="*/ 180 h 267"/>
              <a:gd name="T48" fmla="*/ 145 w 175"/>
              <a:gd name="T49" fmla="*/ 158 h 267"/>
              <a:gd name="T50" fmla="*/ 137 w 175"/>
              <a:gd name="T51" fmla="*/ 136 h 267"/>
              <a:gd name="T52" fmla="*/ 124 w 175"/>
              <a:gd name="T53" fmla="*/ 114 h 267"/>
              <a:gd name="T54" fmla="*/ 126 w 175"/>
              <a:gd name="T55" fmla="*/ 116 h 267"/>
              <a:gd name="T56" fmla="*/ 128 w 175"/>
              <a:gd name="T57" fmla="*/ 125 h 267"/>
              <a:gd name="T58" fmla="*/ 132 w 175"/>
              <a:gd name="T59" fmla="*/ 140 h 267"/>
              <a:gd name="T60" fmla="*/ 135 w 175"/>
              <a:gd name="T61" fmla="*/ 158 h 267"/>
              <a:gd name="T62" fmla="*/ 137 w 175"/>
              <a:gd name="T63" fmla="*/ 177 h 267"/>
              <a:gd name="T64" fmla="*/ 137 w 175"/>
              <a:gd name="T65" fmla="*/ 199 h 267"/>
              <a:gd name="T66" fmla="*/ 134 w 175"/>
              <a:gd name="T67" fmla="*/ 223 h 267"/>
              <a:gd name="T68" fmla="*/ 127 w 175"/>
              <a:gd name="T69" fmla="*/ 245 h 267"/>
              <a:gd name="T70" fmla="*/ 115 w 175"/>
              <a:gd name="T71" fmla="*/ 267 h 267"/>
              <a:gd name="T72" fmla="*/ 114 w 175"/>
              <a:gd name="T73" fmla="*/ 266 h 267"/>
              <a:gd name="T74" fmla="*/ 109 w 175"/>
              <a:gd name="T75" fmla="*/ 263 h 267"/>
              <a:gd name="T76" fmla="*/ 101 w 175"/>
              <a:gd name="T77" fmla="*/ 260 h 267"/>
              <a:gd name="T78" fmla="*/ 91 w 175"/>
              <a:gd name="T79" fmla="*/ 255 h 267"/>
              <a:gd name="T80" fmla="*/ 78 w 175"/>
              <a:gd name="T81" fmla="*/ 249 h 267"/>
              <a:gd name="T82" fmla="*/ 65 w 175"/>
              <a:gd name="T83" fmla="*/ 240 h 267"/>
              <a:gd name="T84" fmla="*/ 52 w 175"/>
              <a:gd name="T85" fmla="*/ 229 h 267"/>
              <a:gd name="T86" fmla="*/ 39 w 175"/>
              <a:gd name="T87" fmla="*/ 216 h 267"/>
              <a:gd name="T88" fmla="*/ 27 w 175"/>
              <a:gd name="T89" fmla="*/ 202 h 267"/>
              <a:gd name="T90" fmla="*/ 17 w 175"/>
              <a:gd name="T91" fmla="*/ 185 h 267"/>
              <a:gd name="T92" fmla="*/ 7 w 175"/>
              <a:gd name="T93" fmla="*/ 167 h 267"/>
              <a:gd name="T94" fmla="*/ 2 w 175"/>
              <a:gd name="T95" fmla="*/ 145 h 267"/>
              <a:gd name="T96" fmla="*/ 0 w 175"/>
              <a:gd name="T97" fmla="*/ 122 h 267"/>
              <a:gd name="T98" fmla="*/ 1 w 175"/>
              <a:gd name="T99" fmla="*/ 96 h 267"/>
              <a:gd name="T100" fmla="*/ 6 w 175"/>
              <a:gd name="T101" fmla="*/ 67 h 267"/>
              <a:gd name="T102" fmla="*/ 18 w 175"/>
              <a:gd name="T103" fmla="*/ 35 h 267"/>
              <a:gd name="T104" fmla="*/ 35 w 175"/>
              <a:gd name="T105"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7">
                <a:moveTo>
                  <a:pt x="35" y="0"/>
                </a:moveTo>
                <a:lnTo>
                  <a:pt x="36" y="1"/>
                </a:lnTo>
                <a:lnTo>
                  <a:pt x="43" y="3"/>
                </a:lnTo>
                <a:lnTo>
                  <a:pt x="53" y="7"/>
                </a:lnTo>
                <a:lnTo>
                  <a:pt x="65" y="13"/>
                </a:lnTo>
                <a:lnTo>
                  <a:pt x="79" y="20"/>
                </a:lnTo>
                <a:lnTo>
                  <a:pt x="95" y="29"/>
                </a:lnTo>
                <a:lnTo>
                  <a:pt x="110" y="41"/>
                </a:lnTo>
                <a:lnTo>
                  <a:pt x="126" y="53"/>
                </a:lnTo>
                <a:lnTo>
                  <a:pt x="140" y="68"/>
                </a:lnTo>
                <a:lnTo>
                  <a:pt x="153" y="84"/>
                </a:lnTo>
                <a:lnTo>
                  <a:pt x="163" y="103"/>
                </a:lnTo>
                <a:lnTo>
                  <a:pt x="171" y="123"/>
                </a:lnTo>
                <a:lnTo>
                  <a:pt x="175" y="146"/>
                </a:lnTo>
                <a:lnTo>
                  <a:pt x="174" y="171"/>
                </a:lnTo>
                <a:lnTo>
                  <a:pt x="169" y="197"/>
                </a:lnTo>
                <a:lnTo>
                  <a:pt x="157" y="225"/>
                </a:lnTo>
                <a:lnTo>
                  <a:pt x="139" y="257"/>
                </a:lnTo>
                <a:lnTo>
                  <a:pt x="140" y="254"/>
                </a:lnTo>
                <a:lnTo>
                  <a:pt x="143" y="246"/>
                </a:lnTo>
                <a:lnTo>
                  <a:pt x="145" y="235"/>
                </a:lnTo>
                <a:lnTo>
                  <a:pt x="148" y="219"/>
                </a:lnTo>
                <a:lnTo>
                  <a:pt x="150" y="201"/>
                </a:lnTo>
                <a:lnTo>
                  <a:pt x="149" y="180"/>
                </a:lnTo>
                <a:lnTo>
                  <a:pt x="145" y="158"/>
                </a:lnTo>
                <a:lnTo>
                  <a:pt x="137" y="136"/>
                </a:lnTo>
                <a:lnTo>
                  <a:pt x="124" y="114"/>
                </a:lnTo>
                <a:lnTo>
                  <a:pt x="126" y="116"/>
                </a:lnTo>
                <a:lnTo>
                  <a:pt x="128" y="125"/>
                </a:lnTo>
                <a:lnTo>
                  <a:pt x="132" y="140"/>
                </a:lnTo>
                <a:lnTo>
                  <a:pt x="135" y="158"/>
                </a:lnTo>
                <a:lnTo>
                  <a:pt x="137" y="177"/>
                </a:lnTo>
                <a:lnTo>
                  <a:pt x="137" y="199"/>
                </a:lnTo>
                <a:lnTo>
                  <a:pt x="134" y="223"/>
                </a:lnTo>
                <a:lnTo>
                  <a:pt x="127" y="245"/>
                </a:lnTo>
                <a:lnTo>
                  <a:pt x="115" y="267"/>
                </a:lnTo>
                <a:lnTo>
                  <a:pt x="114" y="266"/>
                </a:lnTo>
                <a:lnTo>
                  <a:pt x="109" y="263"/>
                </a:lnTo>
                <a:lnTo>
                  <a:pt x="101" y="260"/>
                </a:lnTo>
                <a:lnTo>
                  <a:pt x="91" y="255"/>
                </a:lnTo>
                <a:lnTo>
                  <a:pt x="78" y="249"/>
                </a:lnTo>
                <a:lnTo>
                  <a:pt x="65" y="240"/>
                </a:lnTo>
                <a:lnTo>
                  <a:pt x="52" y="229"/>
                </a:lnTo>
                <a:lnTo>
                  <a:pt x="39" y="216"/>
                </a:lnTo>
                <a:lnTo>
                  <a:pt x="27" y="202"/>
                </a:lnTo>
                <a:lnTo>
                  <a:pt x="17" y="185"/>
                </a:lnTo>
                <a:lnTo>
                  <a:pt x="7" y="167"/>
                </a:lnTo>
                <a:lnTo>
                  <a:pt x="2" y="145"/>
                </a:lnTo>
                <a:lnTo>
                  <a:pt x="0" y="122"/>
                </a:lnTo>
                <a:lnTo>
                  <a:pt x="1" y="96"/>
                </a:lnTo>
                <a:lnTo>
                  <a:pt x="6" y="67"/>
                </a:lnTo>
                <a:lnTo>
                  <a:pt x="18" y="35"/>
                </a:lnTo>
                <a:lnTo>
                  <a:pt x="35" y="0"/>
                </a:lnTo>
                <a:close/>
              </a:path>
            </a:pathLst>
          </a:custGeom>
          <a:solidFill>
            <a:schemeClr val="accent3">
              <a:lumMod val="100000"/>
            </a:schemeClr>
          </a:solidFill>
          <a:ln w="0">
            <a:noFill/>
            <a:prstDash val="solid"/>
            <a:round/>
          </a:ln>
        </p:spPr>
        <p:txBody>
          <a:bodyPr anchor="ctr"/>
          <a:lstStyle/>
          <a:p>
            <a:pPr algn="ctr">
              <a:buClrTx/>
              <a:buFontTx/>
              <a:buNone/>
            </a:pPr>
            <a:endParaRPr sz="1800" kern="1200">
              <a:ea typeface="微软雅黑"/>
            </a:endParaRPr>
          </a:p>
        </p:txBody>
      </p:sp>
      <p:sp>
        <p:nvSpPr>
          <p:cNvPr id="33" name="千图PPT彼岸天：ID 8661124库_任意多边形 32"/>
          <p:cNvSpPr/>
          <p:nvPr>
            <p:custDataLst>
              <p:tags r:id="rId17"/>
            </p:custDataLst>
          </p:nvPr>
        </p:nvSpPr>
        <p:spPr bwMode="auto">
          <a:xfrm>
            <a:off x="3541044" y="2310565"/>
            <a:ext cx="257036" cy="377743"/>
          </a:xfrm>
          <a:custGeom>
            <a:avLst/>
            <a:gdLst>
              <a:gd name="T0" fmla="*/ 150 w 177"/>
              <a:gd name="T1" fmla="*/ 0 h 256"/>
              <a:gd name="T2" fmla="*/ 151 w 177"/>
              <a:gd name="T3" fmla="*/ 3 h 256"/>
              <a:gd name="T4" fmla="*/ 153 w 177"/>
              <a:gd name="T5" fmla="*/ 8 h 256"/>
              <a:gd name="T6" fmla="*/ 157 w 177"/>
              <a:gd name="T7" fmla="*/ 18 h 256"/>
              <a:gd name="T8" fmla="*/ 163 w 177"/>
              <a:gd name="T9" fmla="*/ 30 h 256"/>
              <a:gd name="T10" fmla="*/ 168 w 177"/>
              <a:gd name="T11" fmla="*/ 46 h 256"/>
              <a:gd name="T12" fmla="*/ 172 w 177"/>
              <a:gd name="T13" fmla="*/ 63 h 256"/>
              <a:gd name="T14" fmla="*/ 174 w 177"/>
              <a:gd name="T15" fmla="*/ 82 h 256"/>
              <a:gd name="T16" fmla="*/ 177 w 177"/>
              <a:gd name="T17" fmla="*/ 101 h 256"/>
              <a:gd name="T18" fmla="*/ 177 w 177"/>
              <a:gd name="T19" fmla="*/ 122 h 256"/>
              <a:gd name="T20" fmla="*/ 174 w 177"/>
              <a:gd name="T21" fmla="*/ 143 h 256"/>
              <a:gd name="T22" fmla="*/ 169 w 177"/>
              <a:gd name="T23" fmla="*/ 164 h 256"/>
              <a:gd name="T24" fmla="*/ 160 w 177"/>
              <a:gd name="T25" fmla="*/ 183 h 256"/>
              <a:gd name="T26" fmla="*/ 147 w 177"/>
              <a:gd name="T27" fmla="*/ 203 h 256"/>
              <a:gd name="T28" fmla="*/ 129 w 177"/>
              <a:gd name="T29" fmla="*/ 220 h 256"/>
              <a:gd name="T30" fmla="*/ 105 w 177"/>
              <a:gd name="T31" fmla="*/ 234 h 256"/>
              <a:gd name="T32" fmla="*/ 77 w 177"/>
              <a:gd name="T33" fmla="*/ 247 h 256"/>
              <a:gd name="T34" fmla="*/ 42 w 177"/>
              <a:gd name="T35" fmla="*/ 256 h 256"/>
              <a:gd name="T36" fmla="*/ 44 w 177"/>
              <a:gd name="T37" fmla="*/ 255 h 256"/>
              <a:gd name="T38" fmla="*/ 52 w 177"/>
              <a:gd name="T39" fmla="*/ 251 h 256"/>
              <a:gd name="T40" fmla="*/ 62 w 177"/>
              <a:gd name="T41" fmla="*/ 244 h 256"/>
              <a:gd name="T42" fmla="*/ 75 w 177"/>
              <a:gd name="T43" fmla="*/ 235 h 256"/>
              <a:gd name="T44" fmla="*/ 90 w 177"/>
              <a:gd name="T45" fmla="*/ 223 h 256"/>
              <a:gd name="T46" fmla="*/ 104 w 177"/>
              <a:gd name="T47" fmla="*/ 208 h 256"/>
              <a:gd name="T48" fmla="*/ 117 w 177"/>
              <a:gd name="T49" fmla="*/ 190 h 256"/>
              <a:gd name="T50" fmla="*/ 127 w 177"/>
              <a:gd name="T51" fmla="*/ 169 h 256"/>
              <a:gd name="T52" fmla="*/ 134 w 177"/>
              <a:gd name="T53" fmla="*/ 144 h 256"/>
              <a:gd name="T54" fmla="*/ 131 w 177"/>
              <a:gd name="T55" fmla="*/ 147 h 256"/>
              <a:gd name="T56" fmla="*/ 127 w 177"/>
              <a:gd name="T57" fmla="*/ 155 h 256"/>
              <a:gd name="T58" fmla="*/ 120 w 177"/>
              <a:gd name="T59" fmla="*/ 168 h 256"/>
              <a:gd name="T60" fmla="*/ 109 w 177"/>
              <a:gd name="T61" fmla="*/ 182 h 256"/>
              <a:gd name="T62" fmla="*/ 96 w 177"/>
              <a:gd name="T63" fmla="*/ 199 h 256"/>
              <a:gd name="T64" fmla="*/ 81 w 177"/>
              <a:gd name="T65" fmla="*/ 214 h 256"/>
              <a:gd name="T66" fmla="*/ 62 w 177"/>
              <a:gd name="T67" fmla="*/ 227 h 256"/>
              <a:gd name="T68" fmla="*/ 42 w 177"/>
              <a:gd name="T69" fmla="*/ 239 h 256"/>
              <a:gd name="T70" fmla="*/ 20 w 177"/>
              <a:gd name="T71" fmla="*/ 246 h 256"/>
              <a:gd name="T72" fmla="*/ 18 w 177"/>
              <a:gd name="T73" fmla="*/ 244 h 256"/>
              <a:gd name="T74" fmla="*/ 16 w 177"/>
              <a:gd name="T75" fmla="*/ 238 h 256"/>
              <a:gd name="T76" fmla="*/ 12 w 177"/>
              <a:gd name="T77" fmla="*/ 229 h 256"/>
              <a:gd name="T78" fmla="*/ 8 w 177"/>
              <a:gd name="T79" fmla="*/ 217 h 256"/>
              <a:gd name="T80" fmla="*/ 4 w 177"/>
              <a:gd name="T81" fmla="*/ 201 h 256"/>
              <a:gd name="T82" fmla="*/ 1 w 177"/>
              <a:gd name="T83" fmla="*/ 185 h 256"/>
              <a:gd name="T84" fmla="*/ 0 w 177"/>
              <a:gd name="T85" fmla="*/ 166 h 256"/>
              <a:gd name="T86" fmla="*/ 0 w 177"/>
              <a:gd name="T87" fmla="*/ 147 h 256"/>
              <a:gd name="T88" fmla="*/ 4 w 177"/>
              <a:gd name="T89" fmla="*/ 127 h 256"/>
              <a:gd name="T90" fmla="*/ 10 w 177"/>
              <a:gd name="T91" fmla="*/ 107 h 256"/>
              <a:gd name="T92" fmla="*/ 21 w 177"/>
              <a:gd name="T93" fmla="*/ 86 h 256"/>
              <a:gd name="T94" fmla="*/ 35 w 177"/>
              <a:gd name="T95" fmla="*/ 66 h 256"/>
              <a:gd name="T96" fmla="*/ 55 w 177"/>
              <a:gd name="T97" fmla="*/ 47 h 256"/>
              <a:gd name="T98" fmla="*/ 79 w 177"/>
              <a:gd name="T99" fmla="*/ 29 h 256"/>
              <a:gd name="T100" fmla="*/ 112 w 177"/>
              <a:gd name="T101" fmla="*/ 13 h 256"/>
              <a:gd name="T102" fmla="*/ 150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50" y="0"/>
                </a:moveTo>
                <a:lnTo>
                  <a:pt x="151" y="3"/>
                </a:lnTo>
                <a:lnTo>
                  <a:pt x="153" y="8"/>
                </a:lnTo>
                <a:lnTo>
                  <a:pt x="157" y="18"/>
                </a:lnTo>
                <a:lnTo>
                  <a:pt x="163" y="30"/>
                </a:lnTo>
                <a:lnTo>
                  <a:pt x="168" y="46"/>
                </a:lnTo>
                <a:lnTo>
                  <a:pt x="172" y="63"/>
                </a:lnTo>
                <a:lnTo>
                  <a:pt x="174" y="82"/>
                </a:lnTo>
                <a:lnTo>
                  <a:pt x="177" y="101"/>
                </a:lnTo>
                <a:lnTo>
                  <a:pt x="177" y="122"/>
                </a:lnTo>
                <a:lnTo>
                  <a:pt x="174" y="143"/>
                </a:lnTo>
                <a:lnTo>
                  <a:pt x="169" y="164"/>
                </a:lnTo>
                <a:lnTo>
                  <a:pt x="160" y="183"/>
                </a:lnTo>
                <a:lnTo>
                  <a:pt x="147" y="203"/>
                </a:lnTo>
                <a:lnTo>
                  <a:pt x="129" y="220"/>
                </a:lnTo>
                <a:lnTo>
                  <a:pt x="105" y="234"/>
                </a:lnTo>
                <a:lnTo>
                  <a:pt x="77" y="247"/>
                </a:lnTo>
                <a:lnTo>
                  <a:pt x="42" y="256"/>
                </a:lnTo>
                <a:lnTo>
                  <a:pt x="44" y="255"/>
                </a:lnTo>
                <a:lnTo>
                  <a:pt x="52" y="251"/>
                </a:lnTo>
                <a:lnTo>
                  <a:pt x="62" y="244"/>
                </a:lnTo>
                <a:lnTo>
                  <a:pt x="75" y="235"/>
                </a:lnTo>
                <a:lnTo>
                  <a:pt x="90" y="223"/>
                </a:lnTo>
                <a:lnTo>
                  <a:pt x="104" y="208"/>
                </a:lnTo>
                <a:lnTo>
                  <a:pt x="117" y="190"/>
                </a:lnTo>
                <a:lnTo>
                  <a:pt x="127" y="169"/>
                </a:lnTo>
                <a:lnTo>
                  <a:pt x="134" y="144"/>
                </a:lnTo>
                <a:lnTo>
                  <a:pt x="131" y="147"/>
                </a:lnTo>
                <a:lnTo>
                  <a:pt x="127" y="155"/>
                </a:lnTo>
                <a:lnTo>
                  <a:pt x="120" y="168"/>
                </a:lnTo>
                <a:lnTo>
                  <a:pt x="109" y="182"/>
                </a:lnTo>
                <a:lnTo>
                  <a:pt x="96" y="199"/>
                </a:lnTo>
                <a:lnTo>
                  <a:pt x="81" y="214"/>
                </a:lnTo>
                <a:lnTo>
                  <a:pt x="62" y="227"/>
                </a:lnTo>
                <a:lnTo>
                  <a:pt x="42" y="239"/>
                </a:lnTo>
                <a:lnTo>
                  <a:pt x="20" y="246"/>
                </a:lnTo>
                <a:lnTo>
                  <a:pt x="18" y="244"/>
                </a:lnTo>
                <a:lnTo>
                  <a:pt x="16" y="238"/>
                </a:lnTo>
                <a:lnTo>
                  <a:pt x="12" y="229"/>
                </a:lnTo>
                <a:lnTo>
                  <a:pt x="8" y="217"/>
                </a:lnTo>
                <a:lnTo>
                  <a:pt x="4" y="201"/>
                </a:lnTo>
                <a:lnTo>
                  <a:pt x="1" y="185"/>
                </a:lnTo>
                <a:lnTo>
                  <a:pt x="0" y="166"/>
                </a:lnTo>
                <a:lnTo>
                  <a:pt x="0" y="147"/>
                </a:lnTo>
                <a:lnTo>
                  <a:pt x="4" y="127"/>
                </a:lnTo>
                <a:lnTo>
                  <a:pt x="10" y="107"/>
                </a:lnTo>
                <a:lnTo>
                  <a:pt x="21" y="86"/>
                </a:lnTo>
                <a:lnTo>
                  <a:pt x="35" y="66"/>
                </a:lnTo>
                <a:lnTo>
                  <a:pt x="55" y="47"/>
                </a:lnTo>
                <a:lnTo>
                  <a:pt x="79" y="29"/>
                </a:lnTo>
                <a:lnTo>
                  <a:pt x="112" y="13"/>
                </a:lnTo>
                <a:lnTo>
                  <a:pt x="150" y="0"/>
                </a:lnTo>
                <a:close/>
              </a:path>
            </a:pathLst>
          </a:custGeom>
          <a:solidFill>
            <a:schemeClr val="accent3">
              <a:lumMod val="100000"/>
            </a:schemeClr>
          </a:solidFill>
          <a:ln w="0">
            <a:noFill/>
            <a:prstDash val="solid"/>
            <a:round/>
          </a:ln>
        </p:spPr>
        <p:txBody>
          <a:bodyPr anchor="ctr"/>
          <a:lstStyle/>
          <a:p>
            <a:pPr algn="ctr">
              <a:buClrTx/>
              <a:buFontTx/>
              <a:buNone/>
            </a:pPr>
            <a:endParaRPr sz="1800" kern="1200">
              <a:ea typeface="微软雅黑"/>
            </a:endParaRPr>
          </a:p>
        </p:txBody>
      </p:sp>
      <p:sp>
        <p:nvSpPr>
          <p:cNvPr id="34" name="千图PPT彼岸天：ID 8661124库_任意多边形 33"/>
          <p:cNvSpPr/>
          <p:nvPr>
            <p:custDataLst>
              <p:tags r:id="rId18"/>
            </p:custDataLst>
          </p:nvPr>
        </p:nvSpPr>
        <p:spPr bwMode="auto">
          <a:xfrm>
            <a:off x="3567183" y="2902264"/>
            <a:ext cx="387733" cy="259699"/>
          </a:xfrm>
          <a:custGeom>
            <a:avLst/>
            <a:gdLst>
              <a:gd name="T0" fmla="*/ 145 w 267"/>
              <a:gd name="T1" fmla="*/ 0 h 176"/>
              <a:gd name="T2" fmla="*/ 171 w 267"/>
              <a:gd name="T3" fmla="*/ 2 h 176"/>
              <a:gd name="T4" fmla="*/ 200 w 267"/>
              <a:gd name="T5" fmla="*/ 7 h 176"/>
              <a:gd name="T6" fmla="*/ 232 w 267"/>
              <a:gd name="T7" fmla="*/ 19 h 176"/>
              <a:gd name="T8" fmla="*/ 267 w 267"/>
              <a:gd name="T9" fmla="*/ 35 h 176"/>
              <a:gd name="T10" fmla="*/ 265 w 267"/>
              <a:gd name="T11" fmla="*/ 37 h 176"/>
              <a:gd name="T12" fmla="*/ 263 w 267"/>
              <a:gd name="T13" fmla="*/ 43 h 176"/>
              <a:gd name="T14" fmla="*/ 259 w 267"/>
              <a:gd name="T15" fmla="*/ 54 h 176"/>
              <a:gd name="T16" fmla="*/ 254 w 267"/>
              <a:gd name="T17" fmla="*/ 65 h 176"/>
              <a:gd name="T18" fmla="*/ 246 w 267"/>
              <a:gd name="T19" fmla="*/ 80 h 176"/>
              <a:gd name="T20" fmla="*/ 237 w 267"/>
              <a:gd name="T21" fmla="*/ 94 h 176"/>
              <a:gd name="T22" fmla="*/ 226 w 267"/>
              <a:gd name="T23" fmla="*/ 111 h 176"/>
              <a:gd name="T24" fmla="*/ 213 w 267"/>
              <a:gd name="T25" fmla="*/ 126 h 176"/>
              <a:gd name="T26" fmla="*/ 199 w 267"/>
              <a:gd name="T27" fmla="*/ 141 h 176"/>
              <a:gd name="T28" fmla="*/ 182 w 267"/>
              <a:gd name="T29" fmla="*/ 154 h 176"/>
              <a:gd name="T30" fmla="*/ 164 w 267"/>
              <a:gd name="T31" fmla="*/ 164 h 176"/>
              <a:gd name="T32" fmla="*/ 143 w 267"/>
              <a:gd name="T33" fmla="*/ 172 h 176"/>
              <a:gd name="T34" fmla="*/ 121 w 267"/>
              <a:gd name="T35" fmla="*/ 176 h 176"/>
              <a:gd name="T36" fmla="*/ 96 w 267"/>
              <a:gd name="T37" fmla="*/ 174 h 176"/>
              <a:gd name="T38" fmla="*/ 69 w 267"/>
              <a:gd name="T39" fmla="*/ 169 h 176"/>
              <a:gd name="T40" fmla="*/ 41 w 267"/>
              <a:gd name="T41" fmla="*/ 157 h 176"/>
              <a:gd name="T42" fmla="*/ 9 w 267"/>
              <a:gd name="T43" fmla="*/ 139 h 176"/>
              <a:gd name="T44" fmla="*/ 12 w 267"/>
              <a:gd name="T45" fmla="*/ 141 h 176"/>
              <a:gd name="T46" fmla="*/ 20 w 267"/>
              <a:gd name="T47" fmla="*/ 143 h 176"/>
              <a:gd name="T48" fmla="*/ 31 w 267"/>
              <a:gd name="T49" fmla="*/ 146 h 176"/>
              <a:gd name="T50" fmla="*/ 48 w 267"/>
              <a:gd name="T51" fmla="*/ 148 h 176"/>
              <a:gd name="T52" fmla="*/ 67 w 267"/>
              <a:gd name="T53" fmla="*/ 150 h 176"/>
              <a:gd name="T54" fmla="*/ 87 w 267"/>
              <a:gd name="T55" fmla="*/ 150 h 176"/>
              <a:gd name="T56" fmla="*/ 108 w 267"/>
              <a:gd name="T57" fmla="*/ 146 h 176"/>
              <a:gd name="T58" fmla="*/ 130 w 267"/>
              <a:gd name="T59" fmla="*/ 138 h 176"/>
              <a:gd name="T60" fmla="*/ 152 w 267"/>
              <a:gd name="T61" fmla="*/ 125 h 176"/>
              <a:gd name="T62" fmla="*/ 150 w 267"/>
              <a:gd name="T63" fmla="*/ 126 h 176"/>
              <a:gd name="T64" fmla="*/ 141 w 267"/>
              <a:gd name="T65" fmla="*/ 129 h 176"/>
              <a:gd name="T66" fmla="*/ 126 w 267"/>
              <a:gd name="T67" fmla="*/ 131 h 176"/>
              <a:gd name="T68" fmla="*/ 109 w 267"/>
              <a:gd name="T69" fmla="*/ 135 h 176"/>
              <a:gd name="T70" fmla="*/ 89 w 267"/>
              <a:gd name="T71" fmla="*/ 138 h 176"/>
              <a:gd name="T72" fmla="*/ 67 w 267"/>
              <a:gd name="T73" fmla="*/ 138 h 176"/>
              <a:gd name="T74" fmla="*/ 43 w 267"/>
              <a:gd name="T75" fmla="*/ 134 h 176"/>
              <a:gd name="T76" fmla="*/ 21 w 267"/>
              <a:gd name="T77" fmla="*/ 128 h 176"/>
              <a:gd name="T78" fmla="*/ 0 w 267"/>
              <a:gd name="T79" fmla="*/ 116 h 176"/>
              <a:gd name="T80" fmla="*/ 0 w 267"/>
              <a:gd name="T81" fmla="*/ 115 h 176"/>
              <a:gd name="T82" fmla="*/ 3 w 267"/>
              <a:gd name="T83" fmla="*/ 109 h 176"/>
              <a:gd name="T84" fmla="*/ 7 w 267"/>
              <a:gd name="T85" fmla="*/ 100 h 176"/>
              <a:gd name="T86" fmla="*/ 12 w 267"/>
              <a:gd name="T87" fmla="*/ 90 h 176"/>
              <a:gd name="T88" fmla="*/ 18 w 267"/>
              <a:gd name="T89" fmla="*/ 78 h 176"/>
              <a:gd name="T90" fmla="*/ 26 w 267"/>
              <a:gd name="T91" fmla="*/ 65 h 176"/>
              <a:gd name="T92" fmla="*/ 37 w 267"/>
              <a:gd name="T93" fmla="*/ 52 h 176"/>
              <a:gd name="T94" fmla="*/ 50 w 267"/>
              <a:gd name="T95" fmla="*/ 39 h 176"/>
              <a:gd name="T96" fmla="*/ 64 w 267"/>
              <a:gd name="T97" fmla="*/ 28 h 176"/>
              <a:gd name="T98" fmla="*/ 81 w 267"/>
              <a:gd name="T99" fmla="*/ 17 h 176"/>
              <a:gd name="T100" fmla="*/ 100 w 267"/>
              <a:gd name="T101" fmla="*/ 8 h 176"/>
              <a:gd name="T102" fmla="*/ 121 w 267"/>
              <a:gd name="T103" fmla="*/ 3 h 176"/>
              <a:gd name="T104" fmla="*/ 145 w 267"/>
              <a:gd name="T10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6">
                <a:moveTo>
                  <a:pt x="145" y="0"/>
                </a:moveTo>
                <a:lnTo>
                  <a:pt x="171" y="2"/>
                </a:lnTo>
                <a:lnTo>
                  <a:pt x="200" y="7"/>
                </a:lnTo>
                <a:lnTo>
                  <a:pt x="232" y="19"/>
                </a:lnTo>
                <a:lnTo>
                  <a:pt x="267" y="35"/>
                </a:lnTo>
                <a:lnTo>
                  <a:pt x="265" y="37"/>
                </a:lnTo>
                <a:lnTo>
                  <a:pt x="263" y="43"/>
                </a:lnTo>
                <a:lnTo>
                  <a:pt x="259" y="54"/>
                </a:lnTo>
                <a:lnTo>
                  <a:pt x="254" y="65"/>
                </a:lnTo>
                <a:lnTo>
                  <a:pt x="246" y="80"/>
                </a:lnTo>
                <a:lnTo>
                  <a:pt x="237" y="94"/>
                </a:lnTo>
                <a:lnTo>
                  <a:pt x="226" y="111"/>
                </a:lnTo>
                <a:lnTo>
                  <a:pt x="213" y="126"/>
                </a:lnTo>
                <a:lnTo>
                  <a:pt x="199" y="141"/>
                </a:lnTo>
                <a:lnTo>
                  <a:pt x="182" y="154"/>
                </a:lnTo>
                <a:lnTo>
                  <a:pt x="164" y="164"/>
                </a:lnTo>
                <a:lnTo>
                  <a:pt x="143" y="172"/>
                </a:lnTo>
                <a:lnTo>
                  <a:pt x="121" y="176"/>
                </a:lnTo>
                <a:lnTo>
                  <a:pt x="96" y="174"/>
                </a:lnTo>
                <a:lnTo>
                  <a:pt x="69" y="169"/>
                </a:lnTo>
                <a:lnTo>
                  <a:pt x="41" y="157"/>
                </a:lnTo>
                <a:lnTo>
                  <a:pt x="9" y="139"/>
                </a:lnTo>
                <a:lnTo>
                  <a:pt x="12" y="141"/>
                </a:lnTo>
                <a:lnTo>
                  <a:pt x="20" y="143"/>
                </a:lnTo>
                <a:lnTo>
                  <a:pt x="31" y="146"/>
                </a:lnTo>
                <a:lnTo>
                  <a:pt x="48" y="148"/>
                </a:lnTo>
                <a:lnTo>
                  <a:pt x="67" y="150"/>
                </a:lnTo>
                <a:lnTo>
                  <a:pt x="87" y="150"/>
                </a:lnTo>
                <a:lnTo>
                  <a:pt x="108" y="146"/>
                </a:lnTo>
                <a:lnTo>
                  <a:pt x="130" y="138"/>
                </a:lnTo>
                <a:lnTo>
                  <a:pt x="152" y="125"/>
                </a:lnTo>
                <a:lnTo>
                  <a:pt x="150" y="126"/>
                </a:lnTo>
                <a:lnTo>
                  <a:pt x="141" y="129"/>
                </a:lnTo>
                <a:lnTo>
                  <a:pt x="126" y="131"/>
                </a:lnTo>
                <a:lnTo>
                  <a:pt x="109" y="135"/>
                </a:lnTo>
                <a:lnTo>
                  <a:pt x="89" y="138"/>
                </a:lnTo>
                <a:lnTo>
                  <a:pt x="67" y="138"/>
                </a:lnTo>
                <a:lnTo>
                  <a:pt x="43" y="134"/>
                </a:lnTo>
                <a:lnTo>
                  <a:pt x="21" y="128"/>
                </a:lnTo>
                <a:lnTo>
                  <a:pt x="0" y="116"/>
                </a:lnTo>
                <a:lnTo>
                  <a:pt x="0" y="115"/>
                </a:lnTo>
                <a:lnTo>
                  <a:pt x="3" y="109"/>
                </a:lnTo>
                <a:lnTo>
                  <a:pt x="7" y="100"/>
                </a:lnTo>
                <a:lnTo>
                  <a:pt x="12" y="90"/>
                </a:lnTo>
                <a:lnTo>
                  <a:pt x="18" y="78"/>
                </a:lnTo>
                <a:lnTo>
                  <a:pt x="26" y="65"/>
                </a:lnTo>
                <a:lnTo>
                  <a:pt x="37" y="52"/>
                </a:lnTo>
                <a:lnTo>
                  <a:pt x="50" y="39"/>
                </a:lnTo>
                <a:lnTo>
                  <a:pt x="64" y="28"/>
                </a:lnTo>
                <a:lnTo>
                  <a:pt x="81" y="17"/>
                </a:lnTo>
                <a:lnTo>
                  <a:pt x="100" y="8"/>
                </a:lnTo>
                <a:lnTo>
                  <a:pt x="121" y="3"/>
                </a:lnTo>
                <a:lnTo>
                  <a:pt x="145" y="0"/>
                </a:lnTo>
                <a:close/>
              </a:path>
            </a:pathLst>
          </a:custGeom>
          <a:solidFill>
            <a:schemeClr val="accent3">
              <a:lumMod val="100000"/>
            </a:schemeClr>
          </a:solidFill>
          <a:ln w="0">
            <a:noFill/>
            <a:prstDash val="solid"/>
            <a:round/>
          </a:ln>
        </p:spPr>
        <p:txBody>
          <a:bodyPr anchor="ctr"/>
          <a:lstStyle/>
          <a:p>
            <a:pPr algn="ctr">
              <a:buClrTx/>
              <a:buFontTx/>
              <a:buNone/>
            </a:pPr>
            <a:endParaRPr sz="1800" kern="1200">
              <a:ea typeface="微软雅黑"/>
            </a:endParaRPr>
          </a:p>
        </p:txBody>
      </p:sp>
      <p:sp>
        <p:nvSpPr>
          <p:cNvPr id="35" name="千图PPT彼岸天：ID 8661124库_任意多边形 34"/>
          <p:cNvSpPr/>
          <p:nvPr>
            <p:custDataLst>
              <p:tags r:id="rId19"/>
            </p:custDataLst>
          </p:nvPr>
        </p:nvSpPr>
        <p:spPr bwMode="auto">
          <a:xfrm>
            <a:off x="3649958" y="3299190"/>
            <a:ext cx="387733" cy="261175"/>
          </a:xfrm>
          <a:custGeom>
            <a:avLst/>
            <a:gdLst>
              <a:gd name="T0" fmla="*/ 145 w 267"/>
              <a:gd name="T1" fmla="*/ 0 h 177"/>
              <a:gd name="T2" fmla="*/ 172 w 267"/>
              <a:gd name="T3" fmla="*/ 3 h 177"/>
              <a:gd name="T4" fmla="*/ 201 w 267"/>
              <a:gd name="T5" fmla="*/ 8 h 177"/>
              <a:gd name="T6" fmla="*/ 232 w 267"/>
              <a:gd name="T7" fmla="*/ 20 h 177"/>
              <a:gd name="T8" fmla="*/ 267 w 267"/>
              <a:gd name="T9" fmla="*/ 36 h 177"/>
              <a:gd name="T10" fmla="*/ 267 w 267"/>
              <a:gd name="T11" fmla="*/ 38 h 177"/>
              <a:gd name="T12" fmla="*/ 264 w 267"/>
              <a:gd name="T13" fmla="*/ 44 h 177"/>
              <a:gd name="T14" fmla="*/ 260 w 267"/>
              <a:gd name="T15" fmla="*/ 53 h 177"/>
              <a:gd name="T16" fmla="*/ 254 w 267"/>
              <a:gd name="T17" fmla="*/ 66 h 177"/>
              <a:gd name="T18" fmla="*/ 247 w 267"/>
              <a:gd name="T19" fmla="*/ 81 h 177"/>
              <a:gd name="T20" fmla="*/ 238 w 267"/>
              <a:gd name="T21" fmla="*/ 95 h 177"/>
              <a:gd name="T22" fmla="*/ 227 w 267"/>
              <a:gd name="T23" fmla="*/ 112 h 177"/>
              <a:gd name="T24" fmla="*/ 214 w 267"/>
              <a:gd name="T25" fmla="*/ 127 h 177"/>
              <a:gd name="T26" fmla="*/ 199 w 267"/>
              <a:gd name="T27" fmla="*/ 142 h 177"/>
              <a:gd name="T28" fmla="*/ 182 w 267"/>
              <a:gd name="T29" fmla="*/ 155 h 177"/>
              <a:gd name="T30" fmla="*/ 164 w 267"/>
              <a:gd name="T31" fmla="*/ 165 h 177"/>
              <a:gd name="T32" fmla="*/ 143 w 267"/>
              <a:gd name="T33" fmla="*/ 173 h 177"/>
              <a:gd name="T34" fmla="*/ 121 w 267"/>
              <a:gd name="T35" fmla="*/ 177 h 177"/>
              <a:gd name="T36" fmla="*/ 97 w 267"/>
              <a:gd name="T37" fmla="*/ 175 h 177"/>
              <a:gd name="T38" fmla="*/ 69 w 267"/>
              <a:gd name="T39" fmla="*/ 170 h 177"/>
              <a:gd name="T40" fmla="*/ 41 w 267"/>
              <a:gd name="T41" fmla="*/ 158 h 177"/>
              <a:gd name="T42" fmla="*/ 10 w 267"/>
              <a:gd name="T43" fmla="*/ 140 h 177"/>
              <a:gd name="T44" fmla="*/ 12 w 267"/>
              <a:gd name="T45" fmla="*/ 142 h 177"/>
              <a:gd name="T46" fmla="*/ 20 w 267"/>
              <a:gd name="T47" fmla="*/ 144 h 177"/>
              <a:gd name="T48" fmla="*/ 33 w 267"/>
              <a:gd name="T49" fmla="*/ 147 h 177"/>
              <a:gd name="T50" fmla="*/ 49 w 267"/>
              <a:gd name="T51" fmla="*/ 149 h 177"/>
              <a:gd name="T52" fmla="*/ 67 w 267"/>
              <a:gd name="T53" fmla="*/ 151 h 177"/>
              <a:gd name="T54" fmla="*/ 88 w 267"/>
              <a:gd name="T55" fmla="*/ 151 h 177"/>
              <a:gd name="T56" fmla="*/ 110 w 267"/>
              <a:gd name="T57" fmla="*/ 147 h 177"/>
              <a:gd name="T58" fmla="*/ 132 w 267"/>
              <a:gd name="T59" fmla="*/ 139 h 177"/>
              <a:gd name="T60" fmla="*/ 154 w 267"/>
              <a:gd name="T61" fmla="*/ 126 h 177"/>
              <a:gd name="T62" fmla="*/ 150 w 267"/>
              <a:gd name="T63" fmla="*/ 127 h 177"/>
              <a:gd name="T64" fmla="*/ 141 w 267"/>
              <a:gd name="T65" fmla="*/ 130 h 177"/>
              <a:gd name="T66" fmla="*/ 127 w 267"/>
              <a:gd name="T67" fmla="*/ 132 h 177"/>
              <a:gd name="T68" fmla="*/ 110 w 267"/>
              <a:gd name="T69" fmla="*/ 136 h 177"/>
              <a:gd name="T70" fmla="*/ 89 w 267"/>
              <a:gd name="T71" fmla="*/ 138 h 177"/>
              <a:gd name="T72" fmla="*/ 67 w 267"/>
              <a:gd name="T73" fmla="*/ 139 h 177"/>
              <a:gd name="T74" fmla="*/ 45 w 267"/>
              <a:gd name="T75" fmla="*/ 135 h 177"/>
              <a:gd name="T76" fmla="*/ 21 w 267"/>
              <a:gd name="T77" fmla="*/ 129 h 177"/>
              <a:gd name="T78" fmla="*/ 0 w 267"/>
              <a:gd name="T79" fmla="*/ 117 h 177"/>
              <a:gd name="T80" fmla="*/ 2 w 267"/>
              <a:gd name="T81" fmla="*/ 116 h 177"/>
              <a:gd name="T82" fmla="*/ 3 w 267"/>
              <a:gd name="T83" fmla="*/ 110 h 177"/>
              <a:gd name="T84" fmla="*/ 7 w 267"/>
              <a:gd name="T85" fmla="*/ 101 h 177"/>
              <a:gd name="T86" fmla="*/ 12 w 267"/>
              <a:gd name="T87" fmla="*/ 91 h 177"/>
              <a:gd name="T88" fmla="*/ 19 w 267"/>
              <a:gd name="T89" fmla="*/ 79 h 177"/>
              <a:gd name="T90" fmla="*/ 28 w 267"/>
              <a:gd name="T91" fmla="*/ 66 h 177"/>
              <a:gd name="T92" fmla="*/ 38 w 267"/>
              <a:gd name="T93" fmla="*/ 53 h 177"/>
              <a:gd name="T94" fmla="*/ 50 w 267"/>
              <a:gd name="T95" fmla="*/ 40 h 177"/>
              <a:gd name="T96" fmla="*/ 64 w 267"/>
              <a:gd name="T97" fmla="*/ 29 h 177"/>
              <a:gd name="T98" fmla="*/ 81 w 267"/>
              <a:gd name="T99" fmla="*/ 18 h 177"/>
              <a:gd name="T100" fmla="*/ 101 w 267"/>
              <a:gd name="T101" fmla="*/ 9 h 177"/>
              <a:gd name="T102" fmla="*/ 121 w 267"/>
              <a:gd name="T103" fmla="*/ 3 h 177"/>
              <a:gd name="T104" fmla="*/ 145 w 267"/>
              <a:gd name="T105"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7">
                <a:moveTo>
                  <a:pt x="145" y="0"/>
                </a:moveTo>
                <a:lnTo>
                  <a:pt x="172" y="3"/>
                </a:lnTo>
                <a:lnTo>
                  <a:pt x="201" y="8"/>
                </a:lnTo>
                <a:lnTo>
                  <a:pt x="232" y="20"/>
                </a:lnTo>
                <a:lnTo>
                  <a:pt x="267" y="36"/>
                </a:lnTo>
                <a:lnTo>
                  <a:pt x="267" y="38"/>
                </a:lnTo>
                <a:lnTo>
                  <a:pt x="264" y="44"/>
                </a:lnTo>
                <a:lnTo>
                  <a:pt x="260" y="53"/>
                </a:lnTo>
                <a:lnTo>
                  <a:pt x="254" y="66"/>
                </a:lnTo>
                <a:lnTo>
                  <a:pt x="247" y="81"/>
                </a:lnTo>
                <a:lnTo>
                  <a:pt x="238" y="95"/>
                </a:lnTo>
                <a:lnTo>
                  <a:pt x="227" y="112"/>
                </a:lnTo>
                <a:lnTo>
                  <a:pt x="214" y="127"/>
                </a:lnTo>
                <a:lnTo>
                  <a:pt x="199" y="142"/>
                </a:lnTo>
                <a:lnTo>
                  <a:pt x="182" y="155"/>
                </a:lnTo>
                <a:lnTo>
                  <a:pt x="164" y="165"/>
                </a:lnTo>
                <a:lnTo>
                  <a:pt x="143" y="173"/>
                </a:lnTo>
                <a:lnTo>
                  <a:pt x="121" y="177"/>
                </a:lnTo>
                <a:lnTo>
                  <a:pt x="97" y="175"/>
                </a:lnTo>
                <a:lnTo>
                  <a:pt x="69" y="170"/>
                </a:lnTo>
                <a:lnTo>
                  <a:pt x="41" y="158"/>
                </a:lnTo>
                <a:lnTo>
                  <a:pt x="10" y="140"/>
                </a:lnTo>
                <a:lnTo>
                  <a:pt x="12" y="142"/>
                </a:lnTo>
                <a:lnTo>
                  <a:pt x="20" y="144"/>
                </a:lnTo>
                <a:lnTo>
                  <a:pt x="33" y="147"/>
                </a:lnTo>
                <a:lnTo>
                  <a:pt x="49" y="149"/>
                </a:lnTo>
                <a:lnTo>
                  <a:pt x="67" y="151"/>
                </a:lnTo>
                <a:lnTo>
                  <a:pt x="88" y="151"/>
                </a:lnTo>
                <a:lnTo>
                  <a:pt x="110" y="147"/>
                </a:lnTo>
                <a:lnTo>
                  <a:pt x="132" y="139"/>
                </a:lnTo>
                <a:lnTo>
                  <a:pt x="154" y="126"/>
                </a:lnTo>
                <a:lnTo>
                  <a:pt x="150" y="127"/>
                </a:lnTo>
                <a:lnTo>
                  <a:pt x="141" y="130"/>
                </a:lnTo>
                <a:lnTo>
                  <a:pt x="127" y="132"/>
                </a:lnTo>
                <a:lnTo>
                  <a:pt x="110" y="136"/>
                </a:lnTo>
                <a:lnTo>
                  <a:pt x="89" y="138"/>
                </a:lnTo>
                <a:lnTo>
                  <a:pt x="67" y="139"/>
                </a:lnTo>
                <a:lnTo>
                  <a:pt x="45" y="135"/>
                </a:lnTo>
                <a:lnTo>
                  <a:pt x="21" y="129"/>
                </a:lnTo>
                <a:lnTo>
                  <a:pt x="0" y="117"/>
                </a:lnTo>
                <a:lnTo>
                  <a:pt x="2" y="116"/>
                </a:lnTo>
                <a:lnTo>
                  <a:pt x="3" y="110"/>
                </a:lnTo>
                <a:lnTo>
                  <a:pt x="7" y="101"/>
                </a:lnTo>
                <a:lnTo>
                  <a:pt x="12" y="91"/>
                </a:lnTo>
                <a:lnTo>
                  <a:pt x="19" y="79"/>
                </a:lnTo>
                <a:lnTo>
                  <a:pt x="28" y="66"/>
                </a:lnTo>
                <a:lnTo>
                  <a:pt x="38" y="53"/>
                </a:lnTo>
                <a:lnTo>
                  <a:pt x="50" y="40"/>
                </a:lnTo>
                <a:lnTo>
                  <a:pt x="64" y="29"/>
                </a:lnTo>
                <a:lnTo>
                  <a:pt x="81" y="18"/>
                </a:lnTo>
                <a:lnTo>
                  <a:pt x="101" y="9"/>
                </a:lnTo>
                <a:lnTo>
                  <a:pt x="121" y="3"/>
                </a:lnTo>
                <a:lnTo>
                  <a:pt x="145" y="0"/>
                </a:lnTo>
                <a:close/>
              </a:path>
            </a:pathLst>
          </a:custGeom>
          <a:solidFill>
            <a:schemeClr val="accent3">
              <a:lumMod val="100000"/>
            </a:schemeClr>
          </a:solidFill>
          <a:ln w="0">
            <a:noFill/>
            <a:prstDash val="solid"/>
            <a:round/>
          </a:ln>
        </p:spPr>
        <p:txBody>
          <a:bodyPr anchor="ctr"/>
          <a:lstStyle/>
          <a:p>
            <a:pPr algn="ctr">
              <a:buClrTx/>
              <a:buFontTx/>
              <a:buNone/>
            </a:pPr>
            <a:endParaRPr sz="1800" kern="1200">
              <a:ea typeface="微软雅黑"/>
            </a:endParaRPr>
          </a:p>
        </p:txBody>
      </p:sp>
      <p:sp>
        <p:nvSpPr>
          <p:cNvPr id="36" name="千图PPT彼岸天：ID 8661124库_任意多边形 35"/>
          <p:cNvSpPr/>
          <p:nvPr>
            <p:custDataLst>
              <p:tags r:id="rId20"/>
            </p:custDataLst>
          </p:nvPr>
        </p:nvSpPr>
        <p:spPr bwMode="auto">
          <a:xfrm>
            <a:off x="4011551" y="3523475"/>
            <a:ext cx="386280" cy="258223"/>
          </a:xfrm>
          <a:custGeom>
            <a:avLst/>
            <a:gdLst>
              <a:gd name="T0" fmla="*/ 145 w 266"/>
              <a:gd name="T1" fmla="*/ 0 h 175"/>
              <a:gd name="T2" fmla="*/ 171 w 266"/>
              <a:gd name="T3" fmla="*/ 1 h 175"/>
              <a:gd name="T4" fmla="*/ 200 w 266"/>
              <a:gd name="T5" fmla="*/ 8 h 175"/>
              <a:gd name="T6" fmla="*/ 232 w 266"/>
              <a:gd name="T7" fmla="*/ 18 h 175"/>
              <a:gd name="T8" fmla="*/ 266 w 266"/>
              <a:gd name="T9" fmla="*/ 35 h 175"/>
              <a:gd name="T10" fmla="*/ 266 w 266"/>
              <a:gd name="T11" fmla="*/ 38 h 175"/>
              <a:gd name="T12" fmla="*/ 264 w 266"/>
              <a:gd name="T13" fmla="*/ 44 h 175"/>
              <a:gd name="T14" fmla="*/ 260 w 266"/>
              <a:gd name="T15" fmla="*/ 53 h 175"/>
              <a:gd name="T16" fmla="*/ 253 w 266"/>
              <a:gd name="T17" fmla="*/ 66 h 175"/>
              <a:gd name="T18" fmla="*/ 247 w 266"/>
              <a:gd name="T19" fmla="*/ 79 h 175"/>
              <a:gd name="T20" fmla="*/ 238 w 266"/>
              <a:gd name="T21" fmla="*/ 95 h 175"/>
              <a:gd name="T22" fmla="*/ 226 w 266"/>
              <a:gd name="T23" fmla="*/ 110 h 175"/>
              <a:gd name="T24" fmla="*/ 213 w 266"/>
              <a:gd name="T25" fmla="*/ 126 h 175"/>
              <a:gd name="T26" fmla="*/ 199 w 266"/>
              <a:gd name="T27" fmla="*/ 141 h 175"/>
              <a:gd name="T28" fmla="*/ 182 w 266"/>
              <a:gd name="T29" fmla="*/ 153 h 175"/>
              <a:gd name="T30" fmla="*/ 163 w 266"/>
              <a:gd name="T31" fmla="*/ 165 h 175"/>
              <a:gd name="T32" fmla="*/ 143 w 266"/>
              <a:gd name="T33" fmla="*/ 173 h 175"/>
              <a:gd name="T34" fmla="*/ 121 w 266"/>
              <a:gd name="T35" fmla="*/ 175 h 175"/>
              <a:gd name="T36" fmla="*/ 96 w 266"/>
              <a:gd name="T37" fmla="*/ 175 h 175"/>
              <a:gd name="T38" fmla="*/ 70 w 266"/>
              <a:gd name="T39" fmla="*/ 169 h 175"/>
              <a:gd name="T40" fmla="*/ 40 w 266"/>
              <a:gd name="T41" fmla="*/ 157 h 175"/>
              <a:gd name="T42" fmla="*/ 9 w 266"/>
              <a:gd name="T43" fmla="*/ 139 h 175"/>
              <a:gd name="T44" fmla="*/ 13 w 266"/>
              <a:gd name="T45" fmla="*/ 140 h 175"/>
              <a:gd name="T46" fmla="*/ 20 w 266"/>
              <a:gd name="T47" fmla="*/ 143 h 175"/>
              <a:gd name="T48" fmla="*/ 32 w 266"/>
              <a:gd name="T49" fmla="*/ 147 h 175"/>
              <a:gd name="T50" fmla="*/ 48 w 266"/>
              <a:gd name="T51" fmla="*/ 149 h 175"/>
              <a:gd name="T52" fmla="*/ 66 w 266"/>
              <a:gd name="T53" fmla="*/ 151 h 175"/>
              <a:gd name="T54" fmla="*/ 87 w 266"/>
              <a:gd name="T55" fmla="*/ 151 h 175"/>
              <a:gd name="T56" fmla="*/ 109 w 266"/>
              <a:gd name="T57" fmla="*/ 147 h 175"/>
              <a:gd name="T58" fmla="*/ 131 w 266"/>
              <a:gd name="T59" fmla="*/ 138 h 175"/>
              <a:gd name="T60" fmla="*/ 153 w 266"/>
              <a:gd name="T61" fmla="*/ 125 h 175"/>
              <a:gd name="T62" fmla="*/ 149 w 266"/>
              <a:gd name="T63" fmla="*/ 126 h 175"/>
              <a:gd name="T64" fmla="*/ 140 w 266"/>
              <a:gd name="T65" fmla="*/ 128 h 175"/>
              <a:gd name="T66" fmla="*/ 127 w 266"/>
              <a:gd name="T67" fmla="*/ 132 h 175"/>
              <a:gd name="T68" fmla="*/ 109 w 266"/>
              <a:gd name="T69" fmla="*/ 136 h 175"/>
              <a:gd name="T70" fmla="*/ 88 w 266"/>
              <a:gd name="T71" fmla="*/ 138 h 175"/>
              <a:gd name="T72" fmla="*/ 66 w 266"/>
              <a:gd name="T73" fmla="*/ 138 h 175"/>
              <a:gd name="T74" fmla="*/ 44 w 266"/>
              <a:gd name="T75" fmla="*/ 135 h 175"/>
              <a:gd name="T76" fmla="*/ 22 w 266"/>
              <a:gd name="T77" fmla="*/ 128 h 175"/>
              <a:gd name="T78" fmla="*/ 0 w 266"/>
              <a:gd name="T79" fmla="*/ 117 h 175"/>
              <a:gd name="T80" fmla="*/ 1 w 266"/>
              <a:gd name="T81" fmla="*/ 114 h 175"/>
              <a:gd name="T82" fmla="*/ 2 w 266"/>
              <a:gd name="T83" fmla="*/ 109 h 175"/>
              <a:gd name="T84" fmla="*/ 6 w 266"/>
              <a:gd name="T85" fmla="*/ 101 h 175"/>
              <a:gd name="T86" fmla="*/ 11 w 266"/>
              <a:gd name="T87" fmla="*/ 91 h 175"/>
              <a:gd name="T88" fmla="*/ 18 w 266"/>
              <a:gd name="T89" fmla="*/ 79 h 175"/>
              <a:gd name="T90" fmla="*/ 27 w 266"/>
              <a:gd name="T91" fmla="*/ 66 h 175"/>
              <a:gd name="T92" fmla="*/ 37 w 266"/>
              <a:gd name="T93" fmla="*/ 53 h 175"/>
              <a:gd name="T94" fmla="*/ 49 w 266"/>
              <a:gd name="T95" fmla="*/ 40 h 175"/>
              <a:gd name="T96" fmla="*/ 65 w 266"/>
              <a:gd name="T97" fmla="*/ 27 h 175"/>
              <a:gd name="T98" fmla="*/ 80 w 266"/>
              <a:gd name="T99" fmla="*/ 17 h 175"/>
              <a:gd name="T100" fmla="*/ 100 w 266"/>
              <a:gd name="T101" fmla="*/ 9 h 175"/>
              <a:gd name="T102" fmla="*/ 121 w 266"/>
              <a:gd name="T103" fmla="*/ 3 h 175"/>
              <a:gd name="T104" fmla="*/ 145 w 266"/>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 h="175">
                <a:moveTo>
                  <a:pt x="145" y="0"/>
                </a:moveTo>
                <a:lnTo>
                  <a:pt x="171" y="1"/>
                </a:lnTo>
                <a:lnTo>
                  <a:pt x="200" y="8"/>
                </a:lnTo>
                <a:lnTo>
                  <a:pt x="232" y="18"/>
                </a:lnTo>
                <a:lnTo>
                  <a:pt x="266" y="35"/>
                </a:lnTo>
                <a:lnTo>
                  <a:pt x="266" y="38"/>
                </a:lnTo>
                <a:lnTo>
                  <a:pt x="264" y="44"/>
                </a:lnTo>
                <a:lnTo>
                  <a:pt x="260" y="53"/>
                </a:lnTo>
                <a:lnTo>
                  <a:pt x="253" y="66"/>
                </a:lnTo>
                <a:lnTo>
                  <a:pt x="247" y="79"/>
                </a:lnTo>
                <a:lnTo>
                  <a:pt x="238" y="95"/>
                </a:lnTo>
                <a:lnTo>
                  <a:pt x="226" y="110"/>
                </a:lnTo>
                <a:lnTo>
                  <a:pt x="213" y="126"/>
                </a:lnTo>
                <a:lnTo>
                  <a:pt x="199" y="141"/>
                </a:lnTo>
                <a:lnTo>
                  <a:pt x="182" y="153"/>
                </a:lnTo>
                <a:lnTo>
                  <a:pt x="163" y="165"/>
                </a:lnTo>
                <a:lnTo>
                  <a:pt x="143" y="173"/>
                </a:lnTo>
                <a:lnTo>
                  <a:pt x="121" y="175"/>
                </a:lnTo>
                <a:lnTo>
                  <a:pt x="96" y="175"/>
                </a:lnTo>
                <a:lnTo>
                  <a:pt x="70" y="169"/>
                </a:lnTo>
                <a:lnTo>
                  <a:pt x="40" y="157"/>
                </a:lnTo>
                <a:lnTo>
                  <a:pt x="9" y="139"/>
                </a:lnTo>
                <a:lnTo>
                  <a:pt x="13" y="140"/>
                </a:lnTo>
                <a:lnTo>
                  <a:pt x="20" y="143"/>
                </a:lnTo>
                <a:lnTo>
                  <a:pt x="32" y="147"/>
                </a:lnTo>
                <a:lnTo>
                  <a:pt x="48" y="149"/>
                </a:lnTo>
                <a:lnTo>
                  <a:pt x="66" y="151"/>
                </a:lnTo>
                <a:lnTo>
                  <a:pt x="87" y="151"/>
                </a:lnTo>
                <a:lnTo>
                  <a:pt x="109" y="147"/>
                </a:lnTo>
                <a:lnTo>
                  <a:pt x="131" y="138"/>
                </a:lnTo>
                <a:lnTo>
                  <a:pt x="153" y="125"/>
                </a:lnTo>
                <a:lnTo>
                  <a:pt x="149" y="126"/>
                </a:lnTo>
                <a:lnTo>
                  <a:pt x="140" y="128"/>
                </a:lnTo>
                <a:lnTo>
                  <a:pt x="127" y="132"/>
                </a:lnTo>
                <a:lnTo>
                  <a:pt x="109" y="136"/>
                </a:lnTo>
                <a:lnTo>
                  <a:pt x="88" y="138"/>
                </a:lnTo>
                <a:lnTo>
                  <a:pt x="66" y="138"/>
                </a:lnTo>
                <a:lnTo>
                  <a:pt x="44" y="135"/>
                </a:lnTo>
                <a:lnTo>
                  <a:pt x="22" y="128"/>
                </a:lnTo>
                <a:lnTo>
                  <a:pt x="0" y="117"/>
                </a:lnTo>
                <a:lnTo>
                  <a:pt x="1" y="114"/>
                </a:lnTo>
                <a:lnTo>
                  <a:pt x="2" y="109"/>
                </a:lnTo>
                <a:lnTo>
                  <a:pt x="6" y="101"/>
                </a:lnTo>
                <a:lnTo>
                  <a:pt x="11" y="91"/>
                </a:lnTo>
                <a:lnTo>
                  <a:pt x="18" y="79"/>
                </a:lnTo>
                <a:lnTo>
                  <a:pt x="27" y="66"/>
                </a:lnTo>
                <a:lnTo>
                  <a:pt x="37" y="53"/>
                </a:lnTo>
                <a:lnTo>
                  <a:pt x="49" y="40"/>
                </a:lnTo>
                <a:lnTo>
                  <a:pt x="65" y="27"/>
                </a:lnTo>
                <a:lnTo>
                  <a:pt x="80" y="17"/>
                </a:lnTo>
                <a:lnTo>
                  <a:pt x="100" y="9"/>
                </a:lnTo>
                <a:lnTo>
                  <a:pt x="121" y="3"/>
                </a:lnTo>
                <a:lnTo>
                  <a:pt x="145" y="0"/>
                </a:lnTo>
                <a:close/>
              </a:path>
            </a:pathLst>
          </a:custGeom>
          <a:solidFill>
            <a:schemeClr val="accent4">
              <a:lumMod val="100000"/>
            </a:schemeClr>
          </a:solidFill>
          <a:ln w="0">
            <a:noFill/>
            <a:prstDash val="solid"/>
            <a:round/>
          </a:ln>
        </p:spPr>
        <p:txBody>
          <a:bodyPr anchor="ctr"/>
          <a:lstStyle/>
          <a:p>
            <a:pPr algn="ctr">
              <a:buClrTx/>
              <a:buFontTx/>
              <a:buNone/>
            </a:pPr>
            <a:endParaRPr sz="1800" kern="1200">
              <a:ea typeface="微软雅黑"/>
            </a:endParaRPr>
          </a:p>
        </p:txBody>
      </p:sp>
      <p:sp>
        <p:nvSpPr>
          <p:cNvPr id="37" name="千图PPT彼岸天：ID 8661124库_任意多边形 36"/>
          <p:cNvSpPr/>
          <p:nvPr>
            <p:custDataLst>
              <p:tags r:id="rId21"/>
            </p:custDataLst>
          </p:nvPr>
        </p:nvSpPr>
        <p:spPr bwMode="auto">
          <a:xfrm>
            <a:off x="4329579" y="2860948"/>
            <a:ext cx="257036" cy="392499"/>
          </a:xfrm>
          <a:custGeom>
            <a:avLst/>
            <a:gdLst>
              <a:gd name="T0" fmla="*/ 35 w 177"/>
              <a:gd name="T1" fmla="*/ 0 h 266"/>
              <a:gd name="T2" fmla="*/ 38 w 177"/>
              <a:gd name="T3" fmla="*/ 1 h 266"/>
              <a:gd name="T4" fmla="*/ 45 w 177"/>
              <a:gd name="T5" fmla="*/ 4 h 266"/>
              <a:gd name="T6" fmla="*/ 54 w 177"/>
              <a:gd name="T7" fmla="*/ 8 h 266"/>
              <a:gd name="T8" fmla="*/ 67 w 177"/>
              <a:gd name="T9" fmla="*/ 13 h 266"/>
              <a:gd name="T10" fmla="*/ 81 w 177"/>
              <a:gd name="T11" fmla="*/ 21 h 266"/>
              <a:gd name="T12" fmla="*/ 95 w 177"/>
              <a:gd name="T13" fmla="*/ 30 h 266"/>
              <a:gd name="T14" fmla="*/ 111 w 177"/>
              <a:gd name="T15" fmla="*/ 40 h 266"/>
              <a:gd name="T16" fmla="*/ 126 w 177"/>
              <a:gd name="T17" fmla="*/ 53 h 266"/>
              <a:gd name="T18" fmla="*/ 142 w 177"/>
              <a:gd name="T19" fmla="*/ 67 h 266"/>
              <a:gd name="T20" fmla="*/ 155 w 177"/>
              <a:gd name="T21" fmla="*/ 84 h 266"/>
              <a:gd name="T22" fmla="*/ 165 w 177"/>
              <a:gd name="T23" fmla="*/ 102 h 266"/>
              <a:gd name="T24" fmla="*/ 173 w 177"/>
              <a:gd name="T25" fmla="*/ 123 h 266"/>
              <a:gd name="T26" fmla="*/ 177 w 177"/>
              <a:gd name="T27" fmla="*/ 146 h 266"/>
              <a:gd name="T28" fmla="*/ 176 w 177"/>
              <a:gd name="T29" fmla="*/ 171 h 266"/>
              <a:gd name="T30" fmla="*/ 171 w 177"/>
              <a:gd name="T31" fmla="*/ 197 h 266"/>
              <a:gd name="T32" fmla="*/ 159 w 177"/>
              <a:gd name="T33" fmla="*/ 226 h 266"/>
              <a:gd name="T34" fmla="*/ 141 w 177"/>
              <a:gd name="T35" fmla="*/ 257 h 266"/>
              <a:gd name="T36" fmla="*/ 141 w 177"/>
              <a:gd name="T37" fmla="*/ 254 h 266"/>
              <a:gd name="T38" fmla="*/ 143 w 177"/>
              <a:gd name="T39" fmla="*/ 246 h 266"/>
              <a:gd name="T40" fmla="*/ 147 w 177"/>
              <a:gd name="T41" fmla="*/ 235 h 266"/>
              <a:gd name="T42" fmla="*/ 150 w 177"/>
              <a:gd name="T43" fmla="*/ 219 h 266"/>
              <a:gd name="T44" fmla="*/ 151 w 177"/>
              <a:gd name="T45" fmla="*/ 200 h 266"/>
              <a:gd name="T46" fmla="*/ 151 w 177"/>
              <a:gd name="T47" fmla="*/ 180 h 266"/>
              <a:gd name="T48" fmla="*/ 147 w 177"/>
              <a:gd name="T49" fmla="*/ 158 h 266"/>
              <a:gd name="T50" fmla="*/ 139 w 177"/>
              <a:gd name="T51" fmla="*/ 136 h 266"/>
              <a:gd name="T52" fmla="*/ 126 w 177"/>
              <a:gd name="T53" fmla="*/ 114 h 266"/>
              <a:gd name="T54" fmla="*/ 128 w 177"/>
              <a:gd name="T55" fmla="*/ 117 h 266"/>
              <a:gd name="T56" fmla="*/ 130 w 177"/>
              <a:gd name="T57" fmla="*/ 126 h 266"/>
              <a:gd name="T58" fmla="*/ 133 w 177"/>
              <a:gd name="T59" fmla="*/ 140 h 266"/>
              <a:gd name="T60" fmla="*/ 137 w 177"/>
              <a:gd name="T61" fmla="*/ 158 h 266"/>
              <a:gd name="T62" fmla="*/ 138 w 177"/>
              <a:gd name="T63" fmla="*/ 178 h 266"/>
              <a:gd name="T64" fmla="*/ 138 w 177"/>
              <a:gd name="T65" fmla="*/ 200 h 266"/>
              <a:gd name="T66" fmla="*/ 136 w 177"/>
              <a:gd name="T67" fmla="*/ 223 h 266"/>
              <a:gd name="T68" fmla="*/ 129 w 177"/>
              <a:gd name="T69" fmla="*/ 245 h 266"/>
              <a:gd name="T70" fmla="*/ 117 w 177"/>
              <a:gd name="T71" fmla="*/ 266 h 266"/>
              <a:gd name="T72" fmla="*/ 116 w 177"/>
              <a:gd name="T73" fmla="*/ 266 h 266"/>
              <a:gd name="T74" fmla="*/ 110 w 177"/>
              <a:gd name="T75" fmla="*/ 263 h 266"/>
              <a:gd name="T76" fmla="*/ 102 w 177"/>
              <a:gd name="T77" fmla="*/ 261 h 266"/>
              <a:gd name="T78" fmla="*/ 91 w 177"/>
              <a:gd name="T79" fmla="*/ 256 h 266"/>
              <a:gd name="T80" fmla="*/ 80 w 177"/>
              <a:gd name="T81" fmla="*/ 248 h 266"/>
              <a:gd name="T82" fmla="*/ 67 w 177"/>
              <a:gd name="T83" fmla="*/ 240 h 266"/>
              <a:gd name="T84" fmla="*/ 54 w 177"/>
              <a:gd name="T85" fmla="*/ 230 h 266"/>
              <a:gd name="T86" fmla="*/ 41 w 177"/>
              <a:gd name="T87" fmla="*/ 217 h 266"/>
              <a:gd name="T88" fmla="*/ 29 w 177"/>
              <a:gd name="T89" fmla="*/ 202 h 266"/>
              <a:gd name="T90" fmla="*/ 17 w 177"/>
              <a:gd name="T91" fmla="*/ 185 h 266"/>
              <a:gd name="T92" fmla="*/ 9 w 177"/>
              <a:gd name="T93" fmla="*/ 167 h 266"/>
              <a:gd name="T94" fmla="*/ 3 w 177"/>
              <a:gd name="T95" fmla="*/ 145 h 266"/>
              <a:gd name="T96" fmla="*/ 0 w 177"/>
              <a:gd name="T97" fmla="*/ 122 h 266"/>
              <a:gd name="T98" fmla="*/ 2 w 177"/>
              <a:gd name="T99" fmla="*/ 96 h 266"/>
              <a:gd name="T100" fmla="*/ 8 w 177"/>
              <a:gd name="T101" fmla="*/ 66 h 266"/>
              <a:gd name="T102" fmla="*/ 19 w 177"/>
              <a:gd name="T103" fmla="*/ 35 h 266"/>
              <a:gd name="T104" fmla="*/ 35 w 177"/>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7" h="266">
                <a:moveTo>
                  <a:pt x="35" y="0"/>
                </a:moveTo>
                <a:lnTo>
                  <a:pt x="38" y="1"/>
                </a:lnTo>
                <a:lnTo>
                  <a:pt x="45" y="4"/>
                </a:lnTo>
                <a:lnTo>
                  <a:pt x="54" y="8"/>
                </a:lnTo>
                <a:lnTo>
                  <a:pt x="67" y="13"/>
                </a:lnTo>
                <a:lnTo>
                  <a:pt x="81" y="21"/>
                </a:lnTo>
                <a:lnTo>
                  <a:pt x="95" y="30"/>
                </a:lnTo>
                <a:lnTo>
                  <a:pt x="111" y="40"/>
                </a:lnTo>
                <a:lnTo>
                  <a:pt x="126" y="53"/>
                </a:lnTo>
                <a:lnTo>
                  <a:pt x="142" y="67"/>
                </a:lnTo>
                <a:lnTo>
                  <a:pt x="155" y="84"/>
                </a:lnTo>
                <a:lnTo>
                  <a:pt x="165" y="102"/>
                </a:lnTo>
                <a:lnTo>
                  <a:pt x="173" y="123"/>
                </a:lnTo>
                <a:lnTo>
                  <a:pt x="177" y="146"/>
                </a:lnTo>
                <a:lnTo>
                  <a:pt x="176" y="171"/>
                </a:lnTo>
                <a:lnTo>
                  <a:pt x="171" y="197"/>
                </a:lnTo>
                <a:lnTo>
                  <a:pt x="159" y="226"/>
                </a:lnTo>
                <a:lnTo>
                  <a:pt x="141" y="257"/>
                </a:lnTo>
                <a:lnTo>
                  <a:pt x="141" y="254"/>
                </a:lnTo>
                <a:lnTo>
                  <a:pt x="143" y="246"/>
                </a:lnTo>
                <a:lnTo>
                  <a:pt x="147" y="235"/>
                </a:lnTo>
                <a:lnTo>
                  <a:pt x="150" y="219"/>
                </a:lnTo>
                <a:lnTo>
                  <a:pt x="151" y="200"/>
                </a:lnTo>
                <a:lnTo>
                  <a:pt x="151" y="180"/>
                </a:lnTo>
                <a:lnTo>
                  <a:pt x="147" y="158"/>
                </a:lnTo>
                <a:lnTo>
                  <a:pt x="139" y="136"/>
                </a:lnTo>
                <a:lnTo>
                  <a:pt x="126" y="114"/>
                </a:lnTo>
                <a:lnTo>
                  <a:pt x="128" y="117"/>
                </a:lnTo>
                <a:lnTo>
                  <a:pt x="130" y="126"/>
                </a:lnTo>
                <a:lnTo>
                  <a:pt x="133" y="140"/>
                </a:lnTo>
                <a:lnTo>
                  <a:pt x="137" y="158"/>
                </a:lnTo>
                <a:lnTo>
                  <a:pt x="138" y="178"/>
                </a:lnTo>
                <a:lnTo>
                  <a:pt x="138" y="200"/>
                </a:lnTo>
                <a:lnTo>
                  <a:pt x="136" y="223"/>
                </a:lnTo>
                <a:lnTo>
                  <a:pt x="129" y="245"/>
                </a:lnTo>
                <a:lnTo>
                  <a:pt x="117" y="266"/>
                </a:lnTo>
                <a:lnTo>
                  <a:pt x="116" y="266"/>
                </a:lnTo>
                <a:lnTo>
                  <a:pt x="110" y="263"/>
                </a:lnTo>
                <a:lnTo>
                  <a:pt x="102" y="261"/>
                </a:lnTo>
                <a:lnTo>
                  <a:pt x="91" y="256"/>
                </a:lnTo>
                <a:lnTo>
                  <a:pt x="80" y="248"/>
                </a:lnTo>
                <a:lnTo>
                  <a:pt x="67" y="240"/>
                </a:lnTo>
                <a:lnTo>
                  <a:pt x="54" y="230"/>
                </a:lnTo>
                <a:lnTo>
                  <a:pt x="41" y="217"/>
                </a:lnTo>
                <a:lnTo>
                  <a:pt x="29" y="202"/>
                </a:lnTo>
                <a:lnTo>
                  <a:pt x="17" y="185"/>
                </a:lnTo>
                <a:lnTo>
                  <a:pt x="9" y="167"/>
                </a:lnTo>
                <a:lnTo>
                  <a:pt x="3" y="145"/>
                </a:lnTo>
                <a:lnTo>
                  <a:pt x="0" y="122"/>
                </a:lnTo>
                <a:lnTo>
                  <a:pt x="2" y="96"/>
                </a:lnTo>
                <a:lnTo>
                  <a:pt x="8" y="66"/>
                </a:lnTo>
                <a:lnTo>
                  <a:pt x="19" y="35"/>
                </a:lnTo>
                <a:lnTo>
                  <a:pt x="35" y="0"/>
                </a:lnTo>
                <a:close/>
              </a:path>
            </a:pathLst>
          </a:custGeom>
          <a:solidFill>
            <a:schemeClr val="accent4">
              <a:lumMod val="100000"/>
            </a:schemeClr>
          </a:solidFill>
          <a:ln w="0">
            <a:noFill/>
            <a:prstDash val="solid"/>
            <a:round/>
          </a:ln>
        </p:spPr>
        <p:txBody>
          <a:bodyPr anchor="ctr"/>
          <a:lstStyle/>
          <a:p>
            <a:pPr algn="ctr">
              <a:buClrTx/>
              <a:buFontTx/>
              <a:buNone/>
            </a:pPr>
            <a:endParaRPr sz="1800" kern="1200">
              <a:ea typeface="微软雅黑"/>
            </a:endParaRPr>
          </a:p>
        </p:txBody>
      </p:sp>
      <p:sp>
        <p:nvSpPr>
          <p:cNvPr id="38" name="千图PPT彼岸天：ID 8661124库_任意多边形 37"/>
          <p:cNvSpPr/>
          <p:nvPr>
            <p:custDataLst>
              <p:tags r:id="rId22"/>
            </p:custDataLst>
          </p:nvPr>
        </p:nvSpPr>
        <p:spPr bwMode="auto">
          <a:xfrm>
            <a:off x="4743450" y="2843242"/>
            <a:ext cx="257036" cy="377743"/>
          </a:xfrm>
          <a:custGeom>
            <a:avLst/>
            <a:gdLst>
              <a:gd name="T0" fmla="*/ 149 w 177"/>
              <a:gd name="T1" fmla="*/ 0 h 256"/>
              <a:gd name="T2" fmla="*/ 151 w 177"/>
              <a:gd name="T3" fmla="*/ 3 h 256"/>
              <a:gd name="T4" fmla="*/ 153 w 177"/>
              <a:gd name="T5" fmla="*/ 9 h 256"/>
              <a:gd name="T6" fmla="*/ 157 w 177"/>
              <a:gd name="T7" fmla="*/ 18 h 256"/>
              <a:gd name="T8" fmla="*/ 162 w 177"/>
              <a:gd name="T9" fmla="*/ 31 h 256"/>
              <a:gd name="T10" fmla="*/ 166 w 177"/>
              <a:gd name="T11" fmla="*/ 47 h 256"/>
              <a:gd name="T12" fmla="*/ 172 w 177"/>
              <a:gd name="T13" fmla="*/ 64 h 256"/>
              <a:gd name="T14" fmla="*/ 174 w 177"/>
              <a:gd name="T15" fmla="*/ 82 h 256"/>
              <a:gd name="T16" fmla="*/ 177 w 177"/>
              <a:gd name="T17" fmla="*/ 103 h 256"/>
              <a:gd name="T18" fmla="*/ 177 w 177"/>
              <a:gd name="T19" fmla="*/ 123 h 256"/>
              <a:gd name="T20" fmla="*/ 174 w 177"/>
              <a:gd name="T21" fmla="*/ 144 h 256"/>
              <a:gd name="T22" fmla="*/ 168 w 177"/>
              <a:gd name="T23" fmla="*/ 165 h 256"/>
              <a:gd name="T24" fmla="*/ 159 w 177"/>
              <a:gd name="T25" fmla="*/ 184 h 256"/>
              <a:gd name="T26" fmla="*/ 146 w 177"/>
              <a:gd name="T27" fmla="*/ 203 h 256"/>
              <a:gd name="T28" fmla="*/ 129 w 177"/>
              <a:gd name="T29" fmla="*/ 219 h 256"/>
              <a:gd name="T30" fmla="*/ 105 w 177"/>
              <a:gd name="T31" fmla="*/ 235 h 256"/>
              <a:gd name="T32" fmla="*/ 77 w 177"/>
              <a:gd name="T33" fmla="*/ 247 h 256"/>
              <a:gd name="T34" fmla="*/ 42 w 177"/>
              <a:gd name="T35" fmla="*/ 256 h 256"/>
              <a:gd name="T36" fmla="*/ 44 w 177"/>
              <a:gd name="T37" fmla="*/ 255 h 256"/>
              <a:gd name="T38" fmla="*/ 52 w 177"/>
              <a:gd name="T39" fmla="*/ 251 h 256"/>
              <a:gd name="T40" fmla="*/ 62 w 177"/>
              <a:gd name="T41" fmla="*/ 244 h 256"/>
              <a:gd name="T42" fmla="*/ 75 w 177"/>
              <a:gd name="T43" fmla="*/ 235 h 256"/>
              <a:gd name="T44" fmla="*/ 90 w 177"/>
              <a:gd name="T45" fmla="*/ 223 h 256"/>
              <a:gd name="T46" fmla="*/ 104 w 177"/>
              <a:gd name="T47" fmla="*/ 209 h 256"/>
              <a:gd name="T48" fmla="*/ 117 w 177"/>
              <a:gd name="T49" fmla="*/ 191 h 256"/>
              <a:gd name="T50" fmla="*/ 126 w 177"/>
              <a:gd name="T51" fmla="*/ 169 h 256"/>
              <a:gd name="T52" fmla="*/ 133 w 177"/>
              <a:gd name="T53" fmla="*/ 144 h 256"/>
              <a:gd name="T54" fmla="*/ 131 w 177"/>
              <a:gd name="T55" fmla="*/ 148 h 256"/>
              <a:gd name="T56" fmla="*/ 127 w 177"/>
              <a:gd name="T57" fmla="*/ 156 h 256"/>
              <a:gd name="T58" fmla="*/ 120 w 177"/>
              <a:gd name="T59" fmla="*/ 168 h 256"/>
              <a:gd name="T60" fmla="*/ 109 w 177"/>
              <a:gd name="T61" fmla="*/ 183 h 256"/>
              <a:gd name="T62" fmla="*/ 96 w 177"/>
              <a:gd name="T63" fmla="*/ 199 h 256"/>
              <a:gd name="T64" fmla="*/ 81 w 177"/>
              <a:gd name="T65" fmla="*/ 214 h 256"/>
              <a:gd name="T66" fmla="*/ 62 w 177"/>
              <a:gd name="T67" fmla="*/ 229 h 256"/>
              <a:gd name="T68" fmla="*/ 42 w 177"/>
              <a:gd name="T69" fmla="*/ 240 h 256"/>
              <a:gd name="T70" fmla="*/ 18 w 177"/>
              <a:gd name="T71" fmla="*/ 247 h 256"/>
              <a:gd name="T72" fmla="*/ 18 w 177"/>
              <a:gd name="T73" fmla="*/ 244 h 256"/>
              <a:gd name="T74" fmla="*/ 16 w 177"/>
              <a:gd name="T75" fmla="*/ 239 h 256"/>
              <a:gd name="T76" fmla="*/ 12 w 177"/>
              <a:gd name="T77" fmla="*/ 230 h 256"/>
              <a:gd name="T78" fmla="*/ 8 w 177"/>
              <a:gd name="T79" fmla="*/ 217 h 256"/>
              <a:gd name="T80" fmla="*/ 4 w 177"/>
              <a:gd name="T81" fmla="*/ 203 h 256"/>
              <a:gd name="T82" fmla="*/ 1 w 177"/>
              <a:gd name="T83" fmla="*/ 186 h 256"/>
              <a:gd name="T84" fmla="*/ 0 w 177"/>
              <a:gd name="T85" fmla="*/ 168 h 256"/>
              <a:gd name="T86" fmla="*/ 0 w 177"/>
              <a:gd name="T87" fmla="*/ 148 h 256"/>
              <a:gd name="T88" fmla="*/ 4 w 177"/>
              <a:gd name="T89" fmla="*/ 127 h 256"/>
              <a:gd name="T90" fmla="*/ 9 w 177"/>
              <a:gd name="T91" fmla="*/ 107 h 256"/>
              <a:gd name="T92" fmla="*/ 19 w 177"/>
              <a:gd name="T93" fmla="*/ 86 h 256"/>
              <a:gd name="T94" fmla="*/ 35 w 177"/>
              <a:gd name="T95" fmla="*/ 66 h 256"/>
              <a:gd name="T96" fmla="*/ 55 w 177"/>
              <a:gd name="T97" fmla="*/ 47 h 256"/>
              <a:gd name="T98" fmla="*/ 79 w 177"/>
              <a:gd name="T99" fmla="*/ 30 h 256"/>
              <a:gd name="T100" fmla="*/ 112 w 177"/>
              <a:gd name="T101" fmla="*/ 14 h 256"/>
              <a:gd name="T102" fmla="*/ 149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49" y="0"/>
                </a:moveTo>
                <a:lnTo>
                  <a:pt x="151" y="3"/>
                </a:lnTo>
                <a:lnTo>
                  <a:pt x="153" y="9"/>
                </a:lnTo>
                <a:lnTo>
                  <a:pt x="157" y="18"/>
                </a:lnTo>
                <a:lnTo>
                  <a:pt x="162" y="31"/>
                </a:lnTo>
                <a:lnTo>
                  <a:pt x="166" y="47"/>
                </a:lnTo>
                <a:lnTo>
                  <a:pt x="172" y="64"/>
                </a:lnTo>
                <a:lnTo>
                  <a:pt x="174" y="82"/>
                </a:lnTo>
                <a:lnTo>
                  <a:pt x="177" y="103"/>
                </a:lnTo>
                <a:lnTo>
                  <a:pt x="177" y="123"/>
                </a:lnTo>
                <a:lnTo>
                  <a:pt x="174" y="144"/>
                </a:lnTo>
                <a:lnTo>
                  <a:pt x="168" y="165"/>
                </a:lnTo>
                <a:lnTo>
                  <a:pt x="159" y="184"/>
                </a:lnTo>
                <a:lnTo>
                  <a:pt x="146" y="203"/>
                </a:lnTo>
                <a:lnTo>
                  <a:pt x="129" y="219"/>
                </a:lnTo>
                <a:lnTo>
                  <a:pt x="105" y="235"/>
                </a:lnTo>
                <a:lnTo>
                  <a:pt x="77" y="247"/>
                </a:lnTo>
                <a:lnTo>
                  <a:pt x="42" y="256"/>
                </a:lnTo>
                <a:lnTo>
                  <a:pt x="44" y="255"/>
                </a:lnTo>
                <a:lnTo>
                  <a:pt x="52" y="251"/>
                </a:lnTo>
                <a:lnTo>
                  <a:pt x="62" y="244"/>
                </a:lnTo>
                <a:lnTo>
                  <a:pt x="75" y="235"/>
                </a:lnTo>
                <a:lnTo>
                  <a:pt x="90" y="223"/>
                </a:lnTo>
                <a:lnTo>
                  <a:pt x="104" y="209"/>
                </a:lnTo>
                <a:lnTo>
                  <a:pt x="117" y="191"/>
                </a:lnTo>
                <a:lnTo>
                  <a:pt x="126" y="169"/>
                </a:lnTo>
                <a:lnTo>
                  <a:pt x="133" y="144"/>
                </a:lnTo>
                <a:lnTo>
                  <a:pt x="131" y="148"/>
                </a:lnTo>
                <a:lnTo>
                  <a:pt x="127" y="156"/>
                </a:lnTo>
                <a:lnTo>
                  <a:pt x="120" y="168"/>
                </a:lnTo>
                <a:lnTo>
                  <a:pt x="109" y="183"/>
                </a:lnTo>
                <a:lnTo>
                  <a:pt x="96" y="199"/>
                </a:lnTo>
                <a:lnTo>
                  <a:pt x="81" y="214"/>
                </a:lnTo>
                <a:lnTo>
                  <a:pt x="62" y="229"/>
                </a:lnTo>
                <a:lnTo>
                  <a:pt x="42" y="240"/>
                </a:lnTo>
                <a:lnTo>
                  <a:pt x="18" y="247"/>
                </a:lnTo>
                <a:lnTo>
                  <a:pt x="18" y="244"/>
                </a:lnTo>
                <a:lnTo>
                  <a:pt x="16" y="239"/>
                </a:lnTo>
                <a:lnTo>
                  <a:pt x="12" y="230"/>
                </a:lnTo>
                <a:lnTo>
                  <a:pt x="8" y="217"/>
                </a:lnTo>
                <a:lnTo>
                  <a:pt x="4" y="203"/>
                </a:lnTo>
                <a:lnTo>
                  <a:pt x="1" y="186"/>
                </a:lnTo>
                <a:lnTo>
                  <a:pt x="0" y="168"/>
                </a:lnTo>
                <a:lnTo>
                  <a:pt x="0" y="148"/>
                </a:lnTo>
                <a:lnTo>
                  <a:pt x="4" y="127"/>
                </a:lnTo>
                <a:lnTo>
                  <a:pt x="9" y="107"/>
                </a:lnTo>
                <a:lnTo>
                  <a:pt x="19" y="86"/>
                </a:lnTo>
                <a:lnTo>
                  <a:pt x="35" y="66"/>
                </a:lnTo>
                <a:lnTo>
                  <a:pt x="55" y="47"/>
                </a:lnTo>
                <a:lnTo>
                  <a:pt x="79" y="30"/>
                </a:lnTo>
                <a:lnTo>
                  <a:pt x="112" y="14"/>
                </a:lnTo>
                <a:lnTo>
                  <a:pt x="149" y="0"/>
                </a:lnTo>
                <a:close/>
              </a:path>
            </a:pathLst>
          </a:custGeom>
          <a:solidFill>
            <a:schemeClr val="accent4">
              <a:lumMod val="100000"/>
            </a:schemeClr>
          </a:solidFill>
          <a:ln w="0">
            <a:noFill/>
            <a:prstDash val="solid"/>
            <a:round/>
          </a:ln>
        </p:spPr>
        <p:txBody>
          <a:bodyPr anchor="ctr"/>
          <a:lstStyle/>
          <a:p>
            <a:pPr algn="ctr">
              <a:buClrTx/>
              <a:buFontTx/>
              <a:buNone/>
            </a:pPr>
            <a:endParaRPr sz="1800" kern="1200">
              <a:ea typeface="微软雅黑"/>
            </a:endParaRPr>
          </a:p>
        </p:txBody>
      </p:sp>
      <p:sp>
        <p:nvSpPr>
          <p:cNvPr id="39" name="千图PPT彼岸天：ID 8661124库_任意多边形 38"/>
          <p:cNvSpPr/>
          <p:nvPr>
            <p:custDataLst>
              <p:tags r:id="rId23"/>
            </p:custDataLst>
          </p:nvPr>
        </p:nvSpPr>
        <p:spPr bwMode="auto">
          <a:xfrm>
            <a:off x="5116661" y="3229838"/>
            <a:ext cx="387733" cy="261175"/>
          </a:xfrm>
          <a:custGeom>
            <a:avLst/>
            <a:gdLst>
              <a:gd name="T0" fmla="*/ 145 w 267"/>
              <a:gd name="T1" fmla="*/ 0 h 177"/>
              <a:gd name="T2" fmla="*/ 171 w 267"/>
              <a:gd name="T3" fmla="*/ 3 h 177"/>
              <a:gd name="T4" fmla="*/ 200 w 267"/>
              <a:gd name="T5" fmla="*/ 8 h 177"/>
              <a:gd name="T6" fmla="*/ 232 w 267"/>
              <a:gd name="T7" fmla="*/ 20 h 177"/>
              <a:gd name="T8" fmla="*/ 267 w 267"/>
              <a:gd name="T9" fmla="*/ 37 h 177"/>
              <a:gd name="T10" fmla="*/ 265 w 267"/>
              <a:gd name="T11" fmla="*/ 38 h 177"/>
              <a:gd name="T12" fmla="*/ 263 w 267"/>
              <a:gd name="T13" fmla="*/ 44 h 177"/>
              <a:gd name="T14" fmla="*/ 259 w 267"/>
              <a:gd name="T15" fmla="*/ 54 h 177"/>
              <a:gd name="T16" fmla="*/ 254 w 267"/>
              <a:gd name="T17" fmla="*/ 67 h 177"/>
              <a:gd name="T18" fmla="*/ 246 w 267"/>
              <a:gd name="T19" fmla="*/ 81 h 177"/>
              <a:gd name="T20" fmla="*/ 237 w 267"/>
              <a:gd name="T21" fmla="*/ 95 h 177"/>
              <a:gd name="T22" fmla="*/ 226 w 267"/>
              <a:gd name="T23" fmla="*/ 112 h 177"/>
              <a:gd name="T24" fmla="*/ 213 w 267"/>
              <a:gd name="T25" fmla="*/ 128 h 177"/>
              <a:gd name="T26" fmla="*/ 198 w 267"/>
              <a:gd name="T27" fmla="*/ 142 h 177"/>
              <a:gd name="T28" fmla="*/ 182 w 267"/>
              <a:gd name="T29" fmla="*/ 155 h 177"/>
              <a:gd name="T30" fmla="*/ 163 w 267"/>
              <a:gd name="T31" fmla="*/ 165 h 177"/>
              <a:gd name="T32" fmla="*/ 143 w 267"/>
              <a:gd name="T33" fmla="*/ 173 h 177"/>
              <a:gd name="T34" fmla="*/ 120 w 267"/>
              <a:gd name="T35" fmla="*/ 177 h 177"/>
              <a:gd name="T36" fmla="*/ 95 w 267"/>
              <a:gd name="T37" fmla="*/ 176 h 177"/>
              <a:gd name="T38" fmla="*/ 69 w 267"/>
              <a:gd name="T39" fmla="*/ 170 h 177"/>
              <a:gd name="T40" fmla="*/ 41 w 267"/>
              <a:gd name="T41" fmla="*/ 159 h 177"/>
              <a:gd name="T42" fmla="*/ 9 w 267"/>
              <a:gd name="T43" fmla="*/ 141 h 177"/>
              <a:gd name="T44" fmla="*/ 12 w 267"/>
              <a:gd name="T45" fmla="*/ 141 h 177"/>
              <a:gd name="T46" fmla="*/ 20 w 267"/>
              <a:gd name="T47" fmla="*/ 143 h 177"/>
              <a:gd name="T48" fmla="*/ 32 w 267"/>
              <a:gd name="T49" fmla="*/ 147 h 177"/>
              <a:gd name="T50" fmla="*/ 47 w 267"/>
              <a:gd name="T51" fmla="*/ 150 h 177"/>
              <a:gd name="T52" fmla="*/ 65 w 267"/>
              <a:gd name="T53" fmla="*/ 151 h 177"/>
              <a:gd name="T54" fmla="*/ 86 w 267"/>
              <a:gd name="T55" fmla="*/ 151 h 177"/>
              <a:gd name="T56" fmla="*/ 108 w 267"/>
              <a:gd name="T57" fmla="*/ 147 h 177"/>
              <a:gd name="T58" fmla="*/ 130 w 267"/>
              <a:gd name="T59" fmla="*/ 139 h 177"/>
              <a:gd name="T60" fmla="*/ 152 w 267"/>
              <a:gd name="T61" fmla="*/ 126 h 177"/>
              <a:gd name="T62" fmla="*/ 150 w 267"/>
              <a:gd name="T63" fmla="*/ 128 h 177"/>
              <a:gd name="T64" fmla="*/ 141 w 267"/>
              <a:gd name="T65" fmla="*/ 130 h 177"/>
              <a:gd name="T66" fmla="*/ 126 w 267"/>
              <a:gd name="T67" fmla="*/ 133 h 177"/>
              <a:gd name="T68" fmla="*/ 108 w 267"/>
              <a:gd name="T69" fmla="*/ 137 h 177"/>
              <a:gd name="T70" fmla="*/ 89 w 267"/>
              <a:gd name="T71" fmla="*/ 138 h 177"/>
              <a:gd name="T72" fmla="*/ 67 w 267"/>
              <a:gd name="T73" fmla="*/ 139 h 177"/>
              <a:gd name="T74" fmla="*/ 43 w 267"/>
              <a:gd name="T75" fmla="*/ 135 h 177"/>
              <a:gd name="T76" fmla="*/ 21 w 267"/>
              <a:gd name="T77" fmla="*/ 129 h 177"/>
              <a:gd name="T78" fmla="*/ 0 w 267"/>
              <a:gd name="T79" fmla="*/ 117 h 177"/>
              <a:gd name="T80" fmla="*/ 0 w 267"/>
              <a:gd name="T81" fmla="*/ 116 h 177"/>
              <a:gd name="T82" fmla="*/ 3 w 267"/>
              <a:gd name="T83" fmla="*/ 111 h 177"/>
              <a:gd name="T84" fmla="*/ 6 w 267"/>
              <a:gd name="T85" fmla="*/ 102 h 177"/>
              <a:gd name="T86" fmla="*/ 11 w 267"/>
              <a:gd name="T87" fmla="*/ 91 h 177"/>
              <a:gd name="T88" fmla="*/ 19 w 267"/>
              <a:gd name="T89" fmla="*/ 80 h 177"/>
              <a:gd name="T90" fmla="*/ 26 w 267"/>
              <a:gd name="T91" fmla="*/ 67 h 177"/>
              <a:gd name="T92" fmla="*/ 37 w 267"/>
              <a:gd name="T93" fmla="*/ 54 h 177"/>
              <a:gd name="T94" fmla="*/ 50 w 267"/>
              <a:gd name="T95" fmla="*/ 41 h 177"/>
              <a:gd name="T96" fmla="*/ 64 w 267"/>
              <a:gd name="T97" fmla="*/ 29 h 177"/>
              <a:gd name="T98" fmla="*/ 81 w 267"/>
              <a:gd name="T99" fmla="*/ 18 h 177"/>
              <a:gd name="T100" fmla="*/ 99 w 267"/>
              <a:gd name="T101" fmla="*/ 9 h 177"/>
              <a:gd name="T102" fmla="*/ 121 w 267"/>
              <a:gd name="T103" fmla="*/ 3 h 177"/>
              <a:gd name="T104" fmla="*/ 145 w 267"/>
              <a:gd name="T105"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7">
                <a:moveTo>
                  <a:pt x="145" y="0"/>
                </a:moveTo>
                <a:lnTo>
                  <a:pt x="171" y="3"/>
                </a:lnTo>
                <a:lnTo>
                  <a:pt x="200" y="8"/>
                </a:lnTo>
                <a:lnTo>
                  <a:pt x="232" y="20"/>
                </a:lnTo>
                <a:lnTo>
                  <a:pt x="267" y="37"/>
                </a:lnTo>
                <a:lnTo>
                  <a:pt x="265" y="38"/>
                </a:lnTo>
                <a:lnTo>
                  <a:pt x="263" y="44"/>
                </a:lnTo>
                <a:lnTo>
                  <a:pt x="259" y="54"/>
                </a:lnTo>
                <a:lnTo>
                  <a:pt x="254" y="67"/>
                </a:lnTo>
                <a:lnTo>
                  <a:pt x="246" y="81"/>
                </a:lnTo>
                <a:lnTo>
                  <a:pt x="237" y="95"/>
                </a:lnTo>
                <a:lnTo>
                  <a:pt x="226" y="112"/>
                </a:lnTo>
                <a:lnTo>
                  <a:pt x="213" y="128"/>
                </a:lnTo>
                <a:lnTo>
                  <a:pt x="198" y="142"/>
                </a:lnTo>
                <a:lnTo>
                  <a:pt x="182" y="155"/>
                </a:lnTo>
                <a:lnTo>
                  <a:pt x="163" y="165"/>
                </a:lnTo>
                <a:lnTo>
                  <a:pt x="143" y="173"/>
                </a:lnTo>
                <a:lnTo>
                  <a:pt x="120" y="177"/>
                </a:lnTo>
                <a:lnTo>
                  <a:pt x="95" y="176"/>
                </a:lnTo>
                <a:lnTo>
                  <a:pt x="69" y="170"/>
                </a:lnTo>
                <a:lnTo>
                  <a:pt x="41" y="159"/>
                </a:lnTo>
                <a:lnTo>
                  <a:pt x="9" y="141"/>
                </a:lnTo>
                <a:lnTo>
                  <a:pt x="12" y="141"/>
                </a:lnTo>
                <a:lnTo>
                  <a:pt x="20" y="143"/>
                </a:lnTo>
                <a:lnTo>
                  <a:pt x="32" y="147"/>
                </a:lnTo>
                <a:lnTo>
                  <a:pt x="47" y="150"/>
                </a:lnTo>
                <a:lnTo>
                  <a:pt x="65" y="151"/>
                </a:lnTo>
                <a:lnTo>
                  <a:pt x="86" y="151"/>
                </a:lnTo>
                <a:lnTo>
                  <a:pt x="108" y="147"/>
                </a:lnTo>
                <a:lnTo>
                  <a:pt x="130" y="139"/>
                </a:lnTo>
                <a:lnTo>
                  <a:pt x="152" y="126"/>
                </a:lnTo>
                <a:lnTo>
                  <a:pt x="150" y="128"/>
                </a:lnTo>
                <a:lnTo>
                  <a:pt x="141" y="130"/>
                </a:lnTo>
                <a:lnTo>
                  <a:pt x="126" y="133"/>
                </a:lnTo>
                <a:lnTo>
                  <a:pt x="108" y="137"/>
                </a:lnTo>
                <a:lnTo>
                  <a:pt x="89" y="138"/>
                </a:lnTo>
                <a:lnTo>
                  <a:pt x="67" y="139"/>
                </a:lnTo>
                <a:lnTo>
                  <a:pt x="43" y="135"/>
                </a:lnTo>
                <a:lnTo>
                  <a:pt x="21" y="129"/>
                </a:lnTo>
                <a:lnTo>
                  <a:pt x="0" y="117"/>
                </a:lnTo>
                <a:lnTo>
                  <a:pt x="0" y="116"/>
                </a:lnTo>
                <a:lnTo>
                  <a:pt x="3" y="111"/>
                </a:lnTo>
                <a:lnTo>
                  <a:pt x="6" y="102"/>
                </a:lnTo>
                <a:lnTo>
                  <a:pt x="11" y="91"/>
                </a:lnTo>
                <a:lnTo>
                  <a:pt x="19" y="80"/>
                </a:lnTo>
                <a:lnTo>
                  <a:pt x="26" y="67"/>
                </a:lnTo>
                <a:lnTo>
                  <a:pt x="37" y="54"/>
                </a:lnTo>
                <a:lnTo>
                  <a:pt x="50" y="41"/>
                </a:lnTo>
                <a:lnTo>
                  <a:pt x="64" y="29"/>
                </a:lnTo>
                <a:lnTo>
                  <a:pt x="81" y="18"/>
                </a:lnTo>
                <a:lnTo>
                  <a:pt x="99" y="9"/>
                </a:lnTo>
                <a:lnTo>
                  <a:pt x="121" y="3"/>
                </a:lnTo>
                <a:lnTo>
                  <a:pt x="145" y="0"/>
                </a:lnTo>
                <a:close/>
              </a:path>
            </a:pathLst>
          </a:custGeom>
          <a:solidFill>
            <a:schemeClr val="accent4">
              <a:lumMod val="100000"/>
            </a:schemeClr>
          </a:solidFill>
          <a:ln w="0">
            <a:noFill/>
            <a:prstDash val="solid"/>
            <a:round/>
          </a:ln>
        </p:spPr>
        <p:txBody>
          <a:bodyPr anchor="ctr"/>
          <a:lstStyle/>
          <a:p>
            <a:pPr algn="ctr">
              <a:buClrTx/>
              <a:buFontTx/>
              <a:buNone/>
            </a:pPr>
            <a:endParaRPr sz="1800" kern="1200">
              <a:ea typeface="微软雅黑"/>
            </a:endParaRPr>
          </a:p>
        </p:txBody>
      </p:sp>
      <p:sp>
        <p:nvSpPr>
          <p:cNvPr id="40" name="千图PPT彼岸天：ID 8661124库_任意多边形 39"/>
          <p:cNvSpPr/>
          <p:nvPr>
            <p:custDataLst>
              <p:tags r:id="rId24"/>
            </p:custDataLst>
          </p:nvPr>
        </p:nvSpPr>
        <p:spPr bwMode="auto">
          <a:xfrm>
            <a:off x="5049861" y="3728578"/>
            <a:ext cx="386280" cy="258223"/>
          </a:xfrm>
          <a:custGeom>
            <a:avLst/>
            <a:gdLst>
              <a:gd name="T0" fmla="*/ 145 w 266"/>
              <a:gd name="T1" fmla="*/ 0 h 175"/>
              <a:gd name="T2" fmla="*/ 171 w 266"/>
              <a:gd name="T3" fmla="*/ 1 h 175"/>
              <a:gd name="T4" fmla="*/ 200 w 266"/>
              <a:gd name="T5" fmla="*/ 6 h 175"/>
              <a:gd name="T6" fmla="*/ 232 w 266"/>
              <a:gd name="T7" fmla="*/ 18 h 175"/>
              <a:gd name="T8" fmla="*/ 266 w 266"/>
              <a:gd name="T9" fmla="*/ 35 h 175"/>
              <a:gd name="T10" fmla="*/ 266 w 266"/>
              <a:gd name="T11" fmla="*/ 36 h 175"/>
              <a:gd name="T12" fmla="*/ 263 w 266"/>
              <a:gd name="T13" fmla="*/ 43 h 175"/>
              <a:gd name="T14" fmla="*/ 259 w 266"/>
              <a:gd name="T15" fmla="*/ 52 h 175"/>
              <a:gd name="T16" fmla="*/ 253 w 266"/>
              <a:gd name="T17" fmla="*/ 65 h 175"/>
              <a:gd name="T18" fmla="*/ 246 w 266"/>
              <a:gd name="T19" fmla="*/ 79 h 175"/>
              <a:gd name="T20" fmla="*/ 237 w 266"/>
              <a:gd name="T21" fmla="*/ 93 h 175"/>
              <a:gd name="T22" fmla="*/ 226 w 266"/>
              <a:gd name="T23" fmla="*/ 110 h 175"/>
              <a:gd name="T24" fmla="*/ 213 w 266"/>
              <a:gd name="T25" fmla="*/ 126 h 175"/>
              <a:gd name="T26" fmla="*/ 198 w 266"/>
              <a:gd name="T27" fmla="*/ 140 h 175"/>
              <a:gd name="T28" fmla="*/ 181 w 266"/>
              <a:gd name="T29" fmla="*/ 153 h 175"/>
              <a:gd name="T30" fmla="*/ 163 w 266"/>
              <a:gd name="T31" fmla="*/ 163 h 175"/>
              <a:gd name="T32" fmla="*/ 143 w 266"/>
              <a:gd name="T33" fmla="*/ 171 h 175"/>
              <a:gd name="T34" fmla="*/ 120 w 266"/>
              <a:gd name="T35" fmla="*/ 175 h 175"/>
              <a:gd name="T36" fmla="*/ 96 w 266"/>
              <a:gd name="T37" fmla="*/ 174 h 175"/>
              <a:gd name="T38" fmla="*/ 70 w 266"/>
              <a:gd name="T39" fmla="*/ 169 h 175"/>
              <a:gd name="T40" fmla="*/ 40 w 266"/>
              <a:gd name="T41" fmla="*/ 157 h 175"/>
              <a:gd name="T42" fmla="*/ 9 w 266"/>
              <a:gd name="T43" fmla="*/ 139 h 175"/>
              <a:gd name="T44" fmla="*/ 13 w 266"/>
              <a:gd name="T45" fmla="*/ 140 h 175"/>
              <a:gd name="T46" fmla="*/ 20 w 266"/>
              <a:gd name="T47" fmla="*/ 143 h 175"/>
              <a:gd name="T48" fmla="*/ 32 w 266"/>
              <a:gd name="T49" fmla="*/ 145 h 175"/>
              <a:gd name="T50" fmla="*/ 48 w 266"/>
              <a:gd name="T51" fmla="*/ 148 h 175"/>
              <a:gd name="T52" fmla="*/ 66 w 266"/>
              <a:gd name="T53" fmla="*/ 149 h 175"/>
              <a:gd name="T54" fmla="*/ 87 w 266"/>
              <a:gd name="T55" fmla="*/ 149 h 175"/>
              <a:gd name="T56" fmla="*/ 109 w 266"/>
              <a:gd name="T57" fmla="*/ 145 h 175"/>
              <a:gd name="T58" fmla="*/ 131 w 266"/>
              <a:gd name="T59" fmla="*/ 137 h 175"/>
              <a:gd name="T60" fmla="*/ 153 w 266"/>
              <a:gd name="T61" fmla="*/ 124 h 175"/>
              <a:gd name="T62" fmla="*/ 149 w 266"/>
              <a:gd name="T63" fmla="*/ 126 h 175"/>
              <a:gd name="T64" fmla="*/ 140 w 266"/>
              <a:gd name="T65" fmla="*/ 128 h 175"/>
              <a:gd name="T66" fmla="*/ 127 w 266"/>
              <a:gd name="T67" fmla="*/ 131 h 175"/>
              <a:gd name="T68" fmla="*/ 109 w 266"/>
              <a:gd name="T69" fmla="*/ 135 h 175"/>
              <a:gd name="T70" fmla="*/ 88 w 266"/>
              <a:gd name="T71" fmla="*/ 137 h 175"/>
              <a:gd name="T72" fmla="*/ 66 w 266"/>
              <a:gd name="T73" fmla="*/ 137 h 175"/>
              <a:gd name="T74" fmla="*/ 44 w 266"/>
              <a:gd name="T75" fmla="*/ 134 h 175"/>
              <a:gd name="T76" fmla="*/ 22 w 266"/>
              <a:gd name="T77" fmla="*/ 127 h 175"/>
              <a:gd name="T78" fmla="*/ 0 w 266"/>
              <a:gd name="T79" fmla="*/ 115 h 175"/>
              <a:gd name="T80" fmla="*/ 1 w 266"/>
              <a:gd name="T81" fmla="*/ 114 h 175"/>
              <a:gd name="T82" fmla="*/ 2 w 266"/>
              <a:gd name="T83" fmla="*/ 109 h 175"/>
              <a:gd name="T84" fmla="*/ 6 w 266"/>
              <a:gd name="T85" fmla="*/ 100 h 175"/>
              <a:gd name="T86" fmla="*/ 11 w 266"/>
              <a:gd name="T87" fmla="*/ 89 h 175"/>
              <a:gd name="T88" fmla="*/ 18 w 266"/>
              <a:gd name="T89" fmla="*/ 78 h 175"/>
              <a:gd name="T90" fmla="*/ 27 w 266"/>
              <a:gd name="T91" fmla="*/ 65 h 175"/>
              <a:gd name="T92" fmla="*/ 37 w 266"/>
              <a:gd name="T93" fmla="*/ 52 h 175"/>
              <a:gd name="T94" fmla="*/ 49 w 266"/>
              <a:gd name="T95" fmla="*/ 39 h 175"/>
              <a:gd name="T96" fmla="*/ 65 w 266"/>
              <a:gd name="T97" fmla="*/ 27 h 175"/>
              <a:gd name="T98" fmla="*/ 80 w 266"/>
              <a:gd name="T99" fmla="*/ 17 h 175"/>
              <a:gd name="T100" fmla="*/ 100 w 266"/>
              <a:gd name="T101" fmla="*/ 8 h 175"/>
              <a:gd name="T102" fmla="*/ 120 w 266"/>
              <a:gd name="T103" fmla="*/ 1 h 175"/>
              <a:gd name="T104" fmla="*/ 145 w 266"/>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 h="175">
                <a:moveTo>
                  <a:pt x="145" y="0"/>
                </a:moveTo>
                <a:lnTo>
                  <a:pt x="171" y="1"/>
                </a:lnTo>
                <a:lnTo>
                  <a:pt x="200" y="6"/>
                </a:lnTo>
                <a:lnTo>
                  <a:pt x="232" y="18"/>
                </a:lnTo>
                <a:lnTo>
                  <a:pt x="266" y="35"/>
                </a:lnTo>
                <a:lnTo>
                  <a:pt x="266" y="36"/>
                </a:lnTo>
                <a:lnTo>
                  <a:pt x="263" y="43"/>
                </a:lnTo>
                <a:lnTo>
                  <a:pt x="259" y="52"/>
                </a:lnTo>
                <a:lnTo>
                  <a:pt x="253" y="65"/>
                </a:lnTo>
                <a:lnTo>
                  <a:pt x="246" y="79"/>
                </a:lnTo>
                <a:lnTo>
                  <a:pt x="237" y="93"/>
                </a:lnTo>
                <a:lnTo>
                  <a:pt x="226" y="110"/>
                </a:lnTo>
                <a:lnTo>
                  <a:pt x="213" y="126"/>
                </a:lnTo>
                <a:lnTo>
                  <a:pt x="198" y="140"/>
                </a:lnTo>
                <a:lnTo>
                  <a:pt x="181" y="153"/>
                </a:lnTo>
                <a:lnTo>
                  <a:pt x="163" y="163"/>
                </a:lnTo>
                <a:lnTo>
                  <a:pt x="143" y="171"/>
                </a:lnTo>
                <a:lnTo>
                  <a:pt x="120" y="175"/>
                </a:lnTo>
                <a:lnTo>
                  <a:pt x="96" y="174"/>
                </a:lnTo>
                <a:lnTo>
                  <a:pt x="70" y="169"/>
                </a:lnTo>
                <a:lnTo>
                  <a:pt x="40" y="157"/>
                </a:lnTo>
                <a:lnTo>
                  <a:pt x="9" y="139"/>
                </a:lnTo>
                <a:lnTo>
                  <a:pt x="13" y="140"/>
                </a:lnTo>
                <a:lnTo>
                  <a:pt x="20" y="143"/>
                </a:lnTo>
                <a:lnTo>
                  <a:pt x="32" y="145"/>
                </a:lnTo>
                <a:lnTo>
                  <a:pt x="48" y="148"/>
                </a:lnTo>
                <a:lnTo>
                  <a:pt x="66" y="149"/>
                </a:lnTo>
                <a:lnTo>
                  <a:pt x="87" y="149"/>
                </a:lnTo>
                <a:lnTo>
                  <a:pt x="109" y="145"/>
                </a:lnTo>
                <a:lnTo>
                  <a:pt x="131" y="137"/>
                </a:lnTo>
                <a:lnTo>
                  <a:pt x="153" y="124"/>
                </a:lnTo>
                <a:lnTo>
                  <a:pt x="149" y="126"/>
                </a:lnTo>
                <a:lnTo>
                  <a:pt x="140" y="128"/>
                </a:lnTo>
                <a:lnTo>
                  <a:pt x="127" y="131"/>
                </a:lnTo>
                <a:lnTo>
                  <a:pt x="109" y="135"/>
                </a:lnTo>
                <a:lnTo>
                  <a:pt x="88" y="137"/>
                </a:lnTo>
                <a:lnTo>
                  <a:pt x="66" y="137"/>
                </a:lnTo>
                <a:lnTo>
                  <a:pt x="44" y="134"/>
                </a:lnTo>
                <a:lnTo>
                  <a:pt x="22" y="127"/>
                </a:lnTo>
                <a:lnTo>
                  <a:pt x="0" y="115"/>
                </a:lnTo>
                <a:lnTo>
                  <a:pt x="1" y="114"/>
                </a:lnTo>
                <a:lnTo>
                  <a:pt x="2" y="109"/>
                </a:lnTo>
                <a:lnTo>
                  <a:pt x="6" y="100"/>
                </a:lnTo>
                <a:lnTo>
                  <a:pt x="11" y="89"/>
                </a:lnTo>
                <a:lnTo>
                  <a:pt x="18" y="78"/>
                </a:lnTo>
                <a:lnTo>
                  <a:pt x="27" y="65"/>
                </a:lnTo>
                <a:lnTo>
                  <a:pt x="37" y="52"/>
                </a:lnTo>
                <a:lnTo>
                  <a:pt x="49" y="39"/>
                </a:lnTo>
                <a:lnTo>
                  <a:pt x="65" y="27"/>
                </a:lnTo>
                <a:lnTo>
                  <a:pt x="80" y="17"/>
                </a:lnTo>
                <a:lnTo>
                  <a:pt x="100" y="8"/>
                </a:lnTo>
                <a:lnTo>
                  <a:pt x="120" y="1"/>
                </a:lnTo>
                <a:lnTo>
                  <a:pt x="145" y="0"/>
                </a:lnTo>
                <a:close/>
              </a:path>
            </a:pathLst>
          </a:custGeom>
          <a:solidFill>
            <a:schemeClr val="accent4">
              <a:lumMod val="100000"/>
            </a:schemeClr>
          </a:solidFill>
          <a:ln w="0">
            <a:noFill/>
            <a:prstDash val="solid"/>
            <a:round/>
          </a:ln>
        </p:spPr>
        <p:txBody>
          <a:bodyPr anchor="ctr"/>
          <a:lstStyle/>
          <a:p>
            <a:pPr algn="ctr">
              <a:buClrTx/>
              <a:buFontTx/>
              <a:buNone/>
            </a:pPr>
            <a:endParaRPr sz="1800" kern="1200">
              <a:ea typeface="微软雅黑"/>
            </a:endParaRPr>
          </a:p>
        </p:txBody>
      </p:sp>
      <p:sp>
        <p:nvSpPr>
          <p:cNvPr id="41" name="千图PPT彼岸天：ID 8661124库_任意多边形 40"/>
          <p:cNvSpPr/>
          <p:nvPr>
            <p:custDataLst>
              <p:tags r:id="rId25"/>
            </p:custDataLst>
          </p:nvPr>
        </p:nvSpPr>
        <p:spPr bwMode="auto">
          <a:xfrm>
            <a:off x="4752163" y="4070908"/>
            <a:ext cx="257036" cy="376268"/>
          </a:xfrm>
          <a:custGeom>
            <a:avLst/>
            <a:gdLst>
              <a:gd name="T0" fmla="*/ 151 w 177"/>
              <a:gd name="T1" fmla="*/ 0 h 255"/>
              <a:gd name="T2" fmla="*/ 153 w 177"/>
              <a:gd name="T3" fmla="*/ 2 h 255"/>
              <a:gd name="T4" fmla="*/ 155 w 177"/>
              <a:gd name="T5" fmla="*/ 8 h 255"/>
              <a:gd name="T6" fmla="*/ 159 w 177"/>
              <a:gd name="T7" fmla="*/ 18 h 255"/>
              <a:gd name="T8" fmla="*/ 163 w 177"/>
              <a:gd name="T9" fmla="*/ 30 h 255"/>
              <a:gd name="T10" fmla="*/ 168 w 177"/>
              <a:gd name="T11" fmla="*/ 46 h 255"/>
              <a:gd name="T12" fmla="*/ 172 w 177"/>
              <a:gd name="T13" fmla="*/ 63 h 255"/>
              <a:gd name="T14" fmla="*/ 176 w 177"/>
              <a:gd name="T15" fmla="*/ 82 h 255"/>
              <a:gd name="T16" fmla="*/ 177 w 177"/>
              <a:gd name="T17" fmla="*/ 101 h 255"/>
              <a:gd name="T18" fmla="*/ 177 w 177"/>
              <a:gd name="T19" fmla="*/ 122 h 255"/>
              <a:gd name="T20" fmla="*/ 175 w 177"/>
              <a:gd name="T21" fmla="*/ 143 h 255"/>
              <a:gd name="T22" fmla="*/ 169 w 177"/>
              <a:gd name="T23" fmla="*/ 164 h 255"/>
              <a:gd name="T24" fmla="*/ 160 w 177"/>
              <a:gd name="T25" fmla="*/ 183 h 255"/>
              <a:gd name="T26" fmla="*/ 147 w 177"/>
              <a:gd name="T27" fmla="*/ 203 h 255"/>
              <a:gd name="T28" fmla="*/ 129 w 177"/>
              <a:gd name="T29" fmla="*/ 220 h 255"/>
              <a:gd name="T30" fmla="*/ 107 w 177"/>
              <a:gd name="T31" fmla="*/ 234 h 255"/>
              <a:gd name="T32" fmla="*/ 77 w 177"/>
              <a:gd name="T33" fmla="*/ 246 h 255"/>
              <a:gd name="T34" fmla="*/ 43 w 177"/>
              <a:gd name="T35" fmla="*/ 255 h 255"/>
              <a:gd name="T36" fmla="*/ 46 w 177"/>
              <a:gd name="T37" fmla="*/ 255 h 255"/>
              <a:gd name="T38" fmla="*/ 52 w 177"/>
              <a:gd name="T39" fmla="*/ 251 h 255"/>
              <a:gd name="T40" fmla="*/ 64 w 177"/>
              <a:gd name="T41" fmla="*/ 244 h 255"/>
              <a:gd name="T42" fmla="*/ 77 w 177"/>
              <a:gd name="T43" fmla="*/ 235 h 255"/>
              <a:gd name="T44" fmla="*/ 91 w 177"/>
              <a:gd name="T45" fmla="*/ 224 h 255"/>
              <a:gd name="T46" fmla="*/ 104 w 177"/>
              <a:gd name="T47" fmla="*/ 208 h 255"/>
              <a:gd name="T48" fmla="*/ 117 w 177"/>
              <a:gd name="T49" fmla="*/ 190 h 255"/>
              <a:gd name="T50" fmla="*/ 128 w 177"/>
              <a:gd name="T51" fmla="*/ 169 h 255"/>
              <a:gd name="T52" fmla="*/ 134 w 177"/>
              <a:gd name="T53" fmla="*/ 144 h 255"/>
              <a:gd name="T54" fmla="*/ 133 w 177"/>
              <a:gd name="T55" fmla="*/ 147 h 255"/>
              <a:gd name="T56" fmla="*/ 128 w 177"/>
              <a:gd name="T57" fmla="*/ 155 h 255"/>
              <a:gd name="T58" fmla="*/ 121 w 177"/>
              <a:gd name="T59" fmla="*/ 168 h 255"/>
              <a:gd name="T60" fmla="*/ 111 w 177"/>
              <a:gd name="T61" fmla="*/ 182 h 255"/>
              <a:gd name="T62" fmla="*/ 98 w 177"/>
              <a:gd name="T63" fmla="*/ 198 h 255"/>
              <a:gd name="T64" fmla="*/ 82 w 177"/>
              <a:gd name="T65" fmla="*/ 214 h 255"/>
              <a:gd name="T66" fmla="*/ 64 w 177"/>
              <a:gd name="T67" fmla="*/ 227 h 255"/>
              <a:gd name="T68" fmla="*/ 43 w 177"/>
              <a:gd name="T69" fmla="*/ 239 h 255"/>
              <a:gd name="T70" fmla="*/ 20 w 177"/>
              <a:gd name="T71" fmla="*/ 246 h 255"/>
              <a:gd name="T72" fmla="*/ 19 w 177"/>
              <a:gd name="T73" fmla="*/ 243 h 255"/>
              <a:gd name="T74" fmla="*/ 16 w 177"/>
              <a:gd name="T75" fmla="*/ 238 h 255"/>
              <a:gd name="T76" fmla="*/ 13 w 177"/>
              <a:gd name="T77" fmla="*/ 229 h 255"/>
              <a:gd name="T78" fmla="*/ 10 w 177"/>
              <a:gd name="T79" fmla="*/ 217 h 255"/>
              <a:gd name="T80" fmla="*/ 6 w 177"/>
              <a:gd name="T81" fmla="*/ 201 h 255"/>
              <a:gd name="T82" fmla="*/ 2 w 177"/>
              <a:gd name="T83" fmla="*/ 185 h 255"/>
              <a:gd name="T84" fmla="*/ 0 w 177"/>
              <a:gd name="T85" fmla="*/ 166 h 255"/>
              <a:gd name="T86" fmla="*/ 2 w 177"/>
              <a:gd name="T87" fmla="*/ 147 h 255"/>
              <a:gd name="T88" fmla="*/ 4 w 177"/>
              <a:gd name="T89" fmla="*/ 127 h 255"/>
              <a:gd name="T90" fmla="*/ 11 w 177"/>
              <a:gd name="T91" fmla="*/ 107 h 255"/>
              <a:gd name="T92" fmla="*/ 21 w 177"/>
              <a:gd name="T93" fmla="*/ 86 h 255"/>
              <a:gd name="T94" fmla="*/ 36 w 177"/>
              <a:gd name="T95" fmla="*/ 65 h 255"/>
              <a:gd name="T96" fmla="*/ 55 w 177"/>
              <a:gd name="T97" fmla="*/ 47 h 255"/>
              <a:gd name="T98" fmla="*/ 81 w 177"/>
              <a:gd name="T99" fmla="*/ 29 h 255"/>
              <a:gd name="T100" fmla="*/ 112 w 177"/>
              <a:gd name="T101" fmla="*/ 13 h 255"/>
              <a:gd name="T102" fmla="*/ 151 w 177"/>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5">
                <a:moveTo>
                  <a:pt x="151" y="0"/>
                </a:moveTo>
                <a:lnTo>
                  <a:pt x="153" y="2"/>
                </a:lnTo>
                <a:lnTo>
                  <a:pt x="155" y="8"/>
                </a:lnTo>
                <a:lnTo>
                  <a:pt x="159" y="18"/>
                </a:lnTo>
                <a:lnTo>
                  <a:pt x="163" y="30"/>
                </a:lnTo>
                <a:lnTo>
                  <a:pt x="168" y="46"/>
                </a:lnTo>
                <a:lnTo>
                  <a:pt x="172" y="63"/>
                </a:lnTo>
                <a:lnTo>
                  <a:pt x="176" y="82"/>
                </a:lnTo>
                <a:lnTo>
                  <a:pt x="177" y="101"/>
                </a:lnTo>
                <a:lnTo>
                  <a:pt x="177" y="122"/>
                </a:lnTo>
                <a:lnTo>
                  <a:pt x="175" y="143"/>
                </a:lnTo>
                <a:lnTo>
                  <a:pt x="169" y="164"/>
                </a:lnTo>
                <a:lnTo>
                  <a:pt x="160" y="183"/>
                </a:lnTo>
                <a:lnTo>
                  <a:pt x="147" y="203"/>
                </a:lnTo>
                <a:lnTo>
                  <a:pt x="129" y="220"/>
                </a:lnTo>
                <a:lnTo>
                  <a:pt x="107" y="234"/>
                </a:lnTo>
                <a:lnTo>
                  <a:pt x="77" y="246"/>
                </a:lnTo>
                <a:lnTo>
                  <a:pt x="43" y="255"/>
                </a:lnTo>
                <a:lnTo>
                  <a:pt x="46" y="255"/>
                </a:lnTo>
                <a:lnTo>
                  <a:pt x="52" y="251"/>
                </a:lnTo>
                <a:lnTo>
                  <a:pt x="64" y="244"/>
                </a:lnTo>
                <a:lnTo>
                  <a:pt x="77" y="235"/>
                </a:lnTo>
                <a:lnTo>
                  <a:pt x="91" y="224"/>
                </a:lnTo>
                <a:lnTo>
                  <a:pt x="104" y="208"/>
                </a:lnTo>
                <a:lnTo>
                  <a:pt x="117" y="190"/>
                </a:lnTo>
                <a:lnTo>
                  <a:pt x="128" y="169"/>
                </a:lnTo>
                <a:lnTo>
                  <a:pt x="134" y="144"/>
                </a:lnTo>
                <a:lnTo>
                  <a:pt x="133" y="147"/>
                </a:lnTo>
                <a:lnTo>
                  <a:pt x="128" y="155"/>
                </a:lnTo>
                <a:lnTo>
                  <a:pt x="121" y="168"/>
                </a:lnTo>
                <a:lnTo>
                  <a:pt x="111" y="182"/>
                </a:lnTo>
                <a:lnTo>
                  <a:pt x="98" y="198"/>
                </a:lnTo>
                <a:lnTo>
                  <a:pt x="82" y="214"/>
                </a:lnTo>
                <a:lnTo>
                  <a:pt x="64" y="227"/>
                </a:lnTo>
                <a:lnTo>
                  <a:pt x="43" y="239"/>
                </a:lnTo>
                <a:lnTo>
                  <a:pt x="20" y="246"/>
                </a:lnTo>
                <a:lnTo>
                  <a:pt x="19" y="243"/>
                </a:lnTo>
                <a:lnTo>
                  <a:pt x="16" y="238"/>
                </a:lnTo>
                <a:lnTo>
                  <a:pt x="13" y="229"/>
                </a:lnTo>
                <a:lnTo>
                  <a:pt x="10" y="217"/>
                </a:lnTo>
                <a:lnTo>
                  <a:pt x="6" y="201"/>
                </a:lnTo>
                <a:lnTo>
                  <a:pt x="2" y="185"/>
                </a:lnTo>
                <a:lnTo>
                  <a:pt x="0" y="166"/>
                </a:lnTo>
                <a:lnTo>
                  <a:pt x="2" y="147"/>
                </a:lnTo>
                <a:lnTo>
                  <a:pt x="4" y="127"/>
                </a:lnTo>
                <a:lnTo>
                  <a:pt x="11" y="107"/>
                </a:lnTo>
                <a:lnTo>
                  <a:pt x="21" y="86"/>
                </a:lnTo>
                <a:lnTo>
                  <a:pt x="36" y="65"/>
                </a:lnTo>
                <a:lnTo>
                  <a:pt x="55" y="47"/>
                </a:lnTo>
                <a:lnTo>
                  <a:pt x="81" y="29"/>
                </a:lnTo>
                <a:lnTo>
                  <a:pt x="112" y="13"/>
                </a:lnTo>
                <a:lnTo>
                  <a:pt x="151" y="0"/>
                </a:lnTo>
                <a:close/>
              </a:path>
            </a:pathLst>
          </a:custGeom>
          <a:solidFill>
            <a:schemeClr val="accent4">
              <a:lumMod val="100000"/>
            </a:schemeClr>
          </a:solidFill>
          <a:ln w="0">
            <a:noFill/>
            <a:prstDash val="solid"/>
            <a:round/>
          </a:ln>
        </p:spPr>
        <p:txBody>
          <a:bodyPr anchor="ctr"/>
          <a:lstStyle/>
          <a:p>
            <a:pPr algn="ctr">
              <a:buClrTx/>
              <a:buFontTx/>
              <a:buNone/>
            </a:pPr>
            <a:endParaRPr sz="1800" kern="1200">
              <a:ea typeface="微软雅黑"/>
            </a:endParaRPr>
          </a:p>
        </p:txBody>
      </p:sp>
      <p:sp>
        <p:nvSpPr>
          <p:cNvPr id="42" name="千图PPT彼岸天：ID 8661124库_任意多边形 41"/>
          <p:cNvSpPr/>
          <p:nvPr>
            <p:custDataLst>
              <p:tags r:id="rId26"/>
            </p:custDataLst>
          </p:nvPr>
        </p:nvSpPr>
        <p:spPr bwMode="auto">
          <a:xfrm>
            <a:off x="5243000" y="4332082"/>
            <a:ext cx="387733" cy="259699"/>
          </a:xfrm>
          <a:custGeom>
            <a:avLst/>
            <a:gdLst>
              <a:gd name="T0" fmla="*/ 145 w 267"/>
              <a:gd name="T1" fmla="*/ 0 h 176"/>
              <a:gd name="T2" fmla="*/ 171 w 267"/>
              <a:gd name="T3" fmla="*/ 2 h 176"/>
              <a:gd name="T4" fmla="*/ 201 w 267"/>
              <a:gd name="T5" fmla="*/ 8 h 176"/>
              <a:gd name="T6" fmla="*/ 232 w 267"/>
              <a:gd name="T7" fmla="*/ 19 h 176"/>
              <a:gd name="T8" fmla="*/ 267 w 267"/>
              <a:gd name="T9" fmla="*/ 35 h 176"/>
              <a:gd name="T10" fmla="*/ 266 w 267"/>
              <a:gd name="T11" fmla="*/ 37 h 176"/>
              <a:gd name="T12" fmla="*/ 263 w 267"/>
              <a:gd name="T13" fmla="*/ 44 h 176"/>
              <a:gd name="T14" fmla="*/ 259 w 267"/>
              <a:gd name="T15" fmla="*/ 53 h 176"/>
              <a:gd name="T16" fmla="*/ 254 w 267"/>
              <a:gd name="T17" fmla="*/ 66 h 176"/>
              <a:gd name="T18" fmla="*/ 246 w 267"/>
              <a:gd name="T19" fmla="*/ 80 h 176"/>
              <a:gd name="T20" fmla="*/ 237 w 267"/>
              <a:gd name="T21" fmla="*/ 95 h 176"/>
              <a:gd name="T22" fmla="*/ 227 w 267"/>
              <a:gd name="T23" fmla="*/ 111 h 176"/>
              <a:gd name="T24" fmla="*/ 214 w 267"/>
              <a:gd name="T25" fmla="*/ 127 h 176"/>
              <a:gd name="T26" fmla="*/ 199 w 267"/>
              <a:gd name="T27" fmla="*/ 141 h 176"/>
              <a:gd name="T28" fmla="*/ 182 w 267"/>
              <a:gd name="T29" fmla="*/ 154 h 176"/>
              <a:gd name="T30" fmla="*/ 164 w 267"/>
              <a:gd name="T31" fmla="*/ 165 h 176"/>
              <a:gd name="T32" fmla="*/ 143 w 267"/>
              <a:gd name="T33" fmla="*/ 172 h 176"/>
              <a:gd name="T34" fmla="*/ 121 w 267"/>
              <a:gd name="T35" fmla="*/ 176 h 176"/>
              <a:gd name="T36" fmla="*/ 97 w 267"/>
              <a:gd name="T37" fmla="*/ 175 h 176"/>
              <a:gd name="T38" fmla="*/ 69 w 267"/>
              <a:gd name="T39" fmla="*/ 170 h 176"/>
              <a:gd name="T40" fmla="*/ 41 w 267"/>
              <a:gd name="T41" fmla="*/ 158 h 176"/>
              <a:gd name="T42" fmla="*/ 10 w 267"/>
              <a:gd name="T43" fmla="*/ 140 h 176"/>
              <a:gd name="T44" fmla="*/ 12 w 267"/>
              <a:gd name="T45" fmla="*/ 140 h 176"/>
              <a:gd name="T46" fmla="*/ 20 w 267"/>
              <a:gd name="T47" fmla="*/ 143 h 176"/>
              <a:gd name="T48" fmla="*/ 32 w 267"/>
              <a:gd name="T49" fmla="*/ 146 h 176"/>
              <a:gd name="T50" fmla="*/ 47 w 267"/>
              <a:gd name="T51" fmla="*/ 149 h 176"/>
              <a:gd name="T52" fmla="*/ 67 w 267"/>
              <a:gd name="T53" fmla="*/ 150 h 176"/>
              <a:gd name="T54" fmla="*/ 86 w 267"/>
              <a:gd name="T55" fmla="*/ 150 h 176"/>
              <a:gd name="T56" fmla="*/ 108 w 267"/>
              <a:gd name="T57" fmla="*/ 146 h 176"/>
              <a:gd name="T58" fmla="*/ 130 w 267"/>
              <a:gd name="T59" fmla="*/ 139 h 176"/>
              <a:gd name="T60" fmla="*/ 152 w 267"/>
              <a:gd name="T61" fmla="*/ 126 h 176"/>
              <a:gd name="T62" fmla="*/ 150 w 267"/>
              <a:gd name="T63" fmla="*/ 127 h 176"/>
              <a:gd name="T64" fmla="*/ 141 w 267"/>
              <a:gd name="T65" fmla="*/ 130 h 176"/>
              <a:gd name="T66" fmla="*/ 126 w 267"/>
              <a:gd name="T67" fmla="*/ 132 h 176"/>
              <a:gd name="T68" fmla="*/ 110 w 267"/>
              <a:gd name="T69" fmla="*/ 136 h 176"/>
              <a:gd name="T70" fmla="*/ 89 w 267"/>
              <a:gd name="T71" fmla="*/ 137 h 176"/>
              <a:gd name="T72" fmla="*/ 67 w 267"/>
              <a:gd name="T73" fmla="*/ 137 h 176"/>
              <a:gd name="T74" fmla="*/ 43 w 267"/>
              <a:gd name="T75" fmla="*/ 135 h 176"/>
              <a:gd name="T76" fmla="*/ 21 w 267"/>
              <a:gd name="T77" fmla="*/ 128 h 176"/>
              <a:gd name="T78" fmla="*/ 0 w 267"/>
              <a:gd name="T79" fmla="*/ 117 h 176"/>
              <a:gd name="T80" fmla="*/ 0 w 267"/>
              <a:gd name="T81" fmla="*/ 115 h 176"/>
              <a:gd name="T82" fmla="*/ 3 w 267"/>
              <a:gd name="T83" fmla="*/ 110 h 176"/>
              <a:gd name="T84" fmla="*/ 7 w 267"/>
              <a:gd name="T85" fmla="*/ 101 h 176"/>
              <a:gd name="T86" fmla="*/ 12 w 267"/>
              <a:gd name="T87" fmla="*/ 91 h 176"/>
              <a:gd name="T88" fmla="*/ 19 w 267"/>
              <a:gd name="T89" fmla="*/ 79 h 176"/>
              <a:gd name="T90" fmla="*/ 26 w 267"/>
              <a:gd name="T91" fmla="*/ 66 h 176"/>
              <a:gd name="T92" fmla="*/ 37 w 267"/>
              <a:gd name="T93" fmla="*/ 53 h 176"/>
              <a:gd name="T94" fmla="*/ 50 w 267"/>
              <a:gd name="T95" fmla="*/ 40 h 176"/>
              <a:gd name="T96" fmla="*/ 64 w 267"/>
              <a:gd name="T97" fmla="*/ 28 h 176"/>
              <a:gd name="T98" fmla="*/ 81 w 267"/>
              <a:gd name="T99" fmla="*/ 18 h 176"/>
              <a:gd name="T100" fmla="*/ 99 w 267"/>
              <a:gd name="T101" fmla="*/ 9 h 176"/>
              <a:gd name="T102" fmla="*/ 121 w 267"/>
              <a:gd name="T103" fmla="*/ 2 h 176"/>
              <a:gd name="T104" fmla="*/ 145 w 267"/>
              <a:gd name="T10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6">
                <a:moveTo>
                  <a:pt x="145" y="0"/>
                </a:moveTo>
                <a:lnTo>
                  <a:pt x="171" y="2"/>
                </a:lnTo>
                <a:lnTo>
                  <a:pt x="201" y="8"/>
                </a:lnTo>
                <a:lnTo>
                  <a:pt x="232" y="19"/>
                </a:lnTo>
                <a:lnTo>
                  <a:pt x="267" y="35"/>
                </a:lnTo>
                <a:lnTo>
                  <a:pt x="266" y="37"/>
                </a:lnTo>
                <a:lnTo>
                  <a:pt x="263" y="44"/>
                </a:lnTo>
                <a:lnTo>
                  <a:pt x="259" y="53"/>
                </a:lnTo>
                <a:lnTo>
                  <a:pt x="254" y="66"/>
                </a:lnTo>
                <a:lnTo>
                  <a:pt x="246" y="80"/>
                </a:lnTo>
                <a:lnTo>
                  <a:pt x="237" y="95"/>
                </a:lnTo>
                <a:lnTo>
                  <a:pt x="227" y="111"/>
                </a:lnTo>
                <a:lnTo>
                  <a:pt x="214" y="127"/>
                </a:lnTo>
                <a:lnTo>
                  <a:pt x="199" y="141"/>
                </a:lnTo>
                <a:lnTo>
                  <a:pt x="182" y="154"/>
                </a:lnTo>
                <a:lnTo>
                  <a:pt x="164" y="165"/>
                </a:lnTo>
                <a:lnTo>
                  <a:pt x="143" y="172"/>
                </a:lnTo>
                <a:lnTo>
                  <a:pt x="121" y="176"/>
                </a:lnTo>
                <a:lnTo>
                  <a:pt x="97" y="175"/>
                </a:lnTo>
                <a:lnTo>
                  <a:pt x="69" y="170"/>
                </a:lnTo>
                <a:lnTo>
                  <a:pt x="41" y="158"/>
                </a:lnTo>
                <a:lnTo>
                  <a:pt x="10" y="140"/>
                </a:lnTo>
                <a:lnTo>
                  <a:pt x="12" y="140"/>
                </a:lnTo>
                <a:lnTo>
                  <a:pt x="20" y="143"/>
                </a:lnTo>
                <a:lnTo>
                  <a:pt x="32" y="146"/>
                </a:lnTo>
                <a:lnTo>
                  <a:pt x="47" y="149"/>
                </a:lnTo>
                <a:lnTo>
                  <a:pt x="67" y="150"/>
                </a:lnTo>
                <a:lnTo>
                  <a:pt x="86" y="150"/>
                </a:lnTo>
                <a:lnTo>
                  <a:pt x="108" y="146"/>
                </a:lnTo>
                <a:lnTo>
                  <a:pt x="130" y="139"/>
                </a:lnTo>
                <a:lnTo>
                  <a:pt x="152" y="126"/>
                </a:lnTo>
                <a:lnTo>
                  <a:pt x="150" y="127"/>
                </a:lnTo>
                <a:lnTo>
                  <a:pt x="141" y="130"/>
                </a:lnTo>
                <a:lnTo>
                  <a:pt x="126" y="132"/>
                </a:lnTo>
                <a:lnTo>
                  <a:pt x="110" y="136"/>
                </a:lnTo>
                <a:lnTo>
                  <a:pt x="89" y="137"/>
                </a:lnTo>
                <a:lnTo>
                  <a:pt x="67" y="137"/>
                </a:lnTo>
                <a:lnTo>
                  <a:pt x="43" y="135"/>
                </a:lnTo>
                <a:lnTo>
                  <a:pt x="21" y="128"/>
                </a:lnTo>
                <a:lnTo>
                  <a:pt x="0" y="117"/>
                </a:lnTo>
                <a:lnTo>
                  <a:pt x="0" y="115"/>
                </a:lnTo>
                <a:lnTo>
                  <a:pt x="3" y="110"/>
                </a:lnTo>
                <a:lnTo>
                  <a:pt x="7" y="101"/>
                </a:lnTo>
                <a:lnTo>
                  <a:pt x="12" y="91"/>
                </a:lnTo>
                <a:lnTo>
                  <a:pt x="19" y="79"/>
                </a:lnTo>
                <a:lnTo>
                  <a:pt x="26" y="66"/>
                </a:lnTo>
                <a:lnTo>
                  <a:pt x="37" y="53"/>
                </a:lnTo>
                <a:lnTo>
                  <a:pt x="50" y="40"/>
                </a:lnTo>
                <a:lnTo>
                  <a:pt x="64" y="28"/>
                </a:lnTo>
                <a:lnTo>
                  <a:pt x="81" y="18"/>
                </a:lnTo>
                <a:lnTo>
                  <a:pt x="99" y="9"/>
                </a:lnTo>
                <a:lnTo>
                  <a:pt x="121" y="2"/>
                </a:lnTo>
                <a:lnTo>
                  <a:pt x="145" y="0"/>
                </a:lnTo>
                <a:close/>
              </a:path>
            </a:pathLst>
          </a:custGeom>
          <a:solidFill>
            <a:schemeClr val="accent4">
              <a:lumMod val="100000"/>
            </a:schemeClr>
          </a:solidFill>
          <a:ln w="0">
            <a:noFill/>
            <a:prstDash val="solid"/>
            <a:round/>
          </a:ln>
        </p:spPr>
        <p:txBody>
          <a:bodyPr anchor="ctr"/>
          <a:lstStyle/>
          <a:p>
            <a:pPr algn="ctr">
              <a:buClrTx/>
              <a:buFontTx/>
              <a:buNone/>
            </a:pPr>
            <a:endParaRPr sz="1800" kern="1200">
              <a:ea typeface="微软雅黑"/>
            </a:endParaRPr>
          </a:p>
        </p:txBody>
      </p:sp>
      <p:sp>
        <p:nvSpPr>
          <p:cNvPr id="43" name="千图PPT彼岸天：ID 8661124库_任意多边形 42"/>
          <p:cNvSpPr/>
          <p:nvPr>
            <p:custDataLst>
              <p:tags r:id="rId27"/>
            </p:custDataLst>
          </p:nvPr>
        </p:nvSpPr>
        <p:spPr bwMode="auto">
          <a:xfrm>
            <a:off x="4943851" y="4804261"/>
            <a:ext cx="371758" cy="261175"/>
          </a:xfrm>
          <a:custGeom>
            <a:avLst/>
            <a:gdLst>
              <a:gd name="T0" fmla="*/ 89 w 256"/>
              <a:gd name="T1" fmla="*/ 0 h 177"/>
              <a:gd name="T2" fmla="*/ 109 w 256"/>
              <a:gd name="T3" fmla="*/ 2 h 177"/>
              <a:gd name="T4" fmla="*/ 128 w 256"/>
              <a:gd name="T5" fmla="*/ 4 h 177"/>
              <a:gd name="T6" fmla="*/ 149 w 256"/>
              <a:gd name="T7" fmla="*/ 11 h 177"/>
              <a:gd name="T8" fmla="*/ 170 w 256"/>
              <a:gd name="T9" fmla="*/ 21 h 177"/>
              <a:gd name="T10" fmla="*/ 190 w 256"/>
              <a:gd name="T11" fmla="*/ 35 h 177"/>
              <a:gd name="T12" fmla="*/ 209 w 256"/>
              <a:gd name="T13" fmla="*/ 55 h 177"/>
              <a:gd name="T14" fmla="*/ 227 w 256"/>
              <a:gd name="T15" fmla="*/ 81 h 177"/>
              <a:gd name="T16" fmla="*/ 243 w 256"/>
              <a:gd name="T17" fmla="*/ 112 h 177"/>
              <a:gd name="T18" fmla="*/ 256 w 256"/>
              <a:gd name="T19" fmla="*/ 151 h 177"/>
              <a:gd name="T20" fmla="*/ 253 w 256"/>
              <a:gd name="T21" fmla="*/ 151 h 177"/>
              <a:gd name="T22" fmla="*/ 248 w 256"/>
              <a:gd name="T23" fmla="*/ 155 h 177"/>
              <a:gd name="T24" fmla="*/ 238 w 256"/>
              <a:gd name="T25" fmla="*/ 159 h 177"/>
              <a:gd name="T26" fmla="*/ 226 w 256"/>
              <a:gd name="T27" fmla="*/ 163 h 177"/>
              <a:gd name="T28" fmla="*/ 210 w 256"/>
              <a:gd name="T29" fmla="*/ 168 h 177"/>
              <a:gd name="T30" fmla="*/ 193 w 256"/>
              <a:gd name="T31" fmla="*/ 172 h 177"/>
              <a:gd name="T32" fmla="*/ 174 w 256"/>
              <a:gd name="T33" fmla="*/ 176 h 177"/>
              <a:gd name="T34" fmla="*/ 154 w 256"/>
              <a:gd name="T35" fmla="*/ 177 h 177"/>
              <a:gd name="T36" fmla="*/ 134 w 256"/>
              <a:gd name="T37" fmla="*/ 177 h 177"/>
              <a:gd name="T38" fmla="*/ 113 w 256"/>
              <a:gd name="T39" fmla="*/ 174 h 177"/>
              <a:gd name="T40" fmla="*/ 92 w 256"/>
              <a:gd name="T41" fmla="*/ 169 h 177"/>
              <a:gd name="T42" fmla="*/ 71 w 256"/>
              <a:gd name="T43" fmla="*/ 160 h 177"/>
              <a:gd name="T44" fmla="*/ 53 w 256"/>
              <a:gd name="T45" fmla="*/ 147 h 177"/>
              <a:gd name="T46" fmla="*/ 36 w 256"/>
              <a:gd name="T47" fmla="*/ 129 h 177"/>
              <a:gd name="T48" fmla="*/ 22 w 256"/>
              <a:gd name="T49" fmla="*/ 106 h 177"/>
              <a:gd name="T50" fmla="*/ 9 w 256"/>
              <a:gd name="T51" fmla="*/ 77 h 177"/>
              <a:gd name="T52" fmla="*/ 0 w 256"/>
              <a:gd name="T53" fmla="*/ 42 h 177"/>
              <a:gd name="T54" fmla="*/ 1 w 256"/>
              <a:gd name="T55" fmla="*/ 45 h 177"/>
              <a:gd name="T56" fmla="*/ 5 w 256"/>
              <a:gd name="T57" fmla="*/ 52 h 177"/>
              <a:gd name="T58" fmla="*/ 11 w 256"/>
              <a:gd name="T59" fmla="*/ 63 h 177"/>
              <a:gd name="T60" fmla="*/ 21 w 256"/>
              <a:gd name="T61" fmla="*/ 77 h 177"/>
              <a:gd name="T62" fmla="*/ 32 w 256"/>
              <a:gd name="T63" fmla="*/ 90 h 177"/>
              <a:gd name="T64" fmla="*/ 48 w 256"/>
              <a:gd name="T65" fmla="*/ 104 h 177"/>
              <a:gd name="T66" fmla="*/ 66 w 256"/>
              <a:gd name="T67" fmla="*/ 117 h 177"/>
              <a:gd name="T68" fmla="*/ 87 w 256"/>
              <a:gd name="T69" fmla="*/ 128 h 177"/>
              <a:gd name="T70" fmla="*/ 112 w 256"/>
              <a:gd name="T71" fmla="*/ 134 h 177"/>
              <a:gd name="T72" fmla="*/ 109 w 256"/>
              <a:gd name="T73" fmla="*/ 133 h 177"/>
              <a:gd name="T74" fmla="*/ 100 w 256"/>
              <a:gd name="T75" fmla="*/ 128 h 177"/>
              <a:gd name="T76" fmla="*/ 88 w 256"/>
              <a:gd name="T77" fmla="*/ 120 h 177"/>
              <a:gd name="T78" fmla="*/ 74 w 256"/>
              <a:gd name="T79" fmla="*/ 111 h 177"/>
              <a:gd name="T80" fmla="*/ 57 w 256"/>
              <a:gd name="T81" fmla="*/ 98 h 177"/>
              <a:gd name="T82" fmla="*/ 41 w 256"/>
              <a:gd name="T83" fmla="*/ 82 h 177"/>
              <a:gd name="T84" fmla="*/ 27 w 256"/>
              <a:gd name="T85" fmla="*/ 64 h 177"/>
              <a:gd name="T86" fmla="*/ 17 w 256"/>
              <a:gd name="T87" fmla="*/ 43 h 177"/>
              <a:gd name="T88" fmla="*/ 10 w 256"/>
              <a:gd name="T89" fmla="*/ 20 h 177"/>
              <a:gd name="T90" fmla="*/ 11 w 256"/>
              <a:gd name="T91" fmla="*/ 19 h 177"/>
              <a:gd name="T92" fmla="*/ 18 w 256"/>
              <a:gd name="T93" fmla="*/ 16 h 177"/>
              <a:gd name="T94" fmla="*/ 27 w 256"/>
              <a:gd name="T95" fmla="*/ 12 h 177"/>
              <a:gd name="T96" fmla="*/ 39 w 256"/>
              <a:gd name="T97" fmla="*/ 8 h 177"/>
              <a:gd name="T98" fmla="*/ 54 w 256"/>
              <a:gd name="T99" fmla="*/ 6 h 177"/>
              <a:gd name="T100" fmla="*/ 70 w 256"/>
              <a:gd name="T101" fmla="*/ 2 h 177"/>
              <a:gd name="T102" fmla="*/ 89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89" y="0"/>
                </a:moveTo>
                <a:lnTo>
                  <a:pt x="109" y="2"/>
                </a:lnTo>
                <a:lnTo>
                  <a:pt x="128" y="4"/>
                </a:lnTo>
                <a:lnTo>
                  <a:pt x="149" y="11"/>
                </a:lnTo>
                <a:lnTo>
                  <a:pt x="170" y="21"/>
                </a:lnTo>
                <a:lnTo>
                  <a:pt x="190" y="35"/>
                </a:lnTo>
                <a:lnTo>
                  <a:pt x="209" y="55"/>
                </a:lnTo>
                <a:lnTo>
                  <a:pt x="227" y="81"/>
                </a:lnTo>
                <a:lnTo>
                  <a:pt x="243" y="112"/>
                </a:lnTo>
                <a:lnTo>
                  <a:pt x="256" y="151"/>
                </a:lnTo>
                <a:lnTo>
                  <a:pt x="253" y="151"/>
                </a:lnTo>
                <a:lnTo>
                  <a:pt x="248" y="155"/>
                </a:lnTo>
                <a:lnTo>
                  <a:pt x="238" y="159"/>
                </a:lnTo>
                <a:lnTo>
                  <a:pt x="226" y="163"/>
                </a:lnTo>
                <a:lnTo>
                  <a:pt x="210" y="168"/>
                </a:lnTo>
                <a:lnTo>
                  <a:pt x="193" y="172"/>
                </a:lnTo>
                <a:lnTo>
                  <a:pt x="174" y="176"/>
                </a:lnTo>
                <a:lnTo>
                  <a:pt x="154" y="177"/>
                </a:lnTo>
                <a:lnTo>
                  <a:pt x="134" y="177"/>
                </a:lnTo>
                <a:lnTo>
                  <a:pt x="113" y="174"/>
                </a:lnTo>
                <a:lnTo>
                  <a:pt x="92" y="169"/>
                </a:lnTo>
                <a:lnTo>
                  <a:pt x="71" y="160"/>
                </a:lnTo>
                <a:lnTo>
                  <a:pt x="53" y="147"/>
                </a:lnTo>
                <a:lnTo>
                  <a:pt x="36" y="129"/>
                </a:lnTo>
                <a:lnTo>
                  <a:pt x="22" y="106"/>
                </a:lnTo>
                <a:lnTo>
                  <a:pt x="9" y="77"/>
                </a:lnTo>
                <a:lnTo>
                  <a:pt x="0" y="42"/>
                </a:lnTo>
                <a:lnTo>
                  <a:pt x="1" y="45"/>
                </a:lnTo>
                <a:lnTo>
                  <a:pt x="5" y="52"/>
                </a:lnTo>
                <a:lnTo>
                  <a:pt x="11" y="63"/>
                </a:lnTo>
                <a:lnTo>
                  <a:pt x="21" y="77"/>
                </a:lnTo>
                <a:lnTo>
                  <a:pt x="32" y="90"/>
                </a:lnTo>
                <a:lnTo>
                  <a:pt x="48" y="104"/>
                </a:lnTo>
                <a:lnTo>
                  <a:pt x="66" y="117"/>
                </a:lnTo>
                <a:lnTo>
                  <a:pt x="87" y="128"/>
                </a:lnTo>
                <a:lnTo>
                  <a:pt x="112" y="134"/>
                </a:lnTo>
                <a:lnTo>
                  <a:pt x="109" y="133"/>
                </a:lnTo>
                <a:lnTo>
                  <a:pt x="100" y="128"/>
                </a:lnTo>
                <a:lnTo>
                  <a:pt x="88" y="120"/>
                </a:lnTo>
                <a:lnTo>
                  <a:pt x="74" y="111"/>
                </a:lnTo>
                <a:lnTo>
                  <a:pt x="57" y="98"/>
                </a:lnTo>
                <a:lnTo>
                  <a:pt x="41" y="82"/>
                </a:lnTo>
                <a:lnTo>
                  <a:pt x="27" y="64"/>
                </a:lnTo>
                <a:lnTo>
                  <a:pt x="17" y="43"/>
                </a:lnTo>
                <a:lnTo>
                  <a:pt x="10" y="20"/>
                </a:lnTo>
                <a:lnTo>
                  <a:pt x="11" y="19"/>
                </a:lnTo>
                <a:lnTo>
                  <a:pt x="18" y="16"/>
                </a:lnTo>
                <a:lnTo>
                  <a:pt x="27" y="12"/>
                </a:lnTo>
                <a:lnTo>
                  <a:pt x="39" y="8"/>
                </a:lnTo>
                <a:lnTo>
                  <a:pt x="54" y="6"/>
                </a:lnTo>
                <a:lnTo>
                  <a:pt x="70" y="2"/>
                </a:lnTo>
                <a:lnTo>
                  <a:pt x="89" y="0"/>
                </a:lnTo>
                <a:close/>
              </a:path>
            </a:pathLst>
          </a:custGeom>
          <a:solidFill>
            <a:schemeClr val="accent5">
              <a:lumMod val="100000"/>
            </a:schemeClr>
          </a:solidFill>
          <a:ln w="0">
            <a:noFill/>
            <a:prstDash val="solid"/>
            <a:round/>
          </a:ln>
        </p:spPr>
        <p:txBody>
          <a:bodyPr anchor="ctr"/>
          <a:lstStyle/>
          <a:p>
            <a:pPr algn="ctr">
              <a:buClrTx/>
              <a:buFontTx/>
              <a:buNone/>
            </a:pPr>
            <a:endParaRPr sz="1800" kern="1200">
              <a:ea typeface="微软雅黑"/>
            </a:endParaRPr>
          </a:p>
        </p:txBody>
      </p:sp>
      <p:sp>
        <p:nvSpPr>
          <p:cNvPr id="44" name="千图PPT彼岸天：ID 8661124库_任意多边形 43"/>
          <p:cNvSpPr/>
          <p:nvPr>
            <p:custDataLst>
              <p:tags r:id="rId28"/>
            </p:custDataLst>
          </p:nvPr>
        </p:nvSpPr>
        <p:spPr bwMode="auto">
          <a:xfrm>
            <a:off x="4837842" y="5176103"/>
            <a:ext cx="370307" cy="262650"/>
          </a:xfrm>
          <a:custGeom>
            <a:avLst/>
            <a:gdLst>
              <a:gd name="T0" fmla="*/ 88 w 255"/>
              <a:gd name="T1" fmla="*/ 0 h 178"/>
              <a:gd name="T2" fmla="*/ 108 w 255"/>
              <a:gd name="T3" fmla="*/ 2 h 178"/>
              <a:gd name="T4" fmla="*/ 129 w 255"/>
              <a:gd name="T5" fmla="*/ 4 h 178"/>
              <a:gd name="T6" fmla="*/ 149 w 255"/>
              <a:gd name="T7" fmla="*/ 11 h 178"/>
              <a:gd name="T8" fmla="*/ 169 w 255"/>
              <a:gd name="T9" fmla="*/ 21 h 178"/>
              <a:gd name="T10" fmla="*/ 190 w 255"/>
              <a:gd name="T11" fmla="*/ 35 h 178"/>
              <a:gd name="T12" fmla="*/ 208 w 255"/>
              <a:gd name="T13" fmla="*/ 56 h 178"/>
              <a:gd name="T14" fmla="*/ 226 w 255"/>
              <a:gd name="T15" fmla="*/ 81 h 178"/>
              <a:gd name="T16" fmla="*/ 242 w 255"/>
              <a:gd name="T17" fmla="*/ 112 h 178"/>
              <a:gd name="T18" fmla="*/ 255 w 255"/>
              <a:gd name="T19" fmla="*/ 151 h 178"/>
              <a:gd name="T20" fmla="*/ 253 w 255"/>
              <a:gd name="T21" fmla="*/ 152 h 178"/>
              <a:gd name="T22" fmla="*/ 247 w 255"/>
              <a:gd name="T23" fmla="*/ 155 h 178"/>
              <a:gd name="T24" fmla="*/ 238 w 255"/>
              <a:gd name="T25" fmla="*/ 159 h 178"/>
              <a:gd name="T26" fmla="*/ 225 w 255"/>
              <a:gd name="T27" fmla="*/ 163 h 178"/>
              <a:gd name="T28" fmla="*/ 209 w 255"/>
              <a:gd name="T29" fmla="*/ 168 h 178"/>
              <a:gd name="T30" fmla="*/ 192 w 255"/>
              <a:gd name="T31" fmla="*/ 172 h 178"/>
              <a:gd name="T32" fmla="*/ 173 w 255"/>
              <a:gd name="T33" fmla="*/ 176 h 178"/>
              <a:gd name="T34" fmla="*/ 153 w 255"/>
              <a:gd name="T35" fmla="*/ 178 h 178"/>
              <a:gd name="T36" fmla="*/ 133 w 255"/>
              <a:gd name="T37" fmla="*/ 178 h 178"/>
              <a:gd name="T38" fmla="*/ 112 w 255"/>
              <a:gd name="T39" fmla="*/ 176 h 178"/>
              <a:gd name="T40" fmla="*/ 91 w 255"/>
              <a:gd name="T41" fmla="*/ 169 h 178"/>
              <a:gd name="T42" fmla="*/ 71 w 255"/>
              <a:gd name="T43" fmla="*/ 160 h 178"/>
              <a:gd name="T44" fmla="*/ 52 w 255"/>
              <a:gd name="T45" fmla="*/ 147 h 178"/>
              <a:gd name="T46" fmla="*/ 35 w 255"/>
              <a:gd name="T47" fmla="*/ 129 h 178"/>
              <a:gd name="T48" fmla="*/ 21 w 255"/>
              <a:gd name="T49" fmla="*/ 107 h 178"/>
              <a:gd name="T50" fmla="*/ 9 w 255"/>
              <a:gd name="T51" fmla="*/ 78 h 178"/>
              <a:gd name="T52" fmla="*/ 0 w 255"/>
              <a:gd name="T53" fmla="*/ 43 h 178"/>
              <a:gd name="T54" fmla="*/ 1 w 255"/>
              <a:gd name="T55" fmla="*/ 46 h 178"/>
              <a:gd name="T56" fmla="*/ 5 w 255"/>
              <a:gd name="T57" fmla="*/ 52 h 178"/>
              <a:gd name="T58" fmla="*/ 10 w 255"/>
              <a:gd name="T59" fmla="*/ 64 h 178"/>
              <a:gd name="T60" fmla="*/ 19 w 255"/>
              <a:gd name="T61" fmla="*/ 77 h 178"/>
              <a:gd name="T62" fmla="*/ 32 w 255"/>
              <a:gd name="T63" fmla="*/ 91 h 178"/>
              <a:gd name="T64" fmla="*/ 47 w 255"/>
              <a:gd name="T65" fmla="*/ 105 h 178"/>
              <a:gd name="T66" fmla="*/ 65 w 255"/>
              <a:gd name="T67" fmla="*/ 117 h 178"/>
              <a:gd name="T68" fmla="*/ 87 w 255"/>
              <a:gd name="T69" fmla="*/ 127 h 178"/>
              <a:gd name="T70" fmla="*/ 112 w 255"/>
              <a:gd name="T71" fmla="*/ 134 h 178"/>
              <a:gd name="T72" fmla="*/ 108 w 255"/>
              <a:gd name="T73" fmla="*/ 133 h 178"/>
              <a:gd name="T74" fmla="*/ 100 w 255"/>
              <a:gd name="T75" fmla="*/ 127 h 178"/>
              <a:gd name="T76" fmla="*/ 87 w 255"/>
              <a:gd name="T77" fmla="*/ 121 h 178"/>
              <a:gd name="T78" fmla="*/ 73 w 255"/>
              <a:gd name="T79" fmla="*/ 111 h 178"/>
              <a:gd name="T80" fmla="*/ 57 w 255"/>
              <a:gd name="T81" fmla="*/ 98 h 178"/>
              <a:gd name="T82" fmla="*/ 42 w 255"/>
              <a:gd name="T83" fmla="*/ 82 h 178"/>
              <a:gd name="T84" fmla="*/ 27 w 255"/>
              <a:gd name="T85" fmla="*/ 64 h 178"/>
              <a:gd name="T86" fmla="*/ 16 w 255"/>
              <a:gd name="T87" fmla="*/ 43 h 178"/>
              <a:gd name="T88" fmla="*/ 9 w 255"/>
              <a:gd name="T89" fmla="*/ 20 h 178"/>
              <a:gd name="T90" fmla="*/ 12 w 255"/>
              <a:gd name="T91" fmla="*/ 20 h 178"/>
              <a:gd name="T92" fmla="*/ 17 w 255"/>
              <a:gd name="T93" fmla="*/ 17 h 178"/>
              <a:gd name="T94" fmla="*/ 26 w 255"/>
              <a:gd name="T95" fmla="*/ 13 h 178"/>
              <a:gd name="T96" fmla="*/ 39 w 255"/>
              <a:gd name="T97" fmla="*/ 9 h 178"/>
              <a:gd name="T98" fmla="*/ 53 w 255"/>
              <a:gd name="T99" fmla="*/ 5 h 178"/>
              <a:gd name="T100" fmla="*/ 70 w 255"/>
              <a:gd name="T101" fmla="*/ 3 h 178"/>
              <a:gd name="T102" fmla="*/ 88 w 255"/>
              <a:gd name="T103"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178">
                <a:moveTo>
                  <a:pt x="88" y="0"/>
                </a:moveTo>
                <a:lnTo>
                  <a:pt x="108" y="2"/>
                </a:lnTo>
                <a:lnTo>
                  <a:pt x="129" y="4"/>
                </a:lnTo>
                <a:lnTo>
                  <a:pt x="149" y="11"/>
                </a:lnTo>
                <a:lnTo>
                  <a:pt x="169" y="21"/>
                </a:lnTo>
                <a:lnTo>
                  <a:pt x="190" y="35"/>
                </a:lnTo>
                <a:lnTo>
                  <a:pt x="208" y="56"/>
                </a:lnTo>
                <a:lnTo>
                  <a:pt x="226" y="81"/>
                </a:lnTo>
                <a:lnTo>
                  <a:pt x="242" y="112"/>
                </a:lnTo>
                <a:lnTo>
                  <a:pt x="255" y="151"/>
                </a:lnTo>
                <a:lnTo>
                  <a:pt x="253" y="152"/>
                </a:lnTo>
                <a:lnTo>
                  <a:pt x="247" y="155"/>
                </a:lnTo>
                <a:lnTo>
                  <a:pt x="238" y="159"/>
                </a:lnTo>
                <a:lnTo>
                  <a:pt x="225" y="163"/>
                </a:lnTo>
                <a:lnTo>
                  <a:pt x="209" y="168"/>
                </a:lnTo>
                <a:lnTo>
                  <a:pt x="192" y="172"/>
                </a:lnTo>
                <a:lnTo>
                  <a:pt x="173" y="176"/>
                </a:lnTo>
                <a:lnTo>
                  <a:pt x="153" y="178"/>
                </a:lnTo>
                <a:lnTo>
                  <a:pt x="133" y="178"/>
                </a:lnTo>
                <a:lnTo>
                  <a:pt x="112" y="176"/>
                </a:lnTo>
                <a:lnTo>
                  <a:pt x="91" y="169"/>
                </a:lnTo>
                <a:lnTo>
                  <a:pt x="71" y="160"/>
                </a:lnTo>
                <a:lnTo>
                  <a:pt x="52" y="147"/>
                </a:lnTo>
                <a:lnTo>
                  <a:pt x="35" y="129"/>
                </a:lnTo>
                <a:lnTo>
                  <a:pt x="21" y="107"/>
                </a:lnTo>
                <a:lnTo>
                  <a:pt x="9" y="78"/>
                </a:lnTo>
                <a:lnTo>
                  <a:pt x="0" y="43"/>
                </a:lnTo>
                <a:lnTo>
                  <a:pt x="1" y="46"/>
                </a:lnTo>
                <a:lnTo>
                  <a:pt x="5" y="52"/>
                </a:lnTo>
                <a:lnTo>
                  <a:pt x="10" y="64"/>
                </a:lnTo>
                <a:lnTo>
                  <a:pt x="19" y="77"/>
                </a:lnTo>
                <a:lnTo>
                  <a:pt x="32" y="91"/>
                </a:lnTo>
                <a:lnTo>
                  <a:pt x="47" y="105"/>
                </a:lnTo>
                <a:lnTo>
                  <a:pt x="65" y="117"/>
                </a:lnTo>
                <a:lnTo>
                  <a:pt x="87" y="127"/>
                </a:lnTo>
                <a:lnTo>
                  <a:pt x="112" y="134"/>
                </a:lnTo>
                <a:lnTo>
                  <a:pt x="108" y="133"/>
                </a:lnTo>
                <a:lnTo>
                  <a:pt x="100" y="127"/>
                </a:lnTo>
                <a:lnTo>
                  <a:pt x="87" y="121"/>
                </a:lnTo>
                <a:lnTo>
                  <a:pt x="73" y="111"/>
                </a:lnTo>
                <a:lnTo>
                  <a:pt x="57" y="98"/>
                </a:lnTo>
                <a:lnTo>
                  <a:pt x="42" y="82"/>
                </a:lnTo>
                <a:lnTo>
                  <a:pt x="27" y="64"/>
                </a:lnTo>
                <a:lnTo>
                  <a:pt x="16" y="43"/>
                </a:lnTo>
                <a:lnTo>
                  <a:pt x="9" y="20"/>
                </a:lnTo>
                <a:lnTo>
                  <a:pt x="12" y="20"/>
                </a:lnTo>
                <a:lnTo>
                  <a:pt x="17" y="17"/>
                </a:lnTo>
                <a:lnTo>
                  <a:pt x="26" y="13"/>
                </a:lnTo>
                <a:lnTo>
                  <a:pt x="39" y="9"/>
                </a:lnTo>
                <a:lnTo>
                  <a:pt x="53" y="5"/>
                </a:lnTo>
                <a:lnTo>
                  <a:pt x="70" y="3"/>
                </a:lnTo>
                <a:lnTo>
                  <a:pt x="88" y="0"/>
                </a:lnTo>
                <a:close/>
              </a:path>
            </a:pathLst>
          </a:custGeom>
          <a:solidFill>
            <a:schemeClr val="accent5">
              <a:lumMod val="100000"/>
            </a:schemeClr>
          </a:solidFill>
          <a:ln w="0">
            <a:noFill/>
            <a:prstDash val="solid"/>
            <a:round/>
          </a:ln>
        </p:spPr>
        <p:txBody>
          <a:bodyPr anchor="ctr"/>
          <a:lstStyle/>
          <a:p>
            <a:pPr algn="ctr">
              <a:buClrTx/>
              <a:buFontTx/>
              <a:buNone/>
            </a:pPr>
            <a:endParaRPr sz="1800" kern="1200">
              <a:ea typeface="微软雅黑"/>
            </a:endParaRPr>
          </a:p>
        </p:txBody>
      </p:sp>
      <p:sp>
        <p:nvSpPr>
          <p:cNvPr id="45" name="千图PPT彼岸天：ID 8661124库_任意多边形 44"/>
          <p:cNvSpPr/>
          <p:nvPr>
            <p:custDataLst>
              <p:tags r:id="rId29"/>
            </p:custDataLst>
          </p:nvPr>
        </p:nvSpPr>
        <p:spPr bwMode="auto">
          <a:xfrm>
            <a:off x="4345552" y="4671461"/>
            <a:ext cx="371758" cy="259699"/>
          </a:xfrm>
          <a:custGeom>
            <a:avLst/>
            <a:gdLst>
              <a:gd name="T0" fmla="*/ 89 w 256"/>
              <a:gd name="T1" fmla="*/ 0 h 176"/>
              <a:gd name="T2" fmla="*/ 109 w 256"/>
              <a:gd name="T3" fmla="*/ 0 h 176"/>
              <a:gd name="T4" fmla="*/ 128 w 256"/>
              <a:gd name="T5" fmla="*/ 3 h 176"/>
              <a:gd name="T6" fmla="*/ 149 w 256"/>
              <a:gd name="T7" fmla="*/ 10 h 176"/>
              <a:gd name="T8" fmla="*/ 170 w 256"/>
              <a:gd name="T9" fmla="*/ 20 h 176"/>
              <a:gd name="T10" fmla="*/ 190 w 256"/>
              <a:gd name="T11" fmla="*/ 35 h 176"/>
              <a:gd name="T12" fmla="*/ 209 w 256"/>
              <a:gd name="T13" fmla="*/ 54 h 176"/>
              <a:gd name="T14" fmla="*/ 226 w 256"/>
              <a:gd name="T15" fmla="*/ 80 h 176"/>
              <a:gd name="T16" fmla="*/ 243 w 256"/>
              <a:gd name="T17" fmla="*/ 111 h 176"/>
              <a:gd name="T18" fmla="*/ 256 w 256"/>
              <a:gd name="T19" fmla="*/ 149 h 176"/>
              <a:gd name="T20" fmla="*/ 253 w 256"/>
              <a:gd name="T21" fmla="*/ 150 h 176"/>
              <a:gd name="T22" fmla="*/ 248 w 256"/>
              <a:gd name="T23" fmla="*/ 153 h 176"/>
              <a:gd name="T24" fmla="*/ 238 w 256"/>
              <a:gd name="T25" fmla="*/ 157 h 176"/>
              <a:gd name="T26" fmla="*/ 225 w 256"/>
              <a:gd name="T27" fmla="*/ 162 h 176"/>
              <a:gd name="T28" fmla="*/ 210 w 256"/>
              <a:gd name="T29" fmla="*/ 167 h 176"/>
              <a:gd name="T30" fmla="*/ 193 w 256"/>
              <a:gd name="T31" fmla="*/ 171 h 176"/>
              <a:gd name="T32" fmla="*/ 174 w 256"/>
              <a:gd name="T33" fmla="*/ 175 h 176"/>
              <a:gd name="T34" fmla="*/ 154 w 256"/>
              <a:gd name="T35" fmla="*/ 176 h 176"/>
              <a:gd name="T36" fmla="*/ 134 w 256"/>
              <a:gd name="T37" fmla="*/ 176 h 176"/>
              <a:gd name="T38" fmla="*/ 113 w 256"/>
              <a:gd name="T39" fmla="*/ 174 h 176"/>
              <a:gd name="T40" fmla="*/ 92 w 256"/>
              <a:gd name="T41" fmla="*/ 168 h 176"/>
              <a:gd name="T42" fmla="*/ 71 w 256"/>
              <a:gd name="T43" fmla="*/ 159 h 176"/>
              <a:gd name="T44" fmla="*/ 53 w 256"/>
              <a:gd name="T45" fmla="*/ 146 h 176"/>
              <a:gd name="T46" fmla="*/ 36 w 256"/>
              <a:gd name="T47" fmla="*/ 128 h 176"/>
              <a:gd name="T48" fmla="*/ 22 w 256"/>
              <a:gd name="T49" fmla="*/ 105 h 176"/>
              <a:gd name="T50" fmla="*/ 9 w 256"/>
              <a:gd name="T51" fmla="*/ 76 h 176"/>
              <a:gd name="T52" fmla="*/ 0 w 256"/>
              <a:gd name="T53" fmla="*/ 41 h 176"/>
              <a:gd name="T54" fmla="*/ 1 w 256"/>
              <a:gd name="T55" fmla="*/ 44 h 176"/>
              <a:gd name="T56" fmla="*/ 5 w 256"/>
              <a:gd name="T57" fmla="*/ 51 h 176"/>
              <a:gd name="T58" fmla="*/ 11 w 256"/>
              <a:gd name="T59" fmla="*/ 62 h 176"/>
              <a:gd name="T60" fmla="*/ 21 w 256"/>
              <a:gd name="T61" fmla="*/ 75 h 176"/>
              <a:gd name="T62" fmla="*/ 32 w 256"/>
              <a:gd name="T63" fmla="*/ 89 h 176"/>
              <a:gd name="T64" fmla="*/ 48 w 256"/>
              <a:gd name="T65" fmla="*/ 103 h 176"/>
              <a:gd name="T66" fmla="*/ 66 w 256"/>
              <a:gd name="T67" fmla="*/ 116 h 176"/>
              <a:gd name="T68" fmla="*/ 87 w 256"/>
              <a:gd name="T69" fmla="*/ 127 h 176"/>
              <a:gd name="T70" fmla="*/ 112 w 256"/>
              <a:gd name="T71" fmla="*/ 133 h 176"/>
              <a:gd name="T72" fmla="*/ 109 w 256"/>
              <a:gd name="T73" fmla="*/ 131 h 176"/>
              <a:gd name="T74" fmla="*/ 100 w 256"/>
              <a:gd name="T75" fmla="*/ 127 h 176"/>
              <a:gd name="T76" fmla="*/ 88 w 256"/>
              <a:gd name="T77" fmla="*/ 119 h 176"/>
              <a:gd name="T78" fmla="*/ 74 w 256"/>
              <a:gd name="T79" fmla="*/ 109 h 176"/>
              <a:gd name="T80" fmla="*/ 57 w 256"/>
              <a:gd name="T81" fmla="*/ 96 h 176"/>
              <a:gd name="T82" fmla="*/ 41 w 256"/>
              <a:gd name="T83" fmla="*/ 80 h 176"/>
              <a:gd name="T84" fmla="*/ 27 w 256"/>
              <a:gd name="T85" fmla="*/ 62 h 176"/>
              <a:gd name="T86" fmla="*/ 17 w 256"/>
              <a:gd name="T87" fmla="*/ 42 h 176"/>
              <a:gd name="T88" fmla="*/ 10 w 256"/>
              <a:gd name="T89" fmla="*/ 19 h 176"/>
              <a:gd name="T90" fmla="*/ 11 w 256"/>
              <a:gd name="T91" fmla="*/ 18 h 176"/>
              <a:gd name="T92" fmla="*/ 18 w 256"/>
              <a:gd name="T93" fmla="*/ 15 h 176"/>
              <a:gd name="T94" fmla="*/ 27 w 256"/>
              <a:gd name="T95" fmla="*/ 11 h 176"/>
              <a:gd name="T96" fmla="*/ 39 w 256"/>
              <a:gd name="T97" fmla="*/ 7 h 176"/>
              <a:gd name="T98" fmla="*/ 54 w 256"/>
              <a:gd name="T99" fmla="*/ 3 h 176"/>
              <a:gd name="T100" fmla="*/ 70 w 256"/>
              <a:gd name="T101" fmla="*/ 1 h 176"/>
              <a:gd name="T102" fmla="*/ 89 w 256"/>
              <a:gd name="T10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6">
                <a:moveTo>
                  <a:pt x="89" y="0"/>
                </a:moveTo>
                <a:lnTo>
                  <a:pt x="109" y="0"/>
                </a:lnTo>
                <a:lnTo>
                  <a:pt x="128" y="3"/>
                </a:lnTo>
                <a:lnTo>
                  <a:pt x="149" y="10"/>
                </a:lnTo>
                <a:lnTo>
                  <a:pt x="170" y="20"/>
                </a:lnTo>
                <a:lnTo>
                  <a:pt x="190" y="35"/>
                </a:lnTo>
                <a:lnTo>
                  <a:pt x="209" y="54"/>
                </a:lnTo>
                <a:lnTo>
                  <a:pt x="226" y="80"/>
                </a:lnTo>
                <a:lnTo>
                  <a:pt x="243" y="111"/>
                </a:lnTo>
                <a:lnTo>
                  <a:pt x="256" y="149"/>
                </a:lnTo>
                <a:lnTo>
                  <a:pt x="253" y="150"/>
                </a:lnTo>
                <a:lnTo>
                  <a:pt x="248" y="153"/>
                </a:lnTo>
                <a:lnTo>
                  <a:pt x="238" y="157"/>
                </a:lnTo>
                <a:lnTo>
                  <a:pt x="225" y="162"/>
                </a:lnTo>
                <a:lnTo>
                  <a:pt x="210" y="167"/>
                </a:lnTo>
                <a:lnTo>
                  <a:pt x="193" y="171"/>
                </a:lnTo>
                <a:lnTo>
                  <a:pt x="174" y="175"/>
                </a:lnTo>
                <a:lnTo>
                  <a:pt x="154" y="176"/>
                </a:lnTo>
                <a:lnTo>
                  <a:pt x="134" y="176"/>
                </a:lnTo>
                <a:lnTo>
                  <a:pt x="113" y="174"/>
                </a:lnTo>
                <a:lnTo>
                  <a:pt x="92" y="168"/>
                </a:lnTo>
                <a:lnTo>
                  <a:pt x="71" y="159"/>
                </a:lnTo>
                <a:lnTo>
                  <a:pt x="53" y="146"/>
                </a:lnTo>
                <a:lnTo>
                  <a:pt x="36" y="128"/>
                </a:lnTo>
                <a:lnTo>
                  <a:pt x="22" y="105"/>
                </a:lnTo>
                <a:lnTo>
                  <a:pt x="9" y="76"/>
                </a:lnTo>
                <a:lnTo>
                  <a:pt x="0" y="41"/>
                </a:lnTo>
                <a:lnTo>
                  <a:pt x="1" y="44"/>
                </a:lnTo>
                <a:lnTo>
                  <a:pt x="5" y="51"/>
                </a:lnTo>
                <a:lnTo>
                  <a:pt x="11" y="62"/>
                </a:lnTo>
                <a:lnTo>
                  <a:pt x="21" y="75"/>
                </a:lnTo>
                <a:lnTo>
                  <a:pt x="32" y="89"/>
                </a:lnTo>
                <a:lnTo>
                  <a:pt x="48" y="103"/>
                </a:lnTo>
                <a:lnTo>
                  <a:pt x="66" y="116"/>
                </a:lnTo>
                <a:lnTo>
                  <a:pt x="87" y="127"/>
                </a:lnTo>
                <a:lnTo>
                  <a:pt x="112" y="133"/>
                </a:lnTo>
                <a:lnTo>
                  <a:pt x="109" y="131"/>
                </a:lnTo>
                <a:lnTo>
                  <a:pt x="100" y="127"/>
                </a:lnTo>
                <a:lnTo>
                  <a:pt x="88" y="119"/>
                </a:lnTo>
                <a:lnTo>
                  <a:pt x="74" y="109"/>
                </a:lnTo>
                <a:lnTo>
                  <a:pt x="57" y="96"/>
                </a:lnTo>
                <a:lnTo>
                  <a:pt x="41" y="80"/>
                </a:lnTo>
                <a:lnTo>
                  <a:pt x="27" y="62"/>
                </a:lnTo>
                <a:lnTo>
                  <a:pt x="17" y="42"/>
                </a:lnTo>
                <a:lnTo>
                  <a:pt x="10" y="19"/>
                </a:lnTo>
                <a:lnTo>
                  <a:pt x="11" y="18"/>
                </a:lnTo>
                <a:lnTo>
                  <a:pt x="18" y="15"/>
                </a:lnTo>
                <a:lnTo>
                  <a:pt x="27" y="11"/>
                </a:lnTo>
                <a:lnTo>
                  <a:pt x="39" y="7"/>
                </a:lnTo>
                <a:lnTo>
                  <a:pt x="54" y="3"/>
                </a:lnTo>
                <a:lnTo>
                  <a:pt x="70" y="1"/>
                </a:lnTo>
                <a:lnTo>
                  <a:pt x="89" y="0"/>
                </a:lnTo>
                <a:close/>
              </a:path>
            </a:pathLst>
          </a:custGeom>
          <a:solidFill>
            <a:schemeClr val="accent5">
              <a:lumMod val="100000"/>
            </a:schemeClr>
          </a:solidFill>
          <a:ln w="0">
            <a:noFill/>
            <a:prstDash val="solid"/>
            <a:round/>
          </a:ln>
        </p:spPr>
        <p:txBody>
          <a:bodyPr anchor="ctr"/>
          <a:lstStyle/>
          <a:p>
            <a:pPr algn="ctr">
              <a:buClrTx/>
              <a:buFontTx/>
              <a:buNone/>
            </a:pPr>
            <a:endParaRPr sz="1800" kern="1200">
              <a:ea typeface="微软雅黑"/>
            </a:endParaRPr>
          </a:p>
        </p:txBody>
      </p:sp>
      <p:sp>
        <p:nvSpPr>
          <p:cNvPr id="46" name="千图PPT彼岸天：ID 8661124库_任意多边形 45"/>
          <p:cNvSpPr/>
          <p:nvPr>
            <p:custDataLst>
              <p:tags r:id="rId30"/>
            </p:custDataLst>
          </p:nvPr>
        </p:nvSpPr>
        <p:spPr bwMode="auto">
          <a:xfrm>
            <a:off x="3803889" y="4714252"/>
            <a:ext cx="371758" cy="261175"/>
          </a:xfrm>
          <a:custGeom>
            <a:avLst/>
            <a:gdLst>
              <a:gd name="T0" fmla="*/ 101 w 256"/>
              <a:gd name="T1" fmla="*/ 0 h 177"/>
              <a:gd name="T2" fmla="*/ 122 w 256"/>
              <a:gd name="T3" fmla="*/ 0 h 177"/>
              <a:gd name="T4" fmla="*/ 143 w 256"/>
              <a:gd name="T5" fmla="*/ 3 h 177"/>
              <a:gd name="T6" fmla="*/ 163 w 256"/>
              <a:gd name="T7" fmla="*/ 8 h 177"/>
              <a:gd name="T8" fmla="*/ 184 w 256"/>
              <a:gd name="T9" fmla="*/ 17 h 177"/>
              <a:gd name="T10" fmla="*/ 202 w 256"/>
              <a:gd name="T11" fmla="*/ 30 h 177"/>
              <a:gd name="T12" fmla="*/ 219 w 256"/>
              <a:gd name="T13" fmla="*/ 48 h 177"/>
              <a:gd name="T14" fmla="*/ 234 w 256"/>
              <a:gd name="T15" fmla="*/ 72 h 177"/>
              <a:gd name="T16" fmla="*/ 247 w 256"/>
              <a:gd name="T17" fmla="*/ 100 h 177"/>
              <a:gd name="T18" fmla="*/ 256 w 256"/>
              <a:gd name="T19" fmla="*/ 135 h 177"/>
              <a:gd name="T20" fmla="*/ 254 w 256"/>
              <a:gd name="T21" fmla="*/ 133 h 177"/>
              <a:gd name="T22" fmla="*/ 251 w 256"/>
              <a:gd name="T23" fmla="*/ 125 h 177"/>
              <a:gd name="T24" fmla="*/ 244 w 256"/>
              <a:gd name="T25" fmla="*/ 115 h 177"/>
              <a:gd name="T26" fmla="*/ 235 w 256"/>
              <a:gd name="T27" fmla="*/ 102 h 177"/>
              <a:gd name="T28" fmla="*/ 223 w 256"/>
              <a:gd name="T29" fmla="*/ 87 h 177"/>
              <a:gd name="T30" fmla="*/ 208 w 256"/>
              <a:gd name="T31" fmla="*/ 73 h 177"/>
              <a:gd name="T32" fmla="*/ 189 w 256"/>
              <a:gd name="T33" fmla="*/ 60 h 177"/>
              <a:gd name="T34" fmla="*/ 169 w 256"/>
              <a:gd name="T35" fmla="*/ 50 h 177"/>
              <a:gd name="T36" fmla="*/ 144 w 256"/>
              <a:gd name="T37" fmla="*/ 43 h 177"/>
              <a:gd name="T38" fmla="*/ 147 w 256"/>
              <a:gd name="T39" fmla="*/ 46 h 177"/>
              <a:gd name="T40" fmla="*/ 156 w 256"/>
              <a:gd name="T41" fmla="*/ 50 h 177"/>
              <a:gd name="T42" fmla="*/ 167 w 256"/>
              <a:gd name="T43" fmla="*/ 58 h 177"/>
              <a:gd name="T44" fmla="*/ 182 w 256"/>
              <a:gd name="T45" fmla="*/ 68 h 177"/>
              <a:gd name="T46" fmla="*/ 199 w 256"/>
              <a:gd name="T47" fmla="*/ 81 h 177"/>
              <a:gd name="T48" fmla="*/ 214 w 256"/>
              <a:gd name="T49" fmla="*/ 96 h 177"/>
              <a:gd name="T50" fmla="*/ 228 w 256"/>
              <a:gd name="T51" fmla="*/ 115 h 177"/>
              <a:gd name="T52" fmla="*/ 239 w 256"/>
              <a:gd name="T53" fmla="*/ 135 h 177"/>
              <a:gd name="T54" fmla="*/ 245 w 256"/>
              <a:gd name="T55" fmla="*/ 157 h 177"/>
              <a:gd name="T56" fmla="*/ 244 w 256"/>
              <a:gd name="T57" fmla="*/ 159 h 177"/>
              <a:gd name="T58" fmla="*/ 238 w 256"/>
              <a:gd name="T59" fmla="*/ 161 h 177"/>
              <a:gd name="T60" fmla="*/ 228 w 256"/>
              <a:gd name="T61" fmla="*/ 165 h 177"/>
              <a:gd name="T62" fmla="*/ 217 w 256"/>
              <a:gd name="T63" fmla="*/ 169 h 177"/>
              <a:gd name="T64" fmla="*/ 201 w 256"/>
              <a:gd name="T65" fmla="*/ 173 h 177"/>
              <a:gd name="T66" fmla="*/ 186 w 256"/>
              <a:gd name="T67" fmla="*/ 176 h 177"/>
              <a:gd name="T68" fmla="*/ 166 w 256"/>
              <a:gd name="T69" fmla="*/ 177 h 177"/>
              <a:gd name="T70" fmla="*/ 147 w 256"/>
              <a:gd name="T71" fmla="*/ 177 h 177"/>
              <a:gd name="T72" fmla="*/ 127 w 256"/>
              <a:gd name="T73" fmla="*/ 173 h 177"/>
              <a:gd name="T74" fmla="*/ 106 w 256"/>
              <a:gd name="T75" fmla="*/ 167 h 177"/>
              <a:gd name="T76" fmla="*/ 86 w 256"/>
              <a:gd name="T77" fmla="*/ 156 h 177"/>
              <a:gd name="T78" fmla="*/ 66 w 256"/>
              <a:gd name="T79" fmla="*/ 142 h 177"/>
              <a:gd name="T80" fmla="*/ 47 w 256"/>
              <a:gd name="T81" fmla="*/ 122 h 177"/>
              <a:gd name="T82" fmla="*/ 28 w 256"/>
              <a:gd name="T83" fmla="*/ 96 h 177"/>
              <a:gd name="T84" fmla="*/ 13 w 256"/>
              <a:gd name="T85" fmla="*/ 65 h 177"/>
              <a:gd name="T86" fmla="*/ 0 w 256"/>
              <a:gd name="T87" fmla="*/ 28 h 177"/>
              <a:gd name="T88" fmla="*/ 2 w 256"/>
              <a:gd name="T89" fmla="*/ 26 h 177"/>
              <a:gd name="T90" fmla="*/ 8 w 256"/>
              <a:gd name="T91" fmla="*/ 24 h 177"/>
              <a:gd name="T92" fmla="*/ 18 w 256"/>
              <a:gd name="T93" fmla="*/ 20 h 177"/>
              <a:gd name="T94" fmla="*/ 30 w 256"/>
              <a:gd name="T95" fmla="*/ 15 h 177"/>
              <a:gd name="T96" fmla="*/ 45 w 256"/>
              <a:gd name="T97" fmla="*/ 9 h 177"/>
              <a:gd name="T98" fmla="*/ 62 w 256"/>
              <a:gd name="T99" fmla="*/ 6 h 177"/>
              <a:gd name="T100" fmla="*/ 82 w 256"/>
              <a:gd name="T101" fmla="*/ 3 h 177"/>
              <a:gd name="T102" fmla="*/ 101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101" y="0"/>
                </a:moveTo>
                <a:lnTo>
                  <a:pt x="122" y="0"/>
                </a:lnTo>
                <a:lnTo>
                  <a:pt x="143" y="3"/>
                </a:lnTo>
                <a:lnTo>
                  <a:pt x="163" y="8"/>
                </a:lnTo>
                <a:lnTo>
                  <a:pt x="184" y="17"/>
                </a:lnTo>
                <a:lnTo>
                  <a:pt x="202" y="30"/>
                </a:lnTo>
                <a:lnTo>
                  <a:pt x="219" y="48"/>
                </a:lnTo>
                <a:lnTo>
                  <a:pt x="234" y="72"/>
                </a:lnTo>
                <a:lnTo>
                  <a:pt x="247" y="100"/>
                </a:lnTo>
                <a:lnTo>
                  <a:pt x="256" y="135"/>
                </a:lnTo>
                <a:lnTo>
                  <a:pt x="254" y="133"/>
                </a:lnTo>
                <a:lnTo>
                  <a:pt x="251" y="125"/>
                </a:lnTo>
                <a:lnTo>
                  <a:pt x="244" y="115"/>
                </a:lnTo>
                <a:lnTo>
                  <a:pt x="235" y="102"/>
                </a:lnTo>
                <a:lnTo>
                  <a:pt x="223" y="87"/>
                </a:lnTo>
                <a:lnTo>
                  <a:pt x="208" y="73"/>
                </a:lnTo>
                <a:lnTo>
                  <a:pt x="189" y="60"/>
                </a:lnTo>
                <a:lnTo>
                  <a:pt x="169" y="50"/>
                </a:lnTo>
                <a:lnTo>
                  <a:pt x="144" y="43"/>
                </a:lnTo>
                <a:lnTo>
                  <a:pt x="147" y="46"/>
                </a:lnTo>
                <a:lnTo>
                  <a:pt x="156" y="50"/>
                </a:lnTo>
                <a:lnTo>
                  <a:pt x="167" y="58"/>
                </a:lnTo>
                <a:lnTo>
                  <a:pt x="182" y="68"/>
                </a:lnTo>
                <a:lnTo>
                  <a:pt x="199" y="81"/>
                </a:lnTo>
                <a:lnTo>
                  <a:pt x="214" y="96"/>
                </a:lnTo>
                <a:lnTo>
                  <a:pt x="228" y="115"/>
                </a:lnTo>
                <a:lnTo>
                  <a:pt x="239" y="135"/>
                </a:lnTo>
                <a:lnTo>
                  <a:pt x="245" y="157"/>
                </a:lnTo>
                <a:lnTo>
                  <a:pt x="244" y="159"/>
                </a:lnTo>
                <a:lnTo>
                  <a:pt x="238" y="161"/>
                </a:lnTo>
                <a:lnTo>
                  <a:pt x="228" y="165"/>
                </a:lnTo>
                <a:lnTo>
                  <a:pt x="217" y="169"/>
                </a:lnTo>
                <a:lnTo>
                  <a:pt x="201" y="173"/>
                </a:lnTo>
                <a:lnTo>
                  <a:pt x="186" y="176"/>
                </a:lnTo>
                <a:lnTo>
                  <a:pt x="166" y="177"/>
                </a:lnTo>
                <a:lnTo>
                  <a:pt x="147" y="177"/>
                </a:lnTo>
                <a:lnTo>
                  <a:pt x="127" y="173"/>
                </a:lnTo>
                <a:lnTo>
                  <a:pt x="106" y="167"/>
                </a:lnTo>
                <a:lnTo>
                  <a:pt x="86" y="156"/>
                </a:lnTo>
                <a:lnTo>
                  <a:pt x="66" y="142"/>
                </a:lnTo>
                <a:lnTo>
                  <a:pt x="47" y="122"/>
                </a:lnTo>
                <a:lnTo>
                  <a:pt x="28" y="96"/>
                </a:lnTo>
                <a:lnTo>
                  <a:pt x="13" y="65"/>
                </a:lnTo>
                <a:lnTo>
                  <a:pt x="0" y="28"/>
                </a:lnTo>
                <a:lnTo>
                  <a:pt x="2" y="26"/>
                </a:lnTo>
                <a:lnTo>
                  <a:pt x="8" y="24"/>
                </a:lnTo>
                <a:lnTo>
                  <a:pt x="18" y="20"/>
                </a:lnTo>
                <a:lnTo>
                  <a:pt x="30" y="15"/>
                </a:lnTo>
                <a:lnTo>
                  <a:pt x="45" y="9"/>
                </a:lnTo>
                <a:lnTo>
                  <a:pt x="62" y="6"/>
                </a:lnTo>
                <a:lnTo>
                  <a:pt x="82" y="3"/>
                </a:lnTo>
                <a:lnTo>
                  <a:pt x="101" y="0"/>
                </a:lnTo>
                <a:close/>
              </a:path>
            </a:pathLst>
          </a:custGeom>
          <a:solidFill>
            <a:schemeClr val="accent5">
              <a:lumMod val="100000"/>
            </a:schemeClr>
          </a:solidFill>
          <a:ln w="0">
            <a:noFill/>
            <a:prstDash val="solid"/>
            <a:round/>
          </a:ln>
        </p:spPr>
        <p:txBody>
          <a:bodyPr anchor="ctr"/>
          <a:lstStyle/>
          <a:p>
            <a:pPr algn="ctr">
              <a:buClrTx/>
              <a:buFontTx/>
              <a:buNone/>
            </a:pPr>
            <a:endParaRPr sz="1800" kern="1200">
              <a:ea typeface="微软雅黑"/>
            </a:endParaRPr>
          </a:p>
        </p:txBody>
      </p:sp>
      <p:sp>
        <p:nvSpPr>
          <p:cNvPr id="47" name="千图PPT彼岸天：ID 8661124库_任意多边形 46"/>
          <p:cNvSpPr/>
          <p:nvPr>
            <p:custDataLst>
              <p:tags r:id="rId31"/>
            </p:custDataLst>
          </p:nvPr>
        </p:nvSpPr>
        <p:spPr bwMode="auto">
          <a:xfrm>
            <a:off x="3475696" y="5199712"/>
            <a:ext cx="254132" cy="392499"/>
          </a:xfrm>
          <a:custGeom>
            <a:avLst/>
            <a:gdLst>
              <a:gd name="T0" fmla="*/ 58 w 175"/>
              <a:gd name="T1" fmla="*/ 0 h 266"/>
              <a:gd name="T2" fmla="*/ 61 w 175"/>
              <a:gd name="T3" fmla="*/ 1 h 266"/>
              <a:gd name="T4" fmla="*/ 66 w 175"/>
              <a:gd name="T5" fmla="*/ 2 h 266"/>
              <a:gd name="T6" fmla="*/ 74 w 175"/>
              <a:gd name="T7" fmla="*/ 6 h 266"/>
              <a:gd name="T8" fmla="*/ 84 w 175"/>
              <a:gd name="T9" fmla="*/ 12 h 266"/>
              <a:gd name="T10" fmla="*/ 96 w 175"/>
              <a:gd name="T11" fmla="*/ 18 h 266"/>
              <a:gd name="T12" fmla="*/ 109 w 175"/>
              <a:gd name="T13" fmla="*/ 27 h 266"/>
              <a:gd name="T14" fmla="*/ 122 w 175"/>
              <a:gd name="T15" fmla="*/ 37 h 266"/>
              <a:gd name="T16" fmla="*/ 135 w 175"/>
              <a:gd name="T17" fmla="*/ 49 h 266"/>
              <a:gd name="T18" fmla="*/ 148 w 175"/>
              <a:gd name="T19" fmla="*/ 65 h 266"/>
              <a:gd name="T20" fmla="*/ 158 w 175"/>
              <a:gd name="T21" fmla="*/ 80 h 266"/>
              <a:gd name="T22" fmla="*/ 166 w 175"/>
              <a:gd name="T23" fmla="*/ 100 h 266"/>
              <a:gd name="T24" fmla="*/ 172 w 175"/>
              <a:gd name="T25" fmla="*/ 121 h 266"/>
              <a:gd name="T26" fmla="*/ 175 w 175"/>
              <a:gd name="T27" fmla="*/ 145 h 266"/>
              <a:gd name="T28" fmla="*/ 174 w 175"/>
              <a:gd name="T29" fmla="*/ 171 h 266"/>
              <a:gd name="T30" fmla="*/ 167 w 175"/>
              <a:gd name="T31" fmla="*/ 200 h 266"/>
              <a:gd name="T32" fmla="*/ 157 w 175"/>
              <a:gd name="T33" fmla="*/ 232 h 266"/>
              <a:gd name="T34" fmla="*/ 140 w 175"/>
              <a:gd name="T35" fmla="*/ 266 h 266"/>
              <a:gd name="T36" fmla="*/ 137 w 175"/>
              <a:gd name="T37" fmla="*/ 266 h 266"/>
              <a:gd name="T38" fmla="*/ 131 w 175"/>
              <a:gd name="T39" fmla="*/ 263 h 266"/>
              <a:gd name="T40" fmla="*/ 122 w 175"/>
              <a:gd name="T41" fmla="*/ 259 h 266"/>
              <a:gd name="T42" fmla="*/ 109 w 175"/>
              <a:gd name="T43" fmla="*/ 253 h 266"/>
              <a:gd name="T44" fmla="*/ 96 w 175"/>
              <a:gd name="T45" fmla="*/ 247 h 266"/>
              <a:gd name="T46" fmla="*/ 80 w 175"/>
              <a:gd name="T47" fmla="*/ 237 h 266"/>
              <a:gd name="T48" fmla="*/ 65 w 175"/>
              <a:gd name="T49" fmla="*/ 226 h 266"/>
              <a:gd name="T50" fmla="*/ 49 w 175"/>
              <a:gd name="T51" fmla="*/ 213 h 266"/>
              <a:gd name="T52" fmla="*/ 35 w 175"/>
              <a:gd name="T53" fmla="*/ 198 h 266"/>
              <a:gd name="T54" fmla="*/ 22 w 175"/>
              <a:gd name="T55" fmla="*/ 182 h 266"/>
              <a:gd name="T56" fmla="*/ 10 w 175"/>
              <a:gd name="T57" fmla="*/ 163 h 266"/>
              <a:gd name="T58" fmla="*/ 3 w 175"/>
              <a:gd name="T59" fmla="*/ 143 h 266"/>
              <a:gd name="T60" fmla="*/ 0 w 175"/>
              <a:gd name="T61" fmla="*/ 121 h 266"/>
              <a:gd name="T62" fmla="*/ 0 w 175"/>
              <a:gd name="T63" fmla="*/ 96 h 266"/>
              <a:gd name="T64" fmla="*/ 6 w 175"/>
              <a:gd name="T65" fmla="*/ 70 h 266"/>
              <a:gd name="T66" fmla="*/ 18 w 175"/>
              <a:gd name="T67" fmla="*/ 40 h 266"/>
              <a:gd name="T68" fmla="*/ 36 w 175"/>
              <a:gd name="T69" fmla="*/ 9 h 266"/>
              <a:gd name="T70" fmla="*/ 35 w 175"/>
              <a:gd name="T71" fmla="*/ 13 h 266"/>
              <a:gd name="T72" fmla="*/ 32 w 175"/>
              <a:gd name="T73" fmla="*/ 21 h 266"/>
              <a:gd name="T74" fmla="*/ 28 w 175"/>
              <a:gd name="T75" fmla="*/ 32 h 266"/>
              <a:gd name="T76" fmla="*/ 26 w 175"/>
              <a:gd name="T77" fmla="*/ 48 h 266"/>
              <a:gd name="T78" fmla="*/ 24 w 175"/>
              <a:gd name="T79" fmla="*/ 66 h 266"/>
              <a:gd name="T80" fmla="*/ 24 w 175"/>
              <a:gd name="T81" fmla="*/ 87 h 266"/>
              <a:gd name="T82" fmla="*/ 28 w 175"/>
              <a:gd name="T83" fmla="*/ 109 h 266"/>
              <a:gd name="T84" fmla="*/ 37 w 175"/>
              <a:gd name="T85" fmla="*/ 131 h 266"/>
              <a:gd name="T86" fmla="*/ 50 w 175"/>
              <a:gd name="T87" fmla="*/ 153 h 266"/>
              <a:gd name="T88" fmla="*/ 49 w 175"/>
              <a:gd name="T89" fmla="*/ 149 h 266"/>
              <a:gd name="T90" fmla="*/ 46 w 175"/>
              <a:gd name="T91" fmla="*/ 140 h 266"/>
              <a:gd name="T92" fmla="*/ 42 w 175"/>
              <a:gd name="T93" fmla="*/ 127 h 266"/>
              <a:gd name="T94" fmla="*/ 39 w 175"/>
              <a:gd name="T95" fmla="*/ 109 h 266"/>
              <a:gd name="T96" fmla="*/ 37 w 175"/>
              <a:gd name="T97" fmla="*/ 88 h 266"/>
              <a:gd name="T98" fmla="*/ 37 w 175"/>
              <a:gd name="T99" fmla="*/ 66 h 266"/>
              <a:gd name="T100" fmla="*/ 40 w 175"/>
              <a:gd name="T101" fmla="*/ 44 h 266"/>
              <a:gd name="T102" fmla="*/ 46 w 175"/>
              <a:gd name="T103" fmla="*/ 21 h 266"/>
              <a:gd name="T104" fmla="*/ 58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58" y="0"/>
                </a:moveTo>
                <a:lnTo>
                  <a:pt x="61" y="1"/>
                </a:lnTo>
                <a:lnTo>
                  <a:pt x="66" y="2"/>
                </a:lnTo>
                <a:lnTo>
                  <a:pt x="74" y="6"/>
                </a:lnTo>
                <a:lnTo>
                  <a:pt x="84" y="12"/>
                </a:lnTo>
                <a:lnTo>
                  <a:pt x="96" y="18"/>
                </a:lnTo>
                <a:lnTo>
                  <a:pt x="109" y="27"/>
                </a:lnTo>
                <a:lnTo>
                  <a:pt x="122" y="37"/>
                </a:lnTo>
                <a:lnTo>
                  <a:pt x="135" y="49"/>
                </a:lnTo>
                <a:lnTo>
                  <a:pt x="148" y="65"/>
                </a:lnTo>
                <a:lnTo>
                  <a:pt x="158" y="80"/>
                </a:lnTo>
                <a:lnTo>
                  <a:pt x="166" y="100"/>
                </a:lnTo>
                <a:lnTo>
                  <a:pt x="172" y="121"/>
                </a:lnTo>
                <a:lnTo>
                  <a:pt x="175" y="145"/>
                </a:lnTo>
                <a:lnTo>
                  <a:pt x="174" y="171"/>
                </a:lnTo>
                <a:lnTo>
                  <a:pt x="167" y="200"/>
                </a:lnTo>
                <a:lnTo>
                  <a:pt x="157" y="232"/>
                </a:lnTo>
                <a:lnTo>
                  <a:pt x="140" y="266"/>
                </a:lnTo>
                <a:lnTo>
                  <a:pt x="137" y="266"/>
                </a:lnTo>
                <a:lnTo>
                  <a:pt x="131" y="263"/>
                </a:lnTo>
                <a:lnTo>
                  <a:pt x="122" y="259"/>
                </a:lnTo>
                <a:lnTo>
                  <a:pt x="109" y="253"/>
                </a:lnTo>
                <a:lnTo>
                  <a:pt x="96" y="247"/>
                </a:lnTo>
                <a:lnTo>
                  <a:pt x="80" y="237"/>
                </a:lnTo>
                <a:lnTo>
                  <a:pt x="65" y="226"/>
                </a:lnTo>
                <a:lnTo>
                  <a:pt x="49" y="213"/>
                </a:lnTo>
                <a:lnTo>
                  <a:pt x="35" y="198"/>
                </a:lnTo>
                <a:lnTo>
                  <a:pt x="22" y="182"/>
                </a:lnTo>
                <a:lnTo>
                  <a:pt x="10" y="163"/>
                </a:lnTo>
                <a:lnTo>
                  <a:pt x="3" y="143"/>
                </a:lnTo>
                <a:lnTo>
                  <a:pt x="0" y="121"/>
                </a:lnTo>
                <a:lnTo>
                  <a:pt x="0" y="96"/>
                </a:lnTo>
                <a:lnTo>
                  <a:pt x="6" y="70"/>
                </a:lnTo>
                <a:lnTo>
                  <a:pt x="18" y="40"/>
                </a:lnTo>
                <a:lnTo>
                  <a:pt x="36" y="9"/>
                </a:lnTo>
                <a:lnTo>
                  <a:pt x="35" y="13"/>
                </a:lnTo>
                <a:lnTo>
                  <a:pt x="32" y="21"/>
                </a:lnTo>
                <a:lnTo>
                  <a:pt x="28" y="32"/>
                </a:lnTo>
                <a:lnTo>
                  <a:pt x="26" y="48"/>
                </a:lnTo>
                <a:lnTo>
                  <a:pt x="24" y="66"/>
                </a:lnTo>
                <a:lnTo>
                  <a:pt x="24" y="87"/>
                </a:lnTo>
                <a:lnTo>
                  <a:pt x="28" y="109"/>
                </a:lnTo>
                <a:lnTo>
                  <a:pt x="37" y="131"/>
                </a:lnTo>
                <a:lnTo>
                  <a:pt x="50" y="153"/>
                </a:lnTo>
                <a:lnTo>
                  <a:pt x="49" y="149"/>
                </a:lnTo>
                <a:lnTo>
                  <a:pt x="46" y="140"/>
                </a:lnTo>
                <a:lnTo>
                  <a:pt x="42" y="127"/>
                </a:lnTo>
                <a:lnTo>
                  <a:pt x="39" y="109"/>
                </a:lnTo>
                <a:lnTo>
                  <a:pt x="37" y="88"/>
                </a:lnTo>
                <a:lnTo>
                  <a:pt x="37" y="66"/>
                </a:lnTo>
                <a:lnTo>
                  <a:pt x="40" y="44"/>
                </a:lnTo>
                <a:lnTo>
                  <a:pt x="46" y="21"/>
                </a:lnTo>
                <a:lnTo>
                  <a:pt x="58" y="0"/>
                </a:lnTo>
                <a:close/>
              </a:path>
            </a:pathLst>
          </a:custGeom>
          <a:solidFill>
            <a:schemeClr val="accent5">
              <a:lumMod val="100000"/>
            </a:schemeClr>
          </a:solidFill>
          <a:ln w="0">
            <a:noFill/>
            <a:prstDash val="solid"/>
            <a:round/>
          </a:ln>
        </p:spPr>
        <p:txBody>
          <a:bodyPr anchor="ctr"/>
          <a:lstStyle/>
          <a:p>
            <a:pPr algn="ctr">
              <a:buClrTx/>
              <a:buFontTx/>
              <a:buNone/>
            </a:pPr>
            <a:endParaRPr sz="1800" kern="1200">
              <a:ea typeface="微软雅黑"/>
            </a:endParaRPr>
          </a:p>
        </p:txBody>
      </p:sp>
      <p:sp>
        <p:nvSpPr>
          <p:cNvPr id="48" name="千图PPT彼岸天：ID 8661124库_任意多边形 47"/>
          <p:cNvSpPr/>
          <p:nvPr>
            <p:custDataLst>
              <p:tags r:id="rId32"/>
            </p:custDataLst>
          </p:nvPr>
        </p:nvSpPr>
        <p:spPr bwMode="auto">
          <a:xfrm>
            <a:off x="4505292" y="5432850"/>
            <a:ext cx="371758" cy="261175"/>
          </a:xfrm>
          <a:custGeom>
            <a:avLst/>
            <a:gdLst>
              <a:gd name="T0" fmla="*/ 89 w 256"/>
              <a:gd name="T1" fmla="*/ 0 h 177"/>
              <a:gd name="T2" fmla="*/ 108 w 256"/>
              <a:gd name="T3" fmla="*/ 0 h 177"/>
              <a:gd name="T4" fmla="*/ 129 w 256"/>
              <a:gd name="T5" fmla="*/ 3 h 177"/>
              <a:gd name="T6" fmla="*/ 150 w 256"/>
              <a:gd name="T7" fmla="*/ 9 h 177"/>
              <a:gd name="T8" fmla="*/ 170 w 256"/>
              <a:gd name="T9" fmla="*/ 20 h 177"/>
              <a:gd name="T10" fmla="*/ 190 w 256"/>
              <a:gd name="T11" fmla="*/ 35 h 177"/>
              <a:gd name="T12" fmla="*/ 209 w 256"/>
              <a:gd name="T13" fmla="*/ 55 h 177"/>
              <a:gd name="T14" fmla="*/ 226 w 256"/>
              <a:gd name="T15" fmla="*/ 79 h 177"/>
              <a:gd name="T16" fmla="*/ 242 w 256"/>
              <a:gd name="T17" fmla="*/ 112 h 177"/>
              <a:gd name="T18" fmla="*/ 256 w 256"/>
              <a:gd name="T19" fmla="*/ 150 h 177"/>
              <a:gd name="T20" fmla="*/ 254 w 256"/>
              <a:gd name="T21" fmla="*/ 151 h 177"/>
              <a:gd name="T22" fmla="*/ 247 w 256"/>
              <a:gd name="T23" fmla="*/ 153 h 177"/>
              <a:gd name="T24" fmla="*/ 238 w 256"/>
              <a:gd name="T25" fmla="*/ 157 h 177"/>
              <a:gd name="T26" fmla="*/ 225 w 256"/>
              <a:gd name="T27" fmla="*/ 163 h 177"/>
              <a:gd name="T28" fmla="*/ 211 w 256"/>
              <a:gd name="T29" fmla="*/ 166 h 177"/>
              <a:gd name="T30" fmla="*/ 193 w 256"/>
              <a:gd name="T31" fmla="*/ 172 h 177"/>
              <a:gd name="T32" fmla="*/ 174 w 256"/>
              <a:gd name="T33" fmla="*/ 174 h 177"/>
              <a:gd name="T34" fmla="*/ 154 w 256"/>
              <a:gd name="T35" fmla="*/ 177 h 177"/>
              <a:gd name="T36" fmla="*/ 134 w 256"/>
              <a:gd name="T37" fmla="*/ 177 h 177"/>
              <a:gd name="T38" fmla="*/ 112 w 256"/>
              <a:gd name="T39" fmla="*/ 174 h 177"/>
              <a:gd name="T40" fmla="*/ 92 w 256"/>
              <a:gd name="T41" fmla="*/ 168 h 177"/>
              <a:gd name="T42" fmla="*/ 72 w 256"/>
              <a:gd name="T43" fmla="*/ 159 h 177"/>
              <a:gd name="T44" fmla="*/ 54 w 256"/>
              <a:gd name="T45" fmla="*/ 146 h 177"/>
              <a:gd name="T46" fmla="*/ 37 w 256"/>
              <a:gd name="T47" fmla="*/ 127 h 177"/>
              <a:gd name="T48" fmla="*/ 22 w 256"/>
              <a:gd name="T49" fmla="*/ 105 h 177"/>
              <a:gd name="T50" fmla="*/ 9 w 256"/>
              <a:gd name="T51" fmla="*/ 77 h 177"/>
              <a:gd name="T52" fmla="*/ 0 w 256"/>
              <a:gd name="T53" fmla="*/ 42 h 177"/>
              <a:gd name="T54" fmla="*/ 2 w 256"/>
              <a:gd name="T55" fmla="*/ 44 h 177"/>
              <a:gd name="T56" fmla="*/ 5 w 256"/>
              <a:gd name="T57" fmla="*/ 52 h 177"/>
              <a:gd name="T58" fmla="*/ 12 w 256"/>
              <a:gd name="T59" fmla="*/ 63 h 177"/>
              <a:gd name="T60" fmla="*/ 21 w 256"/>
              <a:gd name="T61" fmla="*/ 76 h 177"/>
              <a:gd name="T62" fmla="*/ 33 w 256"/>
              <a:gd name="T63" fmla="*/ 90 h 177"/>
              <a:gd name="T64" fmla="*/ 48 w 256"/>
              <a:gd name="T65" fmla="*/ 104 h 177"/>
              <a:gd name="T66" fmla="*/ 65 w 256"/>
              <a:gd name="T67" fmla="*/ 117 h 177"/>
              <a:gd name="T68" fmla="*/ 87 w 256"/>
              <a:gd name="T69" fmla="*/ 126 h 177"/>
              <a:gd name="T70" fmla="*/ 112 w 256"/>
              <a:gd name="T71" fmla="*/ 133 h 177"/>
              <a:gd name="T72" fmla="*/ 109 w 256"/>
              <a:gd name="T73" fmla="*/ 131 h 177"/>
              <a:gd name="T74" fmla="*/ 100 w 256"/>
              <a:gd name="T75" fmla="*/ 127 h 177"/>
              <a:gd name="T76" fmla="*/ 89 w 256"/>
              <a:gd name="T77" fmla="*/ 120 h 177"/>
              <a:gd name="T78" fmla="*/ 73 w 256"/>
              <a:gd name="T79" fmla="*/ 109 h 177"/>
              <a:gd name="T80" fmla="*/ 57 w 256"/>
              <a:gd name="T81" fmla="*/ 96 h 177"/>
              <a:gd name="T82" fmla="*/ 42 w 256"/>
              <a:gd name="T83" fmla="*/ 81 h 177"/>
              <a:gd name="T84" fmla="*/ 28 w 256"/>
              <a:gd name="T85" fmla="*/ 63 h 177"/>
              <a:gd name="T86" fmla="*/ 17 w 256"/>
              <a:gd name="T87" fmla="*/ 42 h 177"/>
              <a:gd name="T88" fmla="*/ 11 w 256"/>
              <a:gd name="T89" fmla="*/ 18 h 177"/>
              <a:gd name="T90" fmla="*/ 12 w 256"/>
              <a:gd name="T91" fmla="*/ 18 h 177"/>
              <a:gd name="T92" fmla="*/ 18 w 256"/>
              <a:gd name="T93" fmla="*/ 16 h 177"/>
              <a:gd name="T94" fmla="*/ 28 w 256"/>
              <a:gd name="T95" fmla="*/ 12 h 177"/>
              <a:gd name="T96" fmla="*/ 39 w 256"/>
              <a:gd name="T97" fmla="*/ 8 h 177"/>
              <a:gd name="T98" fmla="*/ 54 w 256"/>
              <a:gd name="T99" fmla="*/ 4 h 177"/>
              <a:gd name="T100" fmla="*/ 70 w 256"/>
              <a:gd name="T101" fmla="*/ 2 h 177"/>
              <a:gd name="T102" fmla="*/ 89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89" y="0"/>
                </a:moveTo>
                <a:lnTo>
                  <a:pt x="108" y="0"/>
                </a:lnTo>
                <a:lnTo>
                  <a:pt x="129" y="3"/>
                </a:lnTo>
                <a:lnTo>
                  <a:pt x="150" y="9"/>
                </a:lnTo>
                <a:lnTo>
                  <a:pt x="170" y="20"/>
                </a:lnTo>
                <a:lnTo>
                  <a:pt x="190" y="35"/>
                </a:lnTo>
                <a:lnTo>
                  <a:pt x="209" y="55"/>
                </a:lnTo>
                <a:lnTo>
                  <a:pt x="226" y="79"/>
                </a:lnTo>
                <a:lnTo>
                  <a:pt x="242" y="112"/>
                </a:lnTo>
                <a:lnTo>
                  <a:pt x="256" y="150"/>
                </a:lnTo>
                <a:lnTo>
                  <a:pt x="254" y="151"/>
                </a:lnTo>
                <a:lnTo>
                  <a:pt x="247" y="153"/>
                </a:lnTo>
                <a:lnTo>
                  <a:pt x="238" y="157"/>
                </a:lnTo>
                <a:lnTo>
                  <a:pt x="225" y="163"/>
                </a:lnTo>
                <a:lnTo>
                  <a:pt x="211" y="166"/>
                </a:lnTo>
                <a:lnTo>
                  <a:pt x="193" y="172"/>
                </a:lnTo>
                <a:lnTo>
                  <a:pt x="174" y="174"/>
                </a:lnTo>
                <a:lnTo>
                  <a:pt x="154" y="177"/>
                </a:lnTo>
                <a:lnTo>
                  <a:pt x="134" y="177"/>
                </a:lnTo>
                <a:lnTo>
                  <a:pt x="112" y="174"/>
                </a:lnTo>
                <a:lnTo>
                  <a:pt x="92" y="168"/>
                </a:lnTo>
                <a:lnTo>
                  <a:pt x="72" y="159"/>
                </a:lnTo>
                <a:lnTo>
                  <a:pt x="54" y="146"/>
                </a:lnTo>
                <a:lnTo>
                  <a:pt x="37" y="127"/>
                </a:lnTo>
                <a:lnTo>
                  <a:pt x="22" y="105"/>
                </a:lnTo>
                <a:lnTo>
                  <a:pt x="9" y="77"/>
                </a:lnTo>
                <a:lnTo>
                  <a:pt x="0" y="42"/>
                </a:lnTo>
                <a:lnTo>
                  <a:pt x="2" y="44"/>
                </a:lnTo>
                <a:lnTo>
                  <a:pt x="5" y="52"/>
                </a:lnTo>
                <a:lnTo>
                  <a:pt x="12" y="63"/>
                </a:lnTo>
                <a:lnTo>
                  <a:pt x="21" y="76"/>
                </a:lnTo>
                <a:lnTo>
                  <a:pt x="33" y="90"/>
                </a:lnTo>
                <a:lnTo>
                  <a:pt x="48" y="104"/>
                </a:lnTo>
                <a:lnTo>
                  <a:pt x="65" y="117"/>
                </a:lnTo>
                <a:lnTo>
                  <a:pt x="87" y="126"/>
                </a:lnTo>
                <a:lnTo>
                  <a:pt x="112" y="133"/>
                </a:lnTo>
                <a:lnTo>
                  <a:pt x="109" y="131"/>
                </a:lnTo>
                <a:lnTo>
                  <a:pt x="100" y="127"/>
                </a:lnTo>
                <a:lnTo>
                  <a:pt x="89" y="120"/>
                </a:lnTo>
                <a:lnTo>
                  <a:pt x="73" y="109"/>
                </a:lnTo>
                <a:lnTo>
                  <a:pt x="57" y="96"/>
                </a:lnTo>
                <a:lnTo>
                  <a:pt x="42" y="81"/>
                </a:lnTo>
                <a:lnTo>
                  <a:pt x="28" y="63"/>
                </a:lnTo>
                <a:lnTo>
                  <a:pt x="17" y="42"/>
                </a:lnTo>
                <a:lnTo>
                  <a:pt x="11" y="18"/>
                </a:lnTo>
                <a:lnTo>
                  <a:pt x="12" y="18"/>
                </a:lnTo>
                <a:lnTo>
                  <a:pt x="18" y="16"/>
                </a:lnTo>
                <a:lnTo>
                  <a:pt x="28" y="12"/>
                </a:lnTo>
                <a:lnTo>
                  <a:pt x="39" y="8"/>
                </a:lnTo>
                <a:lnTo>
                  <a:pt x="54" y="4"/>
                </a:lnTo>
                <a:lnTo>
                  <a:pt x="70" y="2"/>
                </a:lnTo>
                <a:lnTo>
                  <a:pt x="89" y="0"/>
                </a:lnTo>
                <a:close/>
              </a:path>
            </a:pathLst>
          </a:custGeom>
          <a:solidFill>
            <a:schemeClr val="accent5">
              <a:lumMod val="100000"/>
            </a:schemeClr>
          </a:solidFill>
          <a:ln w="0">
            <a:noFill/>
            <a:prstDash val="solid"/>
            <a:round/>
          </a:ln>
        </p:spPr>
        <p:txBody>
          <a:bodyPr anchor="ctr"/>
          <a:lstStyle/>
          <a:p>
            <a:pPr algn="ctr">
              <a:buClrTx/>
              <a:buFontTx/>
              <a:buNone/>
            </a:pPr>
            <a:endParaRPr sz="1800" kern="1200">
              <a:ea typeface="微软雅黑"/>
            </a:endParaRPr>
          </a:p>
        </p:txBody>
      </p:sp>
      <p:sp>
        <p:nvSpPr>
          <p:cNvPr id="49" name="千图PPT彼岸天：ID 8661124库_任意多边形 48"/>
          <p:cNvSpPr/>
          <p:nvPr>
            <p:custDataLst>
              <p:tags r:id="rId33"/>
            </p:custDataLst>
          </p:nvPr>
        </p:nvSpPr>
        <p:spPr bwMode="auto">
          <a:xfrm>
            <a:off x="3918611" y="5329561"/>
            <a:ext cx="257036" cy="392499"/>
          </a:xfrm>
          <a:custGeom>
            <a:avLst/>
            <a:gdLst>
              <a:gd name="T0" fmla="*/ 60 w 177"/>
              <a:gd name="T1" fmla="*/ 0 h 266"/>
              <a:gd name="T2" fmla="*/ 61 w 177"/>
              <a:gd name="T3" fmla="*/ 1 h 266"/>
              <a:gd name="T4" fmla="*/ 66 w 177"/>
              <a:gd name="T5" fmla="*/ 3 h 266"/>
              <a:gd name="T6" fmla="*/ 75 w 177"/>
              <a:gd name="T7" fmla="*/ 7 h 266"/>
              <a:gd name="T8" fmla="*/ 86 w 177"/>
              <a:gd name="T9" fmla="*/ 12 h 266"/>
              <a:gd name="T10" fmla="*/ 97 w 177"/>
              <a:gd name="T11" fmla="*/ 18 h 266"/>
              <a:gd name="T12" fmla="*/ 110 w 177"/>
              <a:gd name="T13" fmla="*/ 27 h 266"/>
              <a:gd name="T14" fmla="*/ 123 w 177"/>
              <a:gd name="T15" fmla="*/ 38 h 266"/>
              <a:gd name="T16" fmla="*/ 136 w 177"/>
              <a:gd name="T17" fmla="*/ 49 h 266"/>
              <a:gd name="T18" fmla="*/ 148 w 177"/>
              <a:gd name="T19" fmla="*/ 64 h 266"/>
              <a:gd name="T20" fmla="*/ 160 w 177"/>
              <a:gd name="T21" fmla="*/ 81 h 266"/>
              <a:gd name="T22" fmla="*/ 168 w 177"/>
              <a:gd name="T23" fmla="*/ 100 h 266"/>
              <a:gd name="T24" fmla="*/ 174 w 177"/>
              <a:gd name="T25" fmla="*/ 121 h 266"/>
              <a:gd name="T26" fmla="*/ 177 w 177"/>
              <a:gd name="T27" fmla="*/ 144 h 266"/>
              <a:gd name="T28" fmla="*/ 175 w 177"/>
              <a:gd name="T29" fmla="*/ 171 h 266"/>
              <a:gd name="T30" fmla="*/ 169 w 177"/>
              <a:gd name="T31" fmla="*/ 200 h 266"/>
              <a:gd name="T32" fmla="*/ 157 w 177"/>
              <a:gd name="T33" fmla="*/ 231 h 266"/>
              <a:gd name="T34" fmla="*/ 142 w 177"/>
              <a:gd name="T35" fmla="*/ 266 h 266"/>
              <a:gd name="T36" fmla="*/ 139 w 177"/>
              <a:gd name="T37" fmla="*/ 265 h 266"/>
              <a:gd name="T38" fmla="*/ 133 w 177"/>
              <a:gd name="T39" fmla="*/ 264 h 266"/>
              <a:gd name="T40" fmla="*/ 123 w 177"/>
              <a:gd name="T41" fmla="*/ 260 h 266"/>
              <a:gd name="T42" fmla="*/ 110 w 177"/>
              <a:gd name="T43" fmla="*/ 253 h 266"/>
              <a:gd name="T44" fmla="*/ 96 w 177"/>
              <a:gd name="T45" fmla="*/ 247 h 266"/>
              <a:gd name="T46" fmla="*/ 82 w 177"/>
              <a:gd name="T47" fmla="*/ 236 h 266"/>
              <a:gd name="T48" fmla="*/ 65 w 177"/>
              <a:gd name="T49" fmla="*/ 226 h 266"/>
              <a:gd name="T50" fmla="*/ 51 w 177"/>
              <a:gd name="T51" fmla="*/ 213 h 266"/>
              <a:gd name="T52" fmla="*/ 35 w 177"/>
              <a:gd name="T53" fmla="*/ 199 h 266"/>
              <a:gd name="T54" fmla="*/ 22 w 177"/>
              <a:gd name="T55" fmla="*/ 182 h 266"/>
              <a:gd name="T56" fmla="*/ 12 w 177"/>
              <a:gd name="T57" fmla="*/ 164 h 266"/>
              <a:gd name="T58" fmla="*/ 4 w 177"/>
              <a:gd name="T59" fmla="*/ 143 h 266"/>
              <a:gd name="T60" fmla="*/ 0 w 177"/>
              <a:gd name="T61" fmla="*/ 121 h 266"/>
              <a:gd name="T62" fmla="*/ 1 w 177"/>
              <a:gd name="T63" fmla="*/ 96 h 266"/>
              <a:gd name="T64" fmla="*/ 7 w 177"/>
              <a:gd name="T65" fmla="*/ 69 h 266"/>
              <a:gd name="T66" fmla="*/ 18 w 177"/>
              <a:gd name="T67" fmla="*/ 40 h 266"/>
              <a:gd name="T68" fmla="*/ 36 w 177"/>
              <a:gd name="T69" fmla="*/ 9 h 266"/>
              <a:gd name="T70" fmla="*/ 36 w 177"/>
              <a:gd name="T71" fmla="*/ 12 h 266"/>
              <a:gd name="T72" fmla="*/ 34 w 177"/>
              <a:gd name="T73" fmla="*/ 20 h 266"/>
              <a:gd name="T74" fmla="*/ 30 w 177"/>
              <a:gd name="T75" fmla="*/ 33 h 266"/>
              <a:gd name="T76" fmla="*/ 27 w 177"/>
              <a:gd name="T77" fmla="*/ 48 h 266"/>
              <a:gd name="T78" fmla="*/ 26 w 177"/>
              <a:gd name="T79" fmla="*/ 66 h 266"/>
              <a:gd name="T80" fmla="*/ 26 w 177"/>
              <a:gd name="T81" fmla="*/ 87 h 266"/>
              <a:gd name="T82" fmla="*/ 30 w 177"/>
              <a:gd name="T83" fmla="*/ 108 h 266"/>
              <a:gd name="T84" fmla="*/ 38 w 177"/>
              <a:gd name="T85" fmla="*/ 131 h 266"/>
              <a:gd name="T86" fmla="*/ 51 w 177"/>
              <a:gd name="T87" fmla="*/ 153 h 266"/>
              <a:gd name="T88" fmla="*/ 49 w 177"/>
              <a:gd name="T89" fmla="*/ 149 h 266"/>
              <a:gd name="T90" fmla="*/ 47 w 177"/>
              <a:gd name="T91" fmla="*/ 140 h 266"/>
              <a:gd name="T92" fmla="*/ 44 w 177"/>
              <a:gd name="T93" fmla="*/ 126 h 266"/>
              <a:gd name="T94" fmla="*/ 40 w 177"/>
              <a:gd name="T95" fmla="*/ 109 h 266"/>
              <a:gd name="T96" fmla="*/ 39 w 177"/>
              <a:gd name="T97" fmla="*/ 88 h 266"/>
              <a:gd name="T98" fmla="*/ 39 w 177"/>
              <a:gd name="T99" fmla="*/ 66 h 266"/>
              <a:gd name="T100" fmla="*/ 42 w 177"/>
              <a:gd name="T101" fmla="*/ 44 h 266"/>
              <a:gd name="T102" fmla="*/ 48 w 177"/>
              <a:gd name="T103" fmla="*/ 21 h 266"/>
              <a:gd name="T104" fmla="*/ 60 w 177"/>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7" h="266">
                <a:moveTo>
                  <a:pt x="60" y="0"/>
                </a:moveTo>
                <a:lnTo>
                  <a:pt x="61" y="1"/>
                </a:lnTo>
                <a:lnTo>
                  <a:pt x="66" y="3"/>
                </a:lnTo>
                <a:lnTo>
                  <a:pt x="75" y="7"/>
                </a:lnTo>
                <a:lnTo>
                  <a:pt x="86" y="12"/>
                </a:lnTo>
                <a:lnTo>
                  <a:pt x="97" y="18"/>
                </a:lnTo>
                <a:lnTo>
                  <a:pt x="110" y="27"/>
                </a:lnTo>
                <a:lnTo>
                  <a:pt x="123" y="38"/>
                </a:lnTo>
                <a:lnTo>
                  <a:pt x="136" y="49"/>
                </a:lnTo>
                <a:lnTo>
                  <a:pt x="148" y="64"/>
                </a:lnTo>
                <a:lnTo>
                  <a:pt x="160" y="81"/>
                </a:lnTo>
                <a:lnTo>
                  <a:pt x="168" y="100"/>
                </a:lnTo>
                <a:lnTo>
                  <a:pt x="174" y="121"/>
                </a:lnTo>
                <a:lnTo>
                  <a:pt x="177" y="144"/>
                </a:lnTo>
                <a:lnTo>
                  <a:pt x="175" y="171"/>
                </a:lnTo>
                <a:lnTo>
                  <a:pt x="169" y="200"/>
                </a:lnTo>
                <a:lnTo>
                  <a:pt x="157" y="231"/>
                </a:lnTo>
                <a:lnTo>
                  <a:pt x="142" y="266"/>
                </a:lnTo>
                <a:lnTo>
                  <a:pt x="139" y="265"/>
                </a:lnTo>
                <a:lnTo>
                  <a:pt x="133" y="264"/>
                </a:lnTo>
                <a:lnTo>
                  <a:pt x="123" y="260"/>
                </a:lnTo>
                <a:lnTo>
                  <a:pt x="110" y="253"/>
                </a:lnTo>
                <a:lnTo>
                  <a:pt x="96" y="247"/>
                </a:lnTo>
                <a:lnTo>
                  <a:pt x="82" y="236"/>
                </a:lnTo>
                <a:lnTo>
                  <a:pt x="65" y="226"/>
                </a:lnTo>
                <a:lnTo>
                  <a:pt x="51" y="213"/>
                </a:lnTo>
                <a:lnTo>
                  <a:pt x="35" y="199"/>
                </a:lnTo>
                <a:lnTo>
                  <a:pt x="22" y="182"/>
                </a:lnTo>
                <a:lnTo>
                  <a:pt x="12" y="164"/>
                </a:lnTo>
                <a:lnTo>
                  <a:pt x="4" y="143"/>
                </a:lnTo>
                <a:lnTo>
                  <a:pt x="0" y="121"/>
                </a:lnTo>
                <a:lnTo>
                  <a:pt x="1" y="96"/>
                </a:lnTo>
                <a:lnTo>
                  <a:pt x="7" y="69"/>
                </a:lnTo>
                <a:lnTo>
                  <a:pt x="18" y="40"/>
                </a:lnTo>
                <a:lnTo>
                  <a:pt x="36" y="9"/>
                </a:lnTo>
                <a:lnTo>
                  <a:pt x="36" y="12"/>
                </a:lnTo>
                <a:lnTo>
                  <a:pt x="34" y="20"/>
                </a:lnTo>
                <a:lnTo>
                  <a:pt x="30" y="33"/>
                </a:lnTo>
                <a:lnTo>
                  <a:pt x="27" y="48"/>
                </a:lnTo>
                <a:lnTo>
                  <a:pt x="26" y="66"/>
                </a:lnTo>
                <a:lnTo>
                  <a:pt x="26" y="87"/>
                </a:lnTo>
                <a:lnTo>
                  <a:pt x="30" y="108"/>
                </a:lnTo>
                <a:lnTo>
                  <a:pt x="38" y="131"/>
                </a:lnTo>
                <a:lnTo>
                  <a:pt x="51" y="153"/>
                </a:lnTo>
                <a:lnTo>
                  <a:pt x="49" y="149"/>
                </a:lnTo>
                <a:lnTo>
                  <a:pt x="47" y="140"/>
                </a:lnTo>
                <a:lnTo>
                  <a:pt x="44" y="126"/>
                </a:lnTo>
                <a:lnTo>
                  <a:pt x="40" y="109"/>
                </a:lnTo>
                <a:lnTo>
                  <a:pt x="39" y="88"/>
                </a:lnTo>
                <a:lnTo>
                  <a:pt x="39" y="66"/>
                </a:lnTo>
                <a:lnTo>
                  <a:pt x="42" y="44"/>
                </a:lnTo>
                <a:lnTo>
                  <a:pt x="48" y="21"/>
                </a:lnTo>
                <a:lnTo>
                  <a:pt x="60" y="0"/>
                </a:lnTo>
                <a:close/>
              </a:path>
            </a:pathLst>
          </a:custGeom>
          <a:solidFill>
            <a:schemeClr val="accent5">
              <a:lumMod val="100000"/>
            </a:schemeClr>
          </a:solidFill>
          <a:ln w="0">
            <a:noFill/>
            <a:prstDash val="solid"/>
            <a:round/>
          </a:ln>
        </p:spPr>
        <p:txBody>
          <a:bodyPr anchor="ctr"/>
          <a:lstStyle/>
          <a:p>
            <a:pPr algn="ctr">
              <a:buClrTx/>
              <a:buFontTx/>
              <a:buNone/>
            </a:pPr>
            <a:endParaRPr sz="1800" kern="1200">
              <a:ea typeface="微软雅黑"/>
            </a:endParaRPr>
          </a:p>
        </p:txBody>
      </p:sp>
      <p:sp>
        <p:nvSpPr>
          <p:cNvPr id="50" name="千图PPT彼岸天：ID 8661124库_任意多边形 49"/>
          <p:cNvSpPr/>
          <p:nvPr>
            <p:custDataLst>
              <p:tags r:id="rId34"/>
            </p:custDataLst>
          </p:nvPr>
        </p:nvSpPr>
        <p:spPr bwMode="auto">
          <a:xfrm>
            <a:off x="3378400" y="3935156"/>
            <a:ext cx="257036" cy="377743"/>
          </a:xfrm>
          <a:custGeom>
            <a:avLst/>
            <a:gdLst>
              <a:gd name="T0" fmla="*/ 135 w 177"/>
              <a:gd name="T1" fmla="*/ 0 h 256"/>
              <a:gd name="T2" fmla="*/ 133 w 177"/>
              <a:gd name="T3" fmla="*/ 1 h 256"/>
              <a:gd name="T4" fmla="*/ 125 w 177"/>
              <a:gd name="T5" fmla="*/ 5 h 256"/>
              <a:gd name="T6" fmla="*/ 115 w 177"/>
              <a:gd name="T7" fmla="*/ 12 h 256"/>
              <a:gd name="T8" fmla="*/ 102 w 177"/>
              <a:gd name="T9" fmla="*/ 21 h 256"/>
              <a:gd name="T10" fmla="*/ 87 w 177"/>
              <a:gd name="T11" fmla="*/ 33 h 256"/>
              <a:gd name="T12" fmla="*/ 73 w 177"/>
              <a:gd name="T13" fmla="*/ 47 h 256"/>
              <a:gd name="T14" fmla="*/ 60 w 177"/>
              <a:gd name="T15" fmla="*/ 65 h 256"/>
              <a:gd name="T16" fmla="*/ 51 w 177"/>
              <a:gd name="T17" fmla="*/ 87 h 256"/>
              <a:gd name="T18" fmla="*/ 44 w 177"/>
              <a:gd name="T19" fmla="*/ 112 h 256"/>
              <a:gd name="T20" fmla="*/ 46 w 177"/>
              <a:gd name="T21" fmla="*/ 108 h 256"/>
              <a:gd name="T22" fmla="*/ 50 w 177"/>
              <a:gd name="T23" fmla="*/ 100 h 256"/>
              <a:gd name="T24" fmla="*/ 57 w 177"/>
              <a:gd name="T25" fmla="*/ 88 h 256"/>
              <a:gd name="T26" fmla="*/ 68 w 177"/>
              <a:gd name="T27" fmla="*/ 73 h 256"/>
              <a:gd name="T28" fmla="*/ 81 w 177"/>
              <a:gd name="T29" fmla="*/ 57 h 256"/>
              <a:gd name="T30" fmla="*/ 96 w 177"/>
              <a:gd name="T31" fmla="*/ 42 h 256"/>
              <a:gd name="T32" fmla="*/ 115 w 177"/>
              <a:gd name="T33" fmla="*/ 27 h 256"/>
              <a:gd name="T34" fmla="*/ 135 w 177"/>
              <a:gd name="T35" fmla="*/ 17 h 256"/>
              <a:gd name="T36" fmla="*/ 158 w 177"/>
              <a:gd name="T37" fmla="*/ 9 h 256"/>
              <a:gd name="T38" fmla="*/ 159 w 177"/>
              <a:gd name="T39" fmla="*/ 12 h 256"/>
              <a:gd name="T40" fmla="*/ 161 w 177"/>
              <a:gd name="T41" fmla="*/ 17 h 256"/>
              <a:gd name="T42" fmla="*/ 165 w 177"/>
              <a:gd name="T43" fmla="*/ 27 h 256"/>
              <a:gd name="T44" fmla="*/ 169 w 177"/>
              <a:gd name="T45" fmla="*/ 39 h 256"/>
              <a:gd name="T46" fmla="*/ 173 w 177"/>
              <a:gd name="T47" fmla="*/ 53 h 256"/>
              <a:gd name="T48" fmla="*/ 176 w 177"/>
              <a:gd name="T49" fmla="*/ 70 h 256"/>
              <a:gd name="T50" fmla="*/ 177 w 177"/>
              <a:gd name="T51" fmla="*/ 88 h 256"/>
              <a:gd name="T52" fmla="*/ 177 w 177"/>
              <a:gd name="T53" fmla="*/ 108 h 256"/>
              <a:gd name="T54" fmla="*/ 173 w 177"/>
              <a:gd name="T55" fmla="*/ 129 h 256"/>
              <a:gd name="T56" fmla="*/ 167 w 177"/>
              <a:gd name="T57" fmla="*/ 149 h 256"/>
              <a:gd name="T58" fmla="*/ 158 w 177"/>
              <a:gd name="T59" fmla="*/ 170 h 256"/>
              <a:gd name="T60" fmla="*/ 142 w 177"/>
              <a:gd name="T61" fmla="*/ 190 h 256"/>
              <a:gd name="T62" fmla="*/ 122 w 177"/>
              <a:gd name="T63" fmla="*/ 209 h 256"/>
              <a:gd name="T64" fmla="*/ 98 w 177"/>
              <a:gd name="T65" fmla="*/ 226 h 256"/>
              <a:gd name="T66" fmla="*/ 65 w 177"/>
              <a:gd name="T67" fmla="*/ 242 h 256"/>
              <a:gd name="T68" fmla="*/ 28 w 177"/>
              <a:gd name="T69" fmla="*/ 256 h 256"/>
              <a:gd name="T70" fmla="*/ 26 w 177"/>
              <a:gd name="T71" fmla="*/ 253 h 256"/>
              <a:gd name="T72" fmla="*/ 24 w 177"/>
              <a:gd name="T73" fmla="*/ 247 h 256"/>
              <a:gd name="T74" fmla="*/ 20 w 177"/>
              <a:gd name="T75" fmla="*/ 238 h 256"/>
              <a:gd name="T76" fmla="*/ 15 w 177"/>
              <a:gd name="T77" fmla="*/ 225 h 256"/>
              <a:gd name="T78" fmla="*/ 11 w 177"/>
              <a:gd name="T79" fmla="*/ 209 h 256"/>
              <a:gd name="T80" fmla="*/ 5 w 177"/>
              <a:gd name="T81" fmla="*/ 192 h 256"/>
              <a:gd name="T82" fmla="*/ 3 w 177"/>
              <a:gd name="T83" fmla="*/ 174 h 256"/>
              <a:gd name="T84" fmla="*/ 0 w 177"/>
              <a:gd name="T85" fmla="*/ 153 h 256"/>
              <a:gd name="T86" fmla="*/ 0 w 177"/>
              <a:gd name="T87" fmla="*/ 132 h 256"/>
              <a:gd name="T88" fmla="*/ 3 w 177"/>
              <a:gd name="T89" fmla="*/ 112 h 256"/>
              <a:gd name="T90" fmla="*/ 8 w 177"/>
              <a:gd name="T91" fmla="*/ 91 h 256"/>
              <a:gd name="T92" fmla="*/ 17 w 177"/>
              <a:gd name="T93" fmla="*/ 71 h 256"/>
              <a:gd name="T94" fmla="*/ 31 w 177"/>
              <a:gd name="T95" fmla="*/ 53 h 256"/>
              <a:gd name="T96" fmla="*/ 48 w 177"/>
              <a:gd name="T97" fmla="*/ 36 h 256"/>
              <a:gd name="T98" fmla="*/ 72 w 177"/>
              <a:gd name="T99" fmla="*/ 21 h 256"/>
              <a:gd name="T100" fmla="*/ 100 w 177"/>
              <a:gd name="T101" fmla="*/ 9 h 256"/>
              <a:gd name="T102" fmla="*/ 135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35" y="0"/>
                </a:moveTo>
                <a:lnTo>
                  <a:pt x="133" y="1"/>
                </a:lnTo>
                <a:lnTo>
                  <a:pt x="125" y="5"/>
                </a:lnTo>
                <a:lnTo>
                  <a:pt x="115" y="12"/>
                </a:lnTo>
                <a:lnTo>
                  <a:pt x="102" y="21"/>
                </a:lnTo>
                <a:lnTo>
                  <a:pt x="87" y="33"/>
                </a:lnTo>
                <a:lnTo>
                  <a:pt x="73" y="47"/>
                </a:lnTo>
                <a:lnTo>
                  <a:pt x="60" y="65"/>
                </a:lnTo>
                <a:lnTo>
                  <a:pt x="51" y="87"/>
                </a:lnTo>
                <a:lnTo>
                  <a:pt x="44" y="112"/>
                </a:lnTo>
                <a:lnTo>
                  <a:pt x="46" y="108"/>
                </a:lnTo>
                <a:lnTo>
                  <a:pt x="50" y="100"/>
                </a:lnTo>
                <a:lnTo>
                  <a:pt x="57" y="88"/>
                </a:lnTo>
                <a:lnTo>
                  <a:pt x="68" y="73"/>
                </a:lnTo>
                <a:lnTo>
                  <a:pt x="81" y="57"/>
                </a:lnTo>
                <a:lnTo>
                  <a:pt x="96" y="42"/>
                </a:lnTo>
                <a:lnTo>
                  <a:pt x="115" y="27"/>
                </a:lnTo>
                <a:lnTo>
                  <a:pt x="135" y="17"/>
                </a:lnTo>
                <a:lnTo>
                  <a:pt x="158" y="9"/>
                </a:lnTo>
                <a:lnTo>
                  <a:pt x="159" y="12"/>
                </a:lnTo>
                <a:lnTo>
                  <a:pt x="161" y="17"/>
                </a:lnTo>
                <a:lnTo>
                  <a:pt x="165" y="27"/>
                </a:lnTo>
                <a:lnTo>
                  <a:pt x="169" y="39"/>
                </a:lnTo>
                <a:lnTo>
                  <a:pt x="173" y="53"/>
                </a:lnTo>
                <a:lnTo>
                  <a:pt x="176" y="70"/>
                </a:lnTo>
                <a:lnTo>
                  <a:pt x="177" y="88"/>
                </a:lnTo>
                <a:lnTo>
                  <a:pt x="177" y="108"/>
                </a:lnTo>
                <a:lnTo>
                  <a:pt x="173" y="129"/>
                </a:lnTo>
                <a:lnTo>
                  <a:pt x="167" y="149"/>
                </a:lnTo>
                <a:lnTo>
                  <a:pt x="158" y="170"/>
                </a:lnTo>
                <a:lnTo>
                  <a:pt x="142" y="190"/>
                </a:lnTo>
                <a:lnTo>
                  <a:pt x="122" y="209"/>
                </a:lnTo>
                <a:lnTo>
                  <a:pt x="98" y="226"/>
                </a:lnTo>
                <a:lnTo>
                  <a:pt x="65" y="242"/>
                </a:lnTo>
                <a:lnTo>
                  <a:pt x="28" y="256"/>
                </a:lnTo>
                <a:lnTo>
                  <a:pt x="26" y="253"/>
                </a:lnTo>
                <a:lnTo>
                  <a:pt x="24" y="247"/>
                </a:lnTo>
                <a:lnTo>
                  <a:pt x="20" y="238"/>
                </a:lnTo>
                <a:lnTo>
                  <a:pt x="15" y="225"/>
                </a:lnTo>
                <a:lnTo>
                  <a:pt x="11" y="209"/>
                </a:lnTo>
                <a:lnTo>
                  <a:pt x="5" y="192"/>
                </a:lnTo>
                <a:lnTo>
                  <a:pt x="3" y="174"/>
                </a:lnTo>
                <a:lnTo>
                  <a:pt x="0" y="153"/>
                </a:lnTo>
                <a:lnTo>
                  <a:pt x="0" y="132"/>
                </a:lnTo>
                <a:lnTo>
                  <a:pt x="3" y="112"/>
                </a:lnTo>
                <a:lnTo>
                  <a:pt x="8" y="91"/>
                </a:lnTo>
                <a:lnTo>
                  <a:pt x="17" y="71"/>
                </a:lnTo>
                <a:lnTo>
                  <a:pt x="31" y="53"/>
                </a:lnTo>
                <a:lnTo>
                  <a:pt x="48" y="36"/>
                </a:lnTo>
                <a:lnTo>
                  <a:pt x="72" y="21"/>
                </a:lnTo>
                <a:lnTo>
                  <a:pt x="100" y="9"/>
                </a:lnTo>
                <a:lnTo>
                  <a:pt x="135" y="0"/>
                </a:lnTo>
                <a:close/>
              </a:path>
            </a:pathLst>
          </a:custGeom>
          <a:solidFill>
            <a:schemeClr val="accent3">
              <a:lumMod val="100000"/>
            </a:schemeClr>
          </a:solidFill>
          <a:ln w="0">
            <a:noFill/>
            <a:prstDash val="solid"/>
            <a:round/>
          </a:ln>
        </p:spPr>
        <p:txBody>
          <a:bodyPr anchor="ctr"/>
          <a:lstStyle/>
          <a:p>
            <a:pPr algn="ctr">
              <a:buClrTx/>
              <a:buFontTx/>
              <a:buNone/>
            </a:pPr>
            <a:endParaRPr sz="1800" kern="1200">
              <a:ea typeface="微软雅黑"/>
            </a:endParaRPr>
          </a:p>
        </p:txBody>
      </p:sp>
      <p:sp>
        <p:nvSpPr>
          <p:cNvPr id="51" name="千图PPT彼岸天：ID 8661124库_任意多边形 50"/>
          <p:cNvSpPr/>
          <p:nvPr>
            <p:custDataLst>
              <p:tags r:id="rId35"/>
            </p:custDataLst>
          </p:nvPr>
        </p:nvSpPr>
        <p:spPr bwMode="auto">
          <a:xfrm>
            <a:off x="2475143" y="3535280"/>
            <a:ext cx="254132" cy="392499"/>
          </a:xfrm>
          <a:custGeom>
            <a:avLst/>
            <a:gdLst>
              <a:gd name="T0" fmla="*/ 60 w 175"/>
              <a:gd name="T1" fmla="*/ 0 h 266"/>
              <a:gd name="T2" fmla="*/ 61 w 175"/>
              <a:gd name="T3" fmla="*/ 1 h 266"/>
              <a:gd name="T4" fmla="*/ 66 w 175"/>
              <a:gd name="T5" fmla="*/ 2 h 266"/>
              <a:gd name="T6" fmla="*/ 75 w 175"/>
              <a:gd name="T7" fmla="*/ 6 h 266"/>
              <a:gd name="T8" fmla="*/ 84 w 175"/>
              <a:gd name="T9" fmla="*/ 11 h 266"/>
              <a:gd name="T10" fmla="*/ 97 w 175"/>
              <a:gd name="T11" fmla="*/ 18 h 266"/>
              <a:gd name="T12" fmla="*/ 110 w 175"/>
              <a:gd name="T13" fmla="*/ 27 h 266"/>
              <a:gd name="T14" fmla="*/ 123 w 175"/>
              <a:gd name="T15" fmla="*/ 37 h 266"/>
              <a:gd name="T16" fmla="*/ 136 w 175"/>
              <a:gd name="T17" fmla="*/ 49 h 266"/>
              <a:gd name="T18" fmla="*/ 148 w 175"/>
              <a:gd name="T19" fmla="*/ 65 h 266"/>
              <a:gd name="T20" fmla="*/ 158 w 175"/>
              <a:gd name="T21" fmla="*/ 80 h 266"/>
              <a:gd name="T22" fmla="*/ 167 w 175"/>
              <a:gd name="T23" fmla="*/ 100 h 266"/>
              <a:gd name="T24" fmla="*/ 173 w 175"/>
              <a:gd name="T25" fmla="*/ 120 h 266"/>
              <a:gd name="T26" fmla="*/ 175 w 175"/>
              <a:gd name="T27" fmla="*/ 145 h 266"/>
              <a:gd name="T28" fmla="*/ 174 w 175"/>
              <a:gd name="T29" fmla="*/ 171 h 266"/>
              <a:gd name="T30" fmla="*/ 169 w 175"/>
              <a:gd name="T31" fmla="*/ 200 h 266"/>
              <a:gd name="T32" fmla="*/ 157 w 175"/>
              <a:gd name="T33" fmla="*/ 232 h 266"/>
              <a:gd name="T34" fmla="*/ 140 w 175"/>
              <a:gd name="T35" fmla="*/ 266 h 266"/>
              <a:gd name="T36" fmla="*/ 139 w 175"/>
              <a:gd name="T37" fmla="*/ 266 h 266"/>
              <a:gd name="T38" fmla="*/ 132 w 175"/>
              <a:gd name="T39" fmla="*/ 263 h 266"/>
              <a:gd name="T40" fmla="*/ 122 w 175"/>
              <a:gd name="T41" fmla="*/ 259 h 266"/>
              <a:gd name="T42" fmla="*/ 110 w 175"/>
              <a:gd name="T43" fmla="*/ 253 h 266"/>
              <a:gd name="T44" fmla="*/ 96 w 175"/>
              <a:gd name="T45" fmla="*/ 246 h 266"/>
              <a:gd name="T46" fmla="*/ 80 w 175"/>
              <a:gd name="T47" fmla="*/ 237 h 266"/>
              <a:gd name="T48" fmla="*/ 65 w 175"/>
              <a:gd name="T49" fmla="*/ 226 h 266"/>
              <a:gd name="T50" fmla="*/ 49 w 175"/>
              <a:gd name="T51" fmla="*/ 213 h 266"/>
              <a:gd name="T52" fmla="*/ 35 w 175"/>
              <a:gd name="T53" fmla="*/ 198 h 266"/>
              <a:gd name="T54" fmla="*/ 22 w 175"/>
              <a:gd name="T55" fmla="*/ 181 h 266"/>
              <a:gd name="T56" fmla="*/ 11 w 175"/>
              <a:gd name="T57" fmla="*/ 163 h 266"/>
              <a:gd name="T58" fmla="*/ 4 w 175"/>
              <a:gd name="T59" fmla="*/ 143 h 266"/>
              <a:gd name="T60" fmla="*/ 0 w 175"/>
              <a:gd name="T61" fmla="*/ 120 h 266"/>
              <a:gd name="T62" fmla="*/ 1 w 175"/>
              <a:gd name="T63" fmla="*/ 96 h 266"/>
              <a:gd name="T64" fmla="*/ 6 w 175"/>
              <a:gd name="T65" fmla="*/ 70 h 266"/>
              <a:gd name="T66" fmla="*/ 18 w 175"/>
              <a:gd name="T67" fmla="*/ 40 h 266"/>
              <a:gd name="T68" fmla="*/ 36 w 175"/>
              <a:gd name="T69" fmla="*/ 9 h 266"/>
              <a:gd name="T70" fmla="*/ 35 w 175"/>
              <a:gd name="T71" fmla="*/ 11 h 266"/>
              <a:gd name="T72" fmla="*/ 32 w 175"/>
              <a:gd name="T73" fmla="*/ 21 h 266"/>
              <a:gd name="T74" fmla="*/ 30 w 175"/>
              <a:gd name="T75" fmla="*/ 32 h 266"/>
              <a:gd name="T76" fmla="*/ 27 w 175"/>
              <a:gd name="T77" fmla="*/ 48 h 266"/>
              <a:gd name="T78" fmla="*/ 24 w 175"/>
              <a:gd name="T79" fmla="*/ 66 h 266"/>
              <a:gd name="T80" fmla="*/ 26 w 175"/>
              <a:gd name="T81" fmla="*/ 87 h 266"/>
              <a:gd name="T82" fmla="*/ 30 w 175"/>
              <a:gd name="T83" fmla="*/ 109 h 266"/>
              <a:gd name="T84" fmla="*/ 37 w 175"/>
              <a:gd name="T85" fmla="*/ 131 h 266"/>
              <a:gd name="T86" fmla="*/ 50 w 175"/>
              <a:gd name="T87" fmla="*/ 153 h 266"/>
              <a:gd name="T88" fmla="*/ 49 w 175"/>
              <a:gd name="T89" fmla="*/ 149 h 266"/>
              <a:gd name="T90" fmla="*/ 47 w 175"/>
              <a:gd name="T91" fmla="*/ 140 h 266"/>
              <a:gd name="T92" fmla="*/ 43 w 175"/>
              <a:gd name="T93" fmla="*/ 127 h 266"/>
              <a:gd name="T94" fmla="*/ 40 w 175"/>
              <a:gd name="T95" fmla="*/ 109 h 266"/>
              <a:gd name="T96" fmla="*/ 37 w 175"/>
              <a:gd name="T97" fmla="*/ 88 h 266"/>
              <a:gd name="T98" fmla="*/ 37 w 175"/>
              <a:gd name="T99" fmla="*/ 66 h 266"/>
              <a:gd name="T100" fmla="*/ 41 w 175"/>
              <a:gd name="T101" fmla="*/ 44 h 266"/>
              <a:gd name="T102" fmla="*/ 48 w 175"/>
              <a:gd name="T103" fmla="*/ 22 h 266"/>
              <a:gd name="T104" fmla="*/ 60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60" y="0"/>
                </a:moveTo>
                <a:lnTo>
                  <a:pt x="61" y="1"/>
                </a:lnTo>
                <a:lnTo>
                  <a:pt x="66" y="2"/>
                </a:lnTo>
                <a:lnTo>
                  <a:pt x="75" y="6"/>
                </a:lnTo>
                <a:lnTo>
                  <a:pt x="84" y="11"/>
                </a:lnTo>
                <a:lnTo>
                  <a:pt x="97" y="18"/>
                </a:lnTo>
                <a:lnTo>
                  <a:pt x="110" y="27"/>
                </a:lnTo>
                <a:lnTo>
                  <a:pt x="123" y="37"/>
                </a:lnTo>
                <a:lnTo>
                  <a:pt x="136" y="49"/>
                </a:lnTo>
                <a:lnTo>
                  <a:pt x="148" y="65"/>
                </a:lnTo>
                <a:lnTo>
                  <a:pt x="158" y="80"/>
                </a:lnTo>
                <a:lnTo>
                  <a:pt x="167" y="100"/>
                </a:lnTo>
                <a:lnTo>
                  <a:pt x="173" y="120"/>
                </a:lnTo>
                <a:lnTo>
                  <a:pt x="175" y="145"/>
                </a:lnTo>
                <a:lnTo>
                  <a:pt x="174" y="171"/>
                </a:lnTo>
                <a:lnTo>
                  <a:pt x="169" y="200"/>
                </a:lnTo>
                <a:lnTo>
                  <a:pt x="157" y="232"/>
                </a:lnTo>
                <a:lnTo>
                  <a:pt x="140" y="266"/>
                </a:lnTo>
                <a:lnTo>
                  <a:pt x="139" y="266"/>
                </a:lnTo>
                <a:lnTo>
                  <a:pt x="132" y="263"/>
                </a:lnTo>
                <a:lnTo>
                  <a:pt x="122" y="259"/>
                </a:lnTo>
                <a:lnTo>
                  <a:pt x="110" y="253"/>
                </a:lnTo>
                <a:lnTo>
                  <a:pt x="96" y="246"/>
                </a:lnTo>
                <a:lnTo>
                  <a:pt x="80" y="237"/>
                </a:lnTo>
                <a:lnTo>
                  <a:pt x="65" y="226"/>
                </a:lnTo>
                <a:lnTo>
                  <a:pt x="49" y="213"/>
                </a:lnTo>
                <a:lnTo>
                  <a:pt x="35" y="198"/>
                </a:lnTo>
                <a:lnTo>
                  <a:pt x="22" y="181"/>
                </a:lnTo>
                <a:lnTo>
                  <a:pt x="11" y="163"/>
                </a:lnTo>
                <a:lnTo>
                  <a:pt x="4" y="143"/>
                </a:lnTo>
                <a:lnTo>
                  <a:pt x="0" y="120"/>
                </a:lnTo>
                <a:lnTo>
                  <a:pt x="1" y="96"/>
                </a:lnTo>
                <a:lnTo>
                  <a:pt x="6" y="70"/>
                </a:lnTo>
                <a:lnTo>
                  <a:pt x="18" y="40"/>
                </a:lnTo>
                <a:lnTo>
                  <a:pt x="36" y="9"/>
                </a:lnTo>
                <a:lnTo>
                  <a:pt x="35" y="11"/>
                </a:lnTo>
                <a:lnTo>
                  <a:pt x="32" y="21"/>
                </a:lnTo>
                <a:lnTo>
                  <a:pt x="30" y="32"/>
                </a:lnTo>
                <a:lnTo>
                  <a:pt x="27" y="48"/>
                </a:lnTo>
                <a:lnTo>
                  <a:pt x="24" y="66"/>
                </a:lnTo>
                <a:lnTo>
                  <a:pt x="26" y="87"/>
                </a:lnTo>
                <a:lnTo>
                  <a:pt x="30" y="109"/>
                </a:lnTo>
                <a:lnTo>
                  <a:pt x="37" y="131"/>
                </a:lnTo>
                <a:lnTo>
                  <a:pt x="50" y="153"/>
                </a:lnTo>
                <a:lnTo>
                  <a:pt x="49" y="149"/>
                </a:lnTo>
                <a:lnTo>
                  <a:pt x="47" y="140"/>
                </a:lnTo>
                <a:lnTo>
                  <a:pt x="43" y="127"/>
                </a:lnTo>
                <a:lnTo>
                  <a:pt x="40" y="109"/>
                </a:lnTo>
                <a:lnTo>
                  <a:pt x="37" y="88"/>
                </a:lnTo>
                <a:lnTo>
                  <a:pt x="37" y="66"/>
                </a:lnTo>
                <a:lnTo>
                  <a:pt x="41" y="44"/>
                </a:lnTo>
                <a:lnTo>
                  <a:pt x="48" y="22"/>
                </a:lnTo>
                <a:lnTo>
                  <a:pt x="60" y="0"/>
                </a:lnTo>
                <a:close/>
              </a:path>
            </a:pathLst>
          </a:custGeom>
          <a:solidFill>
            <a:schemeClr val="accent2">
              <a:lumMod val="100000"/>
            </a:schemeClr>
          </a:solidFill>
          <a:ln w="0">
            <a:noFill/>
            <a:prstDash val="solid"/>
            <a:round/>
          </a:ln>
        </p:spPr>
        <p:txBody>
          <a:bodyPr anchor="ctr"/>
          <a:lstStyle/>
          <a:p>
            <a:pPr algn="ctr">
              <a:buClrTx/>
              <a:buFontTx/>
              <a:buNone/>
            </a:pPr>
            <a:endParaRPr sz="1800" kern="1200">
              <a:ea typeface="微软雅黑"/>
            </a:endParaRPr>
          </a:p>
        </p:txBody>
      </p:sp>
      <p:sp>
        <p:nvSpPr>
          <p:cNvPr id="52" name="千图PPT彼岸天：ID 8661124库_任意多边形 51"/>
          <p:cNvSpPr/>
          <p:nvPr>
            <p:custDataLst>
              <p:tags r:id="rId36"/>
            </p:custDataLst>
          </p:nvPr>
        </p:nvSpPr>
        <p:spPr bwMode="auto">
          <a:xfrm>
            <a:off x="2759771" y="3927779"/>
            <a:ext cx="257036" cy="377743"/>
          </a:xfrm>
          <a:custGeom>
            <a:avLst/>
            <a:gdLst>
              <a:gd name="T0" fmla="*/ 135 w 177"/>
              <a:gd name="T1" fmla="*/ 0 h 256"/>
              <a:gd name="T2" fmla="*/ 133 w 177"/>
              <a:gd name="T3" fmla="*/ 1 h 256"/>
              <a:gd name="T4" fmla="*/ 125 w 177"/>
              <a:gd name="T5" fmla="*/ 5 h 256"/>
              <a:gd name="T6" fmla="*/ 114 w 177"/>
              <a:gd name="T7" fmla="*/ 12 h 256"/>
              <a:gd name="T8" fmla="*/ 101 w 177"/>
              <a:gd name="T9" fmla="*/ 21 h 256"/>
              <a:gd name="T10" fmla="*/ 87 w 177"/>
              <a:gd name="T11" fmla="*/ 32 h 256"/>
              <a:gd name="T12" fmla="*/ 73 w 177"/>
              <a:gd name="T13" fmla="*/ 48 h 256"/>
              <a:gd name="T14" fmla="*/ 61 w 177"/>
              <a:gd name="T15" fmla="*/ 66 h 256"/>
              <a:gd name="T16" fmla="*/ 51 w 177"/>
              <a:gd name="T17" fmla="*/ 87 h 256"/>
              <a:gd name="T18" fmla="*/ 44 w 177"/>
              <a:gd name="T19" fmla="*/ 112 h 256"/>
              <a:gd name="T20" fmla="*/ 45 w 177"/>
              <a:gd name="T21" fmla="*/ 109 h 256"/>
              <a:gd name="T22" fmla="*/ 49 w 177"/>
              <a:gd name="T23" fmla="*/ 100 h 256"/>
              <a:gd name="T24" fmla="*/ 57 w 177"/>
              <a:gd name="T25" fmla="*/ 88 h 256"/>
              <a:gd name="T26" fmla="*/ 68 w 177"/>
              <a:gd name="T27" fmla="*/ 74 h 256"/>
              <a:gd name="T28" fmla="*/ 81 w 177"/>
              <a:gd name="T29" fmla="*/ 57 h 256"/>
              <a:gd name="T30" fmla="*/ 96 w 177"/>
              <a:gd name="T31" fmla="*/ 41 h 256"/>
              <a:gd name="T32" fmla="*/ 114 w 177"/>
              <a:gd name="T33" fmla="*/ 27 h 256"/>
              <a:gd name="T34" fmla="*/ 135 w 177"/>
              <a:gd name="T35" fmla="*/ 17 h 256"/>
              <a:gd name="T36" fmla="*/ 159 w 177"/>
              <a:gd name="T37" fmla="*/ 10 h 256"/>
              <a:gd name="T38" fmla="*/ 159 w 177"/>
              <a:gd name="T39" fmla="*/ 12 h 256"/>
              <a:gd name="T40" fmla="*/ 161 w 177"/>
              <a:gd name="T41" fmla="*/ 18 h 256"/>
              <a:gd name="T42" fmla="*/ 165 w 177"/>
              <a:gd name="T43" fmla="*/ 27 h 256"/>
              <a:gd name="T44" fmla="*/ 169 w 177"/>
              <a:gd name="T45" fmla="*/ 39 h 256"/>
              <a:gd name="T46" fmla="*/ 173 w 177"/>
              <a:gd name="T47" fmla="*/ 54 h 256"/>
              <a:gd name="T48" fmla="*/ 175 w 177"/>
              <a:gd name="T49" fmla="*/ 70 h 256"/>
              <a:gd name="T50" fmla="*/ 177 w 177"/>
              <a:gd name="T51" fmla="*/ 89 h 256"/>
              <a:gd name="T52" fmla="*/ 177 w 177"/>
              <a:gd name="T53" fmla="*/ 109 h 256"/>
              <a:gd name="T54" fmla="*/ 174 w 177"/>
              <a:gd name="T55" fmla="*/ 128 h 256"/>
              <a:gd name="T56" fmla="*/ 168 w 177"/>
              <a:gd name="T57" fmla="*/ 149 h 256"/>
              <a:gd name="T58" fmla="*/ 157 w 177"/>
              <a:gd name="T59" fmla="*/ 170 h 256"/>
              <a:gd name="T60" fmla="*/ 143 w 177"/>
              <a:gd name="T61" fmla="*/ 189 h 256"/>
              <a:gd name="T62" fmla="*/ 122 w 177"/>
              <a:gd name="T63" fmla="*/ 209 h 256"/>
              <a:gd name="T64" fmla="*/ 97 w 177"/>
              <a:gd name="T65" fmla="*/ 226 h 256"/>
              <a:gd name="T66" fmla="*/ 66 w 177"/>
              <a:gd name="T67" fmla="*/ 243 h 256"/>
              <a:gd name="T68" fmla="*/ 27 w 177"/>
              <a:gd name="T69" fmla="*/ 256 h 256"/>
              <a:gd name="T70" fmla="*/ 26 w 177"/>
              <a:gd name="T71" fmla="*/ 253 h 256"/>
              <a:gd name="T72" fmla="*/ 23 w 177"/>
              <a:gd name="T73" fmla="*/ 248 h 256"/>
              <a:gd name="T74" fmla="*/ 19 w 177"/>
              <a:gd name="T75" fmla="*/ 237 h 256"/>
              <a:gd name="T76" fmla="*/ 14 w 177"/>
              <a:gd name="T77" fmla="*/ 224 h 256"/>
              <a:gd name="T78" fmla="*/ 10 w 177"/>
              <a:gd name="T79" fmla="*/ 210 h 256"/>
              <a:gd name="T80" fmla="*/ 5 w 177"/>
              <a:gd name="T81" fmla="*/ 192 h 256"/>
              <a:gd name="T82" fmla="*/ 3 w 177"/>
              <a:gd name="T83" fmla="*/ 174 h 256"/>
              <a:gd name="T84" fmla="*/ 0 w 177"/>
              <a:gd name="T85" fmla="*/ 154 h 256"/>
              <a:gd name="T86" fmla="*/ 0 w 177"/>
              <a:gd name="T87" fmla="*/ 134 h 256"/>
              <a:gd name="T88" fmla="*/ 3 w 177"/>
              <a:gd name="T89" fmla="*/ 113 h 256"/>
              <a:gd name="T90" fmla="*/ 9 w 177"/>
              <a:gd name="T91" fmla="*/ 92 h 256"/>
              <a:gd name="T92" fmla="*/ 18 w 177"/>
              <a:gd name="T93" fmla="*/ 71 h 256"/>
              <a:gd name="T94" fmla="*/ 31 w 177"/>
              <a:gd name="T95" fmla="*/ 53 h 256"/>
              <a:gd name="T96" fmla="*/ 49 w 177"/>
              <a:gd name="T97" fmla="*/ 36 h 256"/>
              <a:gd name="T98" fmla="*/ 71 w 177"/>
              <a:gd name="T99" fmla="*/ 22 h 256"/>
              <a:gd name="T100" fmla="*/ 100 w 177"/>
              <a:gd name="T101" fmla="*/ 9 h 256"/>
              <a:gd name="T102" fmla="*/ 135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35" y="0"/>
                </a:moveTo>
                <a:lnTo>
                  <a:pt x="133" y="1"/>
                </a:lnTo>
                <a:lnTo>
                  <a:pt x="125" y="5"/>
                </a:lnTo>
                <a:lnTo>
                  <a:pt x="114" y="12"/>
                </a:lnTo>
                <a:lnTo>
                  <a:pt x="101" y="21"/>
                </a:lnTo>
                <a:lnTo>
                  <a:pt x="87" y="32"/>
                </a:lnTo>
                <a:lnTo>
                  <a:pt x="73" y="48"/>
                </a:lnTo>
                <a:lnTo>
                  <a:pt x="61" y="66"/>
                </a:lnTo>
                <a:lnTo>
                  <a:pt x="51" y="87"/>
                </a:lnTo>
                <a:lnTo>
                  <a:pt x="44" y="112"/>
                </a:lnTo>
                <a:lnTo>
                  <a:pt x="45" y="109"/>
                </a:lnTo>
                <a:lnTo>
                  <a:pt x="49" y="100"/>
                </a:lnTo>
                <a:lnTo>
                  <a:pt x="57" y="88"/>
                </a:lnTo>
                <a:lnTo>
                  <a:pt x="68" y="74"/>
                </a:lnTo>
                <a:lnTo>
                  <a:pt x="81" y="57"/>
                </a:lnTo>
                <a:lnTo>
                  <a:pt x="96" y="41"/>
                </a:lnTo>
                <a:lnTo>
                  <a:pt x="114" y="27"/>
                </a:lnTo>
                <a:lnTo>
                  <a:pt x="135" y="17"/>
                </a:lnTo>
                <a:lnTo>
                  <a:pt x="159" y="10"/>
                </a:lnTo>
                <a:lnTo>
                  <a:pt x="159" y="12"/>
                </a:lnTo>
                <a:lnTo>
                  <a:pt x="161" y="18"/>
                </a:lnTo>
                <a:lnTo>
                  <a:pt x="165" y="27"/>
                </a:lnTo>
                <a:lnTo>
                  <a:pt x="169" y="39"/>
                </a:lnTo>
                <a:lnTo>
                  <a:pt x="173" y="54"/>
                </a:lnTo>
                <a:lnTo>
                  <a:pt x="175" y="70"/>
                </a:lnTo>
                <a:lnTo>
                  <a:pt x="177" y="89"/>
                </a:lnTo>
                <a:lnTo>
                  <a:pt x="177" y="109"/>
                </a:lnTo>
                <a:lnTo>
                  <a:pt x="174" y="128"/>
                </a:lnTo>
                <a:lnTo>
                  <a:pt x="168" y="149"/>
                </a:lnTo>
                <a:lnTo>
                  <a:pt x="157" y="170"/>
                </a:lnTo>
                <a:lnTo>
                  <a:pt x="143" y="189"/>
                </a:lnTo>
                <a:lnTo>
                  <a:pt x="122" y="209"/>
                </a:lnTo>
                <a:lnTo>
                  <a:pt x="97" y="226"/>
                </a:lnTo>
                <a:lnTo>
                  <a:pt x="66" y="243"/>
                </a:lnTo>
                <a:lnTo>
                  <a:pt x="27" y="256"/>
                </a:lnTo>
                <a:lnTo>
                  <a:pt x="26" y="253"/>
                </a:lnTo>
                <a:lnTo>
                  <a:pt x="23" y="248"/>
                </a:lnTo>
                <a:lnTo>
                  <a:pt x="19" y="237"/>
                </a:lnTo>
                <a:lnTo>
                  <a:pt x="14" y="224"/>
                </a:lnTo>
                <a:lnTo>
                  <a:pt x="10" y="210"/>
                </a:lnTo>
                <a:lnTo>
                  <a:pt x="5" y="192"/>
                </a:lnTo>
                <a:lnTo>
                  <a:pt x="3" y="174"/>
                </a:lnTo>
                <a:lnTo>
                  <a:pt x="0" y="154"/>
                </a:lnTo>
                <a:lnTo>
                  <a:pt x="0" y="134"/>
                </a:lnTo>
                <a:lnTo>
                  <a:pt x="3" y="113"/>
                </a:lnTo>
                <a:lnTo>
                  <a:pt x="9" y="92"/>
                </a:lnTo>
                <a:lnTo>
                  <a:pt x="18" y="71"/>
                </a:lnTo>
                <a:lnTo>
                  <a:pt x="31" y="53"/>
                </a:lnTo>
                <a:lnTo>
                  <a:pt x="49" y="36"/>
                </a:lnTo>
                <a:lnTo>
                  <a:pt x="71" y="22"/>
                </a:lnTo>
                <a:lnTo>
                  <a:pt x="100" y="9"/>
                </a:lnTo>
                <a:lnTo>
                  <a:pt x="135" y="0"/>
                </a:lnTo>
                <a:close/>
              </a:path>
            </a:pathLst>
          </a:custGeom>
          <a:solidFill>
            <a:schemeClr val="accent3">
              <a:lumMod val="100000"/>
            </a:schemeClr>
          </a:solidFill>
          <a:ln w="0">
            <a:noFill/>
            <a:prstDash val="solid"/>
            <a:round/>
          </a:ln>
        </p:spPr>
        <p:txBody>
          <a:bodyPr anchor="ctr"/>
          <a:lstStyle/>
          <a:p>
            <a:pPr algn="ctr">
              <a:buClrTx/>
              <a:buFontTx/>
              <a:buNone/>
            </a:pPr>
            <a:endParaRPr sz="1800" kern="1200">
              <a:ea typeface="微软雅黑"/>
            </a:endParaRPr>
          </a:p>
        </p:txBody>
      </p:sp>
      <p:sp>
        <p:nvSpPr>
          <p:cNvPr id="53" name="千图PPT彼岸天：ID 8661124库_任意多边形 52"/>
          <p:cNvSpPr/>
          <p:nvPr>
            <p:custDataLst>
              <p:tags r:id="rId37"/>
            </p:custDataLst>
          </p:nvPr>
        </p:nvSpPr>
        <p:spPr bwMode="auto">
          <a:xfrm>
            <a:off x="860318" y="1201004"/>
            <a:ext cx="6110763" cy="5656996"/>
          </a:xfrm>
          <a:custGeom>
            <a:avLst/>
            <a:gdLst>
              <a:gd name="T0" fmla="*/ 1771 w 2912"/>
              <a:gd name="T1" fmla="*/ 212 h 2495"/>
              <a:gd name="T2" fmla="*/ 1821 w 2912"/>
              <a:gd name="T3" fmla="*/ 523 h 2495"/>
              <a:gd name="T4" fmla="*/ 2166 w 2912"/>
              <a:gd name="T5" fmla="*/ 719 h 2495"/>
              <a:gd name="T6" fmla="*/ 2127 w 2912"/>
              <a:gd name="T7" fmla="*/ 721 h 2495"/>
              <a:gd name="T8" fmla="*/ 1993 w 2912"/>
              <a:gd name="T9" fmla="*/ 734 h 2495"/>
              <a:gd name="T10" fmla="*/ 1970 w 2912"/>
              <a:gd name="T11" fmla="*/ 668 h 2495"/>
              <a:gd name="T12" fmla="*/ 1784 w 2912"/>
              <a:gd name="T13" fmla="*/ 579 h 2495"/>
              <a:gd name="T14" fmla="*/ 1693 w 2912"/>
              <a:gd name="T15" fmla="*/ 823 h 2495"/>
              <a:gd name="T16" fmla="*/ 1672 w 2912"/>
              <a:gd name="T17" fmla="*/ 1263 h 2495"/>
              <a:gd name="T18" fmla="*/ 2279 w 2912"/>
              <a:gd name="T19" fmla="*/ 1043 h 2495"/>
              <a:gd name="T20" fmla="*/ 2512 w 2912"/>
              <a:gd name="T21" fmla="*/ 751 h 2495"/>
              <a:gd name="T22" fmla="*/ 2531 w 2912"/>
              <a:gd name="T23" fmla="*/ 416 h 2495"/>
              <a:gd name="T24" fmla="*/ 2540 w 2912"/>
              <a:gd name="T25" fmla="*/ 680 h 2495"/>
              <a:gd name="T26" fmla="*/ 2714 w 2912"/>
              <a:gd name="T27" fmla="*/ 610 h 2495"/>
              <a:gd name="T28" fmla="*/ 2812 w 2912"/>
              <a:gd name="T29" fmla="*/ 553 h 2495"/>
              <a:gd name="T30" fmla="*/ 2414 w 2912"/>
              <a:gd name="T31" fmla="*/ 1060 h 2495"/>
              <a:gd name="T32" fmla="*/ 2656 w 2912"/>
              <a:gd name="T33" fmla="*/ 1202 h 2495"/>
              <a:gd name="T34" fmla="*/ 2899 w 2912"/>
              <a:gd name="T35" fmla="*/ 1204 h 2495"/>
              <a:gd name="T36" fmla="*/ 2652 w 2912"/>
              <a:gd name="T37" fmla="*/ 1277 h 2495"/>
              <a:gd name="T38" fmla="*/ 2305 w 2912"/>
              <a:gd name="T39" fmla="*/ 1129 h 2495"/>
              <a:gd name="T40" fmla="*/ 1921 w 2912"/>
              <a:gd name="T41" fmla="*/ 1342 h 2495"/>
              <a:gd name="T42" fmla="*/ 1916 w 2912"/>
              <a:gd name="T43" fmla="*/ 1456 h 2495"/>
              <a:gd name="T44" fmla="*/ 2436 w 2912"/>
              <a:gd name="T45" fmla="*/ 1563 h 2495"/>
              <a:gd name="T46" fmla="*/ 2652 w 2912"/>
              <a:gd name="T47" fmla="*/ 1526 h 2495"/>
              <a:gd name="T48" fmla="*/ 2372 w 2912"/>
              <a:gd name="T49" fmla="*/ 1620 h 2495"/>
              <a:gd name="T50" fmla="*/ 2395 w 2912"/>
              <a:gd name="T51" fmla="*/ 1808 h 2495"/>
              <a:gd name="T52" fmla="*/ 2223 w 2912"/>
              <a:gd name="T53" fmla="*/ 1608 h 2495"/>
              <a:gd name="T54" fmla="*/ 1763 w 2912"/>
              <a:gd name="T55" fmla="*/ 1592 h 2495"/>
              <a:gd name="T56" fmla="*/ 1711 w 2912"/>
              <a:gd name="T57" fmla="*/ 2043 h 2495"/>
              <a:gd name="T58" fmla="*/ 1944 w 2912"/>
              <a:gd name="T59" fmla="*/ 2432 h 2495"/>
              <a:gd name="T60" fmla="*/ 1675 w 2912"/>
              <a:gd name="T61" fmla="*/ 2448 h 2495"/>
              <a:gd name="T62" fmla="*/ 1097 w 2912"/>
              <a:gd name="T63" fmla="*/ 2487 h 2495"/>
              <a:gd name="T64" fmla="*/ 1415 w 2912"/>
              <a:gd name="T65" fmla="*/ 2369 h 2495"/>
              <a:gd name="T66" fmla="*/ 1296 w 2912"/>
              <a:gd name="T67" fmla="*/ 1765 h 2495"/>
              <a:gd name="T68" fmla="*/ 867 w 2912"/>
              <a:gd name="T69" fmla="*/ 1553 h 2495"/>
              <a:gd name="T70" fmla="*/ 596 w 2912"/>
              <a:gd name="T71" fmla="*/ 1669 h 2495"/>
              <a:gd name="T72" fmla="*/ 372 w 2912"/>
              <a:gd name="T73" fmla="*/ 1769 h 2495"/>
              <a:gd name="T74" fmla="*/ 574 w 2912"/>
              <a:gd name="T75" fmla="*/ 1595 h 2495"/>
              <a:gd name="T76" fmla="*/ 281 w 2912"/>
              <a:gd name="T77" fmla="*/ 1443 h 2495"/>
              <a:gd name="T78" fmla="*/ 2 w 2912"/>
              <a:gd name="T79" fmla="*/ 1182 h 2495"/>
              <a:gd name="T80" fmla="*/ 232 w 2912"/>
              <a:gd name="T81" fmla="*/ 1374 h 2495"/>
              <a:gd name="T82" fmla="*/ 367 w 2912"/>
              <a:gd name="T83" fmla="*/ 1342 h 2495"/>
              <a:gd name="T84" fmla="*/ 420 w 2912"/>
              <a:gd name="T85" fmla="*/ 1194 h 2495"/>
              <a:gd name="T86" fmla="*/ 488 w 2912"/>
              <a:gd name="T87" fmla="*/ 1417 h 2495"/>
              <a:gd name="T88" fmla="*/ 984 w 2912"/>
              <a:gd name="T89" fmla="*/ 1443 h 2495"/>
              <a:gd name="T90" fmla="*/ 1199 w 2912"/>
              <a:gd name="T91" fmla="*/ 1196 h 2495"/>
              <a:gd name="T92" fmla="*/ 926 w 2912"/>
              <a:gd name="T93" fmla="*/ 678 h 2495"/>
              <a:gd name="T94" fmla="*/ 648 w 2912"/>
              <a:gd name="T95" fmla="*/ 566 h 2495"/>
              <a:gd name="T96" fmla="*/ 849 w 2912"/>
              <a:gd name="T97" fmla="*/ 630 h 2495"/>
              <a:gd name="T98" fmla="*/ 837 w 2912"/>
              <a:gd name="T99" fmla="*/ 342 h 2495"/>
              <a:gd name="T100" fmla="*/ 912 w 2912"/>
              <a:gd name="T101" fmla="*/ 194 h 2495"/>
              <a:gd name="T102" fmla="*/ 940 w 2912"/>
              <a:gd name="T103" fmla="*/ 460 h 2495"/>
              <a:gd name="T104" fmla="*/ 1181 w 2912"/>
              <a:gd name="T105" fmla="*/ 331 h 2495"/>
              <a:gd name="T106" fmla="*/ 947 w 2912"/>
              <a:gd name="T107" fmla="*/ 528 h 2495"/>
              <a:gd name="T108" fmla="*/ 1166 w 2912"/>
              <a:gd name="T109" fmla="*/ 904 h 2495"/>
              <a:gd name="T110" fmla="*/ 1496 w 2912"/>
              <a:gd name="T111" fmla="*/ 1139 h 2495"/>
              <a:gd name="T112" fmla="*/ 1564 w 2912"/>
              <a:gd name="T113" fmla="*/ 746 h 2495"/>
              <a:gd name="T114" fmla="*/ 1334 w 2912"/>
              <a:gd name="T115" fmla="*/ 449 h 2495"/>
              <a:gd name="T116" fmla="*/ 1517 w 2912"/>
              <a:gd name="T117" fmla="*/ 654 h 2495"/>
              <a:gd name="T118" fmla="*/ 1701 w 2912"/>
              <a:gd name="T119" fmla="*/ 386 h 2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2" h="2495">
                <a:moveTo>
                  <a:pt x="1750" y="0"/>
                </a:moveTo>
                <a:lnTo>
                  <a:pt x="1750" y="2"/>
                </a:lnTo>
                <a:lnTo>
                  <a:pt x="1752" y="7"/>
                </a:lnTo>
                <a:lnTo>
                  <a:pt x="1755" y="16"/>
                </a:lnTo>
                <a:lnTo>
                  <a:pt x="1759" y="31"/>
                </a:lnTo>
                <a:lnTo>
                  <a:pt x="1763" y="49"/>
                </a:lnTo>
                <a:lnTo>
                  <a:pt x="1765" y="72"/>
                </a:lnTo>
                <a:lnTo>
                  <a:pt x="1768" y="100"/>
                </a:lnTo>
                <a:lnTo>
                  <a:pt x="1771" y="132"/>
                </a:lnTo>
                <a:lnTo>
                  <a:pt x="1772" y="170"/>
                </a:lnTo>
                <a:lnTo>
                  <a:pt x="1771" y="212"/>
                </a:lnTo>
                <a:lnTo>
                  <a:pt x="1768" y="262"/>
                </a:lnTo>
                <a:lnTo>
                  <a:pt x="1763" y="315"/>
                </a:lnTo>
                <a:lnTo>
                  <a:pt x="1756" y="376"/>
                </a:lnTo>
                <a:lnTo>
                  <a:pt x="1746" y="442"/>
                </a:lnTo>
                <a:lnTo>
                  <a:pt x="1732" y="515"/>
                </a:lnTo>
                <a:lnTo>
                  <a:pt x="1734" y="515"/>
                </a:lnTo>
                <a:lnTo>
                  <a:pt x="1743" y="515"/>
                </a:lnTo>
                <a:lnTo>
                  <a:pt x="1756" y="516"/>
                </a:lnTo>
                <a:lnTo>
                  <a:pt x="1775" y="518"/>
                </a:lnTo>
                <a:lnTo>
                  <a:pt x="1797" y="519"/>
                </a:lnTo>
                <a:lnTo>
                  <a:pt x="1821" y="523"/>
                </a:lnTo>
                <a:lnTo>
                  <a:pt x="1850" y="528"/>
                </a:lnTo>
                <a:lnTo>
                  <a:pt x="1880" y="534"/>
                </a:lnTo>
                <a:lnTo>
                  <a:pt x="1912" y="543"/>
                </a:lnTo>
                <a:lnTo>
                  <a:pt x="1946" y="555"/>
                </a:lnTo>
                <a:lnTo>
                  <a:pt x="1980" y="568"/>
                </a:lnTo>
                <a:lnTo>
                  <a:pt x="2014" y="585"/>
                </a:lnTo>
                <a:lnTo>
                  <a:pt x="2048" y="604"/>
                </a:lnTo>
                <a:lnTo>
                  <a:pt x="2080" y="628"/>
                </a:lnTo>
                <a:lnTo>
                  <a:pt x="2111" y="654"/>
                </a:lnTo>
                <a:lnTo>
                  <a:pt x="2140" y="685"/>
                </a:lnTo>
                <a:lnTo>
                  <a:pt x="2166" y="719"/>
                </a:lnTo>
                <a:lnTo>
                  <a:pt x="2189" y="758"/>
                </a:lnTo>
                <a:lnTo>
                  <a:pt x="2207" y="802"/>
                </a:lnTo>
                <a:lnTo>
                  <a:pt x="2223" y="850"/>
                </a:lnTo>
                <a:lnTo>
                  <a:pt x="2222" y="847"/>
                </a:lnTo>
                <a:lnTo>
                  <a:pt x="2216" y="838"/>
                </a:lnTo>
                <a:lnTo>
                  <a:pt x="2209" y="825"/>
                </a:lnTo>
                <a:lnTo>
                  <a:pt x="2197" y="807"/>
                </a:lnTo>
                <a:lnTo>
                  <a:pt x="2183" y="788"/>
                </a:lnTo>
                <a:lnTo>
                  <a:pt x="2167" y="765"/>
                </a:lnTo>
                <a:lnTo>
                  <a:pt x="2148" y="743"/>
                </a:lnTo>
                <a:lnTo>
                  <a:pt x="2127" y="721"/>
                </a:lnTo>
                <a:lnTo>
                  <a:pt x="2103" y="699"/>
                </a:lnTo>
                <a:lnTo>
                  <a:pt x="2077" y="681"/>
                </a:lnTo>
                <a:lnTo>
                  <a:pt x="2051" y="666"/>
                </a:lnTo>
                <a:lnTo>
                  <a:pt x="2022" y="654"/>
                </a:lnTo>
                <a:lnTo>
                  <a:pt x="1992" y="647"/>
                </a:lnTo>
                <a:lnTo>
                  <a:pt x="1993" y="650"/>
                </a:lnTo>
                <a:lnTo>
                  <a:pt x="1996" y="659"/>
                </a:lnTo>
                <a:lnTo>
                  <a:pt x="1997" y="672"/>
                </a:lnTo>
                <a:lnTo>
                  <a:pt x="1998" y="690"/>
                </a:lnTo>
                <a:lnTo>
                  <a:pt x="1997" y="711"/>
                </a:lnTo>
                <a:lnTo>
                  <a:pt x="1993" y="734"/>
                </a:lnTo>
                <a:lnTo>
                  <a:pt x="1984" y="759"/>
                </a:lnTo>
                <a:lnTo>
                  <a:pt x="1968" y="785"/>
                </a:lnTo>
                <a:lnTo>
                  <a:pt x="1946" y="812"/>
                </a:lnTo>
                <a:lnTo>
                  <a:pt x="1949" y="810"/>
                </a:lnTo>
                <a:lnTo>
                  <a:pt x="1953" y="802"/>
                </a:lnTo>
                <a:lnTo>
                  <a:pt x="1960" y="790"/>
                </a:lnTo>
                <a:lnTo>
                  <a:pt x="1967" y="773"/>
                </a:lnTo>
                <a:lnTo>
                  <a:pt x="1972" y="751"/>
                </a:lnTo>
                <a:lnTo>
                  <a:pt x="1976" y="727"/>
                </a:lnTo>
                <a:lnTo>
                  <a:pt x="1976" y="699"/>
                </a:lnTo>
                <a:lnTo>
                  <a:pt x="1970" y="668"/>
                </a:lnTo>
                <a:lnTo>
                  <a:pt x="1958" y="633"/>
                </a:lnTo>
                <a:lnTo>
                  <a:pt x="1955" y="632"/>
                </a:lnTo>
                <a:lnTo>
                  <a:pt x="1947" y="628"/>
                </a:lnTo>
                <a:lnTo>
                  <a:pt x="1934" y="623"/>
                </a:lnTo>
                <a:lnTo>
                  <a:pt x="1919" y="615"/>
                </a:lnTo>
                <a:lnTo>
                  <a:pt x="1899" y="607"/>
                </a:lnTo>
                <a:lnTo>
                  <a:pt x="1877" y="599"/>
                </a:lnTo>
                <a:lnTo>
                  <a:pt x="1855" y="592"/>
                </a:lnTo>
                <a:lnTo>
                  <a:pt x="1830" y="585"/>
                </a:lnTo>
                <a:lnTo>
                  <a:pt x="1807" y="581"/>
                </a:lnTo>
                <a:lnTo>
                  <a:pt x="1784" y="579"/>
                </a:lnTo>
                <a:lnTo>
                  <a:pt x="1763" y="580"/>
                </a:lnTo>
                <a:lnTo>
                  <a:pt x="1742" y="584"/>
                </a:lnTo>
                <a:lnTo>
                  <a:pt x="1725" y="593"/>
                </a:lnTo>
                <a:lnTo>
                  <a:pt x="1725" y="597"/>
                </a:lnTo>
                <a:lnTo>
                  <a:pt x="1724" y="610"/>
                </a:lnTo>
                <a:lnTo>
                  <a:pt x="1721" y="629"/>
                </a:lnTo>
                <a:lnTo>
                  <a:pt x="1717" y="655"/>
                </a:lnTo>
                <a:lnTo>
                  <a:pt x="1712" y="689"/>
                </a:lnTo>
                <a:lnTo>
                  <a:pt x="1707" y="728"/>
                </a:lnTo>
                <a:lnTo>
                  <a:pt x="1701" y="773"/>
                </a:lnTo>
                <a:lnTo>
                  <a:pt x="1693" y="823"/>
                </a:lnTo>
                <a:lnTo>
                  <a:pt x="1684" y="877"/>
                </a:lnTo>
                <a:lnTo>
                  <a:pt x="1673" y="936"/>
                </a:lnTo>
                <a:lnTo>
                  <a:pt x="1662" y="998"/>
                </a:lnTo>
                <a:lnTo>
                  <a:pt x="1650" y="1063"/>
                </a:lnTo>
                <a:lnTo>
                  <a:pt x="1636" y="1130"/>
                </a:lnTo>
                <a:lnTo>
                  <a:pt x="1621" y="1199"/>
                </a:lnTo>
                <a:lnTo>
                  <a:pt x="1606" y="1269"/>
                </a:lnTo>
                <a:lnTo>
                  <a:pt x="1611" y="1269"/>
                </a:lnTo>
                <a:lnTo>
                  <a:pt x="1623" y="1268"/>
                </a:lnTo>
                <a:lnTo>
                  <a:pt x="1643" y="1267"/>
                </a:lnTo>
                <a:lnTo>
                  <a:pt x="1672" y="1263"/>
                </a:lnTo>
                <a:lnTo>
                  <a:pt x="1706" y="1257"/>
                </a:lnTo>
                <a:lnTo>
                  <a:pt x="1746" y="1250"/>
                </a:lnTo>
                <a:lnTo>
                  <a:pt x="1791" y="1241"/>
                </a:lnTo>
                <a:lnTo>
                  <a:pt x="1842" y="1228"/>
                </a:lnTo>
                <a:lnTo>
                  <a:pt x="1897" y="1213"/>
                </a:lnTo>
                <a:lnTo>
                  <a:pt x="1955" y="1195"/>
                </a:lnTo>
                <a:lnTo>
                  <a:pt x="2016" y="1173"/>
                </a:lnTo>
                <a:lnTo>
                  <a:pt x="2080" y="1147"/>
                </a:lnTo>
                <a:lnTo>
                  <a:pt x="2146" y="1117"/>
                </a:lnTo>
                <a:lnTo>
                  <a:pt x="2213" y="1082"/>
                </a:lnTo>
                <a:lnTo>
                  <a:pt x="2279" y="1043"/>
                </a:lnTo>
                <a:lnTo>
                  <a:pt x="2346" y="999"/>
                </a:lnTo>
                <a:lnTo>
                  <a:pt x="2413" y="950"/>
                </a:lnTo>
                <a:lnTo>
                  <a:pt x="2478" y="895"/>
                </a:lnTo>
                <a:lnTo>
                  <a:pt x="2541" y="833"/>
                </a:lnTo>
                <a:lnTo>
                  <a:pt x="2543" y="830"/>
                </a:lnTo>
                <a:lnTo>
                  <a:pt x="2540" y="824"/>
                </a:lnTo>
                <a:lnTo>
                  <a:pt x="2538" y="815"/>
                </a:lnTo>
                <a:lnTo>
                  <a:pt x="2531" y="803"/>
                </a:lnTo>
                <a:lnTo>
                  <a:pt x="2526" y="789"/>
                </a:lnTo>
                <a:lnTo>
                  <a:pt x="2518" y="772"/>
                </a:lnTo>
                <a:lnTo>
                  <a:pt x="2512" y="751"/>
                </a:lnTo>
                <a:lnTo>
                  <a:pt x="2505" y="728"/>
                </a:lnTo>
                <a:lnTo>
                  <a:pt x="2500" y="701"/>
                </a:lnTo>
                <a:lnTo>
                  <a:pt x="2496" y="671"/>
                </a:lnTo>
                <a:lnTo>
                  <a:pt x="2493" y="636"/>
                </a:lnTo>
                <a:lnTo>
                  <a:pt x="2495" y="598"/>
                </a:lnTo>
                <a:lnTo>
                  <a:pt x="2499" y="555"/>
                </a:lnTo>
                <a:lnTo>
                  <a:pt x="2505" y="510"/>
                </a:lnTo>
                <a:lnTo>
                  <a:pt x="2517" y="459"/>
                </a:lnTo>
                <a:lnTo>
                  <a:pt x="2532" y="405"/>
                </a:lnTo>
                <a:lnTo>
                  <a:pt x="2532" y="407"/>
                </a:lnTo>
                <a:lnTo>
                  <a:pt x="2531" y="416"/>
                </a:lnTo>
                <a:lnTo>
                  <a:pt x="2531" y="429"/>
                </a:lnTo>
                <a:lnTo>
                  <a:pt x="2531" y="446"/>
                </a:lnTo>
                <a:lnTo>
                  <a:pt x="2530" y="467"/>
                </a:lnTo>
                <a:lnTo>
                  <a:pt x="2530" y="490"/>
                </a:lnTo>
                <a:lnTo>
                  <a:pt x="2530" y="515"/>
                </a:lnTo>
                <a:lnTo>
                  <a:pt x="2530" y="542"/>
                </a:lnTo>
                <a:lnTo>
                  <a:pt x="2531" y="571"/>
                </a:lnTo>
                <a:lnTo>
                  <a:pt x="2532" y="599"/>
                </a:lnTo>
                <a:lnTo>
                  <a:pt x="2534" y="627"/>
                </a:lnTo>
                <a:lnTo>
                  <a:pt x="2536" y="654"/>
                </a:lnTo>
                <a:lnTo>
                  <a:pt x="2540" y="680"/>
                </a:lnTo>
                <a:lnTo>
                  <a:pt x="2544" y="703"/>
                </a:lnTo>
                <a:lnTo>
                  <a:pt x="2551" y="724"/>
                </a:lnTo>
                <a:lnTo>
                  <a:pt x="2557" y="742"/>
                </a:lnTo>
                <a:lnTo>
                  <a:pt x="2565" y="755"/>
                </a:lnTo>
                <a:lnTo>
                  <a:pt x="2573" y="763"/>
                </a:lnTo>
                <a:lnTo>
                  <a:pt x="2583" y="767"/>
                </a:lnTo>
                <a:lnTo>
                  <a:pt x="2596" y="764"/>
                </a:lnTo>
                <a:lnTo>
                  <a:pt x="2609" y="755"/>
                </a:lnTo>
                <a:lnTo>
                  <a:pt x="2625" y="740"/>
                </a:lnTo>
                <a:lnTo>
                  <a:pt x="2671" y="677"/>
                </a:lnTo>
                <a:lnTo>
                  <a:pt x="2714" y="610"/>
                </a:lnTo>
                <a:lnTo>
                  <a:pt x="2756" y="538"/>
                </a:lnTo>
                <a:lnTo>
                  <a:pt x="2794" y="462"/>
                </a:lnTo>
                <a:lnTo>
                  <a:pt x="2827" y="380"/>
                </a:lnTo>
                <a:lnTo>
                  <a:pt x="2829" y="384"/>
                </a:lnTo>
                <a:lnTo>
                  <a:pt x="2829" y="393"/>
                </a:lnTo>
                <a:lnTo>
                  <a:pt x="2830" y="407"/>
                </a:lnTo>
                <a:lnTo>
                  <a:pt x="2829" y="428"/>
                </a:lnTo>
                <a:lnTo>
                  <a:pt x="2827" y="453"/>
                </a:lnTo>
                <a:lnTo>
                  <a:pt x="2825" y="482"/>
                </a:lnTo>
                <a:lnTo>
                  <a:pt x="2820" y="515"/>
                </a:lnTo>
                <a:lnTo>
                  <a:pt x="2812" y="553"/>
                </a:lnTo>
                <a:lnTo>
                  <a:pt x="2801" y="592"/>
                </a:lnTo>
                <a:lnTo>
                  <a:pt x="2787" y="634"/>
                </a:lnTo>
                <a:lnTo>
                  <a:pt x="2768" y="678"/>
                </a:lnTo>
                <a:lnTo>
                  <a:pt x="2745" y="725"/>
                </a:lnTo>
                <a:lnTo>
                  <a:pt x="2717" y="773"/>
                </a:lnTo>
                <a:lnTo>
                  <a:pt x="2683" y="821"/>
                </a:lnTo>
                <a:lnTo>
                  <a:pt x="2643" y="869"/>
                </a:lnTo>
                <a:lnTo>
                  <a:pt x="2597" y="919"/>
                </a:lnTo>
                <a:lnTo>
                  <a:pt x="2544" y="967"/>
                </a:lnTo>
                <a:lnTo>
                  <a:pt x="2483" y="1015"/>
                </a:lnTo>
                <a:lnTo>
                  <a:pt x="2414" y="1060"/>
                </a:lnTo>
                <a:lnTo>
                  <a:pt x="2418" y="1063"/>
                </a:lnTo>
                <a:lnTo>
                  <a:pt x="2426" y="1068"/>
                </a:lnTo>
                <a:lnTo>
                  <a:pt x="2437" y="1078"/>
                </a:lnTo>
                <a:lnTo>
                  <a:pt x="2456" y="1090"/>
                </a:lnTo>
                <a:lnTo>
                  <a:pt x="2476" y="1104"/>
                </a:lnTo>
                <a:lnTo>
                  <a:pt x="2500" y="1121"/>
                </a:lnTo>
                <a:lnTo>
                  <a:pt x="2527" y="1138"/>
                </a:lnTo>
                <a:lnTo>
                  <a:pt x="2557" y="1155"/>
                </a:lnTo>
                <a:lnTo>
                  <a:pt x="2588" y="1172"/>
                </a:lnTo>
                <a:lnTo>
                  <a:pt x="2622" y="1187"/>
                </a:lnTo>
                <a:lnTo>
                  <a:pt x="2656" y="1202"/>
                </a:lnTo>
                <a:lnTo>
                  <a:pt x="2691" y="1215"/>
                </a:lnTo>
                <a:lnTo>
                  <a:pt x="2725" y="1225"/>
                </a:lnTo>
                <a:lnTo>
                  <a:pt x="2760" y="1230"/>
                </a:lnTo>
                <a:lnTo>
                  <a:pt x="2794" y="1233"/>
                </a:lnTo>
                <a:lnTo>
                  <a:pt x="2826" y="1232"/>
                </a:lnTo>
                <a:lnTo>
                  <a:pt x="2857" y="1224"/>
                </a:lnTo>
                <a:lnTo>
                  <a:pt x="2886" y="1211"/>
                </a:lnTo>
                <a:lnTo>
                  <a:pt x="2912" y="1191"/>
                </a:lnTo>
                <a:lnTo>
                  <a:pt x="2911" y="1194"/>
                </a:lnTo>
                <a:lnTo>
                  <a:pt x="2907" y="1198"/>
                </a:lnTo>
                <a:lnTo>
                  <a:pt x="2899" y="1204"/>
                </a:lnTo>
                <a:lnTo>
                  <a:pt x="2890" y="1213"/>
                </a:lnTo>
                <a:lnTo>
                  <a:pt x="2877" y="1224"/>
                </a:lnTo>
                <a:lnTo>
                  <a:pt x="2862" y="1234"/>
                </a:lnTo>
                <a:lnTo>
                  <a:pt x="2844" y="1245"/>
                </a:lnTo>
                <a:lnTo>
                  <a:pt x="2825" y="1255"/>
                </a:lnTo>
                <a:lnTo>
                  <a:pt x="2801" y="1264"/>
                </a:lnTo>
                <a:lnTo>
                  <a:pt x="2777" y="1272"/>
                </a:lnTo>
                <a:lnTo>
                  <a:pt x="2748" y="1277"/>
                </a:lnTo>
                <a:lnTo>
                  <a:pt x="2718" y="1281"/>
                </a:lnTo>
                <a:lnTo>
                  <a:pt x="2687" y="1281"/>
                </a:lnTo>
                <a:lnTo>
                  <a:pt x="2652" y="1277"/>
                </a:lnTo>
                <a:lnTo>
                  <a:pt x="2615" y="1269"/>
                </a:lnTo>
                <a:lnTo>
                  <a:pt x="2575" y="1256"/>
                </a:lnTo>
                <a:lnTo>
                  <a:pt x="2535" y="1238"/>
                </a:lnTo>
                <a:lnTo>
                  <a:pt x="2491" y="1215"/>
                </a:lnTo>
                <a:lnTo>
                  <a:pt x="2445" y="1185"/>
                </a:lnTo>
                <a:lnTo>
                  <a:pt x="2398" y="1147"/>
                </a:lnTo>
                <a:lnTo>
                  <a:pt x="2349" y="1102"/>
                </a:lnTo>
                <a:lnTo>
                  <a:pt x="2345" y="1104"/>
                </a:lnTo>
                <a:lnTo>
                  <a:pt x="2337" y="1109"/>
                </a:lnTo>
                <a:lnTo>
                  <a:pt x="2323" y="1117"/>
                </a:lnTo>
                <a:lnTo>
                  <a:pt x="2305" y="1129"/>
                </a:lnTo>
                <a:lnTo>
                  <a:pt x="2283" y="1143"/>
                </a:lnTo>
                <a:lnTo>
                  <a:pt x="2257" y="1159"/>
                </a:lnTo>
                <a:lnTo>
                  <a:pt x="2227" y="1176"/>
                </a:lnTo>
                <a:lnTo>
                  <a:pt x="2194" y="1195"/>
                </a:lnTo>
                <a:lnTo>
                  <a:pt x="2159" y="1216"/>
                </a:lnTo>
                <a:lnTo>
                  <a:pt x="2122" y="1237"/>
                </a:lnTo>
                <a:lnTo>
                  <a:pt x="2083" y="1257"/>
                </a:lnTo>
                <a:lnTo>
                  <a:pt x="2044" y="1280"/>
                </a:lnTo>
                <a:lnTo>
                  <a:pt x="2002" y="1300"/>
                </a:lnTo>
                <a:lnTo>
                  <a:pt x="1962" y="1321"/>
                </a:lnTo>
                <a:lnTo>
                  <a:pt x="1921" y="1342"/>
                </a:lnTo>
                <a:lnTo>
                  <a:pt x="1881" y="1360"/>
                </a:lnTo>
                <a:lnTo>
                  <a:pt x="1842" y="1378"/>
                </a:lnTo>
                <a:lnTo>
                  <a:pt x="1804" y="1392"/>
                </a:lnTo>
                <a:lnTo>
                  <a:pt x="1769" y="1405"/>
                </a:lnTo>
                <a:lnTo>
                  <a:pt x="1773" y="1407"/>
                </a:lnTo>
                <a:lnTo>
                  <a:pt x="1782" y="1411"/>
                </a:lnTo>
                <a:lnTo>
                  <a:pt x="1799" y="1417"/>
                </a:lnTo>
                <a:lnTo>
                  <a:pt x="1821" y="1425"/>
                </a:lnTo>
                <a:lnTo>
                  <a:pt x="1849" y="1434"/>
                </a:lnTo>
                <a:lnTo>
                  <a:pt x="1880" y="1444"/>
                </a:lnTo>
                <a:lnTo>
                  <a:pt x="1916" y="1456"/>
                </a:lnTo>
                <a:lnTo>
                  <a:pt x="1955" y="1468"/>
                </a:lnTo>
                <a:lnTo>
                  <a:pt x="1998" y="1481"/>
                </a:lnTo>
                <a:lnTo>
                  <a:pt x="2042" y="1494"/>
                </a:lnTo>
                <a:lnTo>
                  <a:pt x="2090" y="1505"/>
                </a:lnTo>
                <a:lnTo>
                  <a:pt x="2139" y="1518"/>
                </a:lnTo>
                <a:lnTo>
                  <a:pt x="2188" y="1529"/>
                </a:lnTo>
                <a:lnTo>
                  <a:pt x="2239" y="1539"/>
                </a:lnTo>
                <a:lnTo>
                  <a:pt x="2289" y="1548"/>
                </a:lnTo>
                <a:lnTo>
                  <a:pt x="2339" y="1555"/>
                </a:lnTo>
                <a:lnTo>
                  <a:pt x="2388" y="1560"/>
                </a:lnTo>
                <a:lnTo>
                  <a:pt x="2436" y="1563"/>
                </a:lnTo>
                <a:lnTo>
                  <a:pt x="2482" y="1564"/>
                </a:lnTo>
                <a:lnTo>
                  <a:pt x="2525" y="1561"/>
                </a:lnTo>
                <a:lnTo>
                  <a:pt x="2564" y="1556"/>
                </a:lnTo>
                <a:lnTo>
                  <a:pt x="2601" y="1547"/>
                </a:lnTo>
                <a:lnTo>
                  <a:pt x="2634" y="1534"/>
                </a:lnTo>
                <a:lnTo>
                  <a:pt x="2661" y="1518"/>
                </a:lnTo>
                <a:lnTo>
                  <a:pt x="2684" y="1498"/>
                </a:lnTo>
                <a:lnTo>
                  <a:pt x="2682" y="1499"/>
                </a:lnTo>
                <a:lnTo>
                  <a:pt x="2677" y="1505"/>
                </a:lnTo>
                <a:lnTo>
                  <a:pt x="2666" y="1515"/>
                </a:lnTo>
                <a:lnTo>
                  <a:pt x="2652" y="1526"/>
                </a:lnTo>
                <a:lnTo>
                  <a:pt x="2635" y="1540"/>
                </a:lnTo>
                <a:lnTo>
                  <a:pt x="2613" y="1555"/>
                </a:lnTo>
                <a:lnTo>
                  <a:pt x="2588" y="1569"/>
                </a:lnTo>
                <a:lnTo>
                  <a:pt x="2560" y="1582"/>
                </a:lnTo>
                <a:lnTo>
                  <a:pt x="2527" y="1594"/>
                </a:lnTo>
                <a:lnTo>
                  <a:pt x="2492" y="1603"/>
                </a:lnTo>
                <a:lnTo>
                  <a:pt x="2453" y="1609"/>
                </a:lnTo>
                <a:lnTo>
                  <a:pt x="2411" y="1612"/>
                </a:lnTo>
                <a:lnTo>
                  <a:pt x="2366" y="1609"/>
                </a:lnTo>
                <a:lnTo>
                  <a:pt x="2369" y="1612"/>
                </a:lnTo>
                <a:lnTo>
                  <a:pt x="2372" y="1620"/>
                </a:lnTo>
                <a:lnTo>
                  <a:pt x="2379" y="1633"/>
                </a:lnTo>
                <a:lnTo>
                  <a:pt x="2387" y="1650"/>
                </a:lnTo>
                <a:lnTo>
                  <a:pt x="2393" y="1670"/>
                </a:lnTo>
                <a:lnTo>
                  <a:pt x="2400" y="1696"/>
                </a:lnTo>
                <a:lnTo>
                  <a:pt x="2405" y="1726"/>
                </a:lnTo>
                <a:lnTo>
                  <a:pt x="2408" y="1760"/>
                </a:lnTo>
                <a:lnTo>
                  <a:pt x="2406" y="1798"/>
                </a:lnTo>
                <a:lnTo>
                  <a:pt x="2400" y="1838"/>
                </a:lnTo>
                <a:lnTo>
                  <a:pt x="2400" y="1835"/>
                </a:lnTo>
                <a:lnTo>
                  <a:pt x="2397" y="1825"/>
                </a:lnTo>
                <a:lnTo>
                  <a:pt x="2395" y="1808"/>
                </a:lnTo>
                <a:lnTo>
                  <a:pt x="2391" y="1788"/>
                </a:lnTo>
                <a:lnTo>
                  <a:pt x="2384" y="1765"/>
                </a:lnTo>
                <a:lnTo>
                  <a:pt x="2378" y="1740"/>
                </a:lnTo>
                <a:lnTo>
                  <a:pt x="2367" y="1714"/>
                </a:lnTo>
                <a:lnTo>
                  <a:pt x="2357" y="1688"/>
                </a:lnTo>
                <a:lnTo>
                  <a:pt x="2344" y="1665"/>
                </a:lnTo>
                <a:lnTo>
                  <a:pt x="2328" y="1644"/>
                </a:lnTo>
                <a:lnTo>
                  <a:pt x="2310" y="1627"/>
                </a:lnTo>
                <a:lnTo>
                  <a:pt x="2291" y="1616"/>
                </a:lnTo>
                <a:lnTo>
                  <a:pt x="2268" y="1611"/>
                </a:lnTo>
                <a:lnTo>
                  <a:pt x="2223" y="1608"/>
                </a:lnTo>
                <a:lnTo>
                  <a:pt x="2172" y="1604"/>
                </a:lnTo>
                <a:lnTo>
                  <a:pt x="2118" y="1600"/>
                </a:lnTo>
                <a:lnTo>
                  <a:pt x="2059" y="1594"/>
                </a:lnTo>
                <a:lnTo>
                  <a:pt x="1999" y="1586"/>
                </a:lnTo>
                <a:lnTo>
                  <a:pt x="1940" y="1576"/>
                </a:lnTo>
                <a:lnTo>
                  <a:pt x="1881" y="1563"/>
                </a:lnTo>
                <a:lnTo>
                  <a:pt x="1851" y="1557"/>
                </a:lnTo>
                <a:lnTo>
                  <a:pt x="1824" y="1559"/>
                </a:lnTo>
                <a:lnTo>
                  <a:pt x="1801" y="1565"/>
                </a:lnTo>
                <a:lnTo>
                  <a:pt x="1780" y="1576"/>
                </a:lnTo>
                <a:lnTo>
                  <a:pt x="1763" y="1592"/>
                </a:lnTo>
                <a:lnTo>
                  <a:pt x="1749" y="1613"/>
                </a:lnTo>
                <a:lnTo>
                  <a:pt x="1737" y="1639"/>
                </a:lnTo>
                <a:lnTo>
                  <a:pt x="1726" y="1669"/>
                </a:lnTo>
                <a:lnTo>
                  <a:pt x="1719" y="1704"/>
                </a:lnTo>
                <a:lnTo>
                  <a:pt x="1713" y="1742"/>
                </a:lnTo>
                <a:lnTo>
                  <a:pt x="1710" y="1785"/>
                </a:lnTo>
                <a:lnTo>
                  <a:pt x="1708" y="1830"/>
                </a:lnTo>
                <a:lnTo>
                  <a:pt x="1707" y="1879"/>
                </a:lnTo>
                <a:lnTo>
                  <a:pt x="1707" y="1931"/>
                </a:lnTo>
                <a:lnTo>
                  <a:pt x="1708" y="1986"/>
                </a:lnTo>
                <a:lnTo>
                  <a:pt x="1711" y="2043"/>
                </a:lnTo>
                <a:lnTo>
                  <a:pt x="1713" y="2104"/>
                </a:lnTo>
                <a:lnTo>
                  <a:pt x="1716" y="2166"/>
                </a:lnTo>
                <a:lnTo>
                  <a:pt x="1719" y="2231"/>
                </a:lnTo>
                <a:lnTo>
                  <a:pt x="1721" y="2297"/>
                </a:lnTo>
                <a:lnTo>
                  <a:pt x="1724" y="2365"/>
                </a:lnTo>
                <a:lnTo>
                  <a:pt x="1764" y="2371"/>
                </a:lnTo>
                <a:lnTo>
                  <a:pt x="1803" y="2382"/>
                </a:lnTo>
                <a:lnTo>
                  <a:pt x="1841" y="2392"/>
                </a:lnTo>
                <a:lnTo>
                  <a:pt x="1877" y="2405"/>
                </a:lnTo>
                <a:lnTo>
                  <a:pt x="1912" y="2418"/>
                </a:lnTo>
                <a:lnTo>
                  <a:pt x="1944" y="2432"/>
                </a:lnTo>
                <a:lnTo>
                  <a:pt x="1972" y="2445"/>
                </a:lnTo>
                <a:lnTo>
                  <a:pt x="1997" y="2458"/>
                </a:lnTo>
                <a:lnTo>
                  <a:pt x="2019" y="2470"/>
                </a:lnTo>
                <a:lnTo>
                  <a:pt x="2036" y="2480"/>
                </a:lnTo>
                <a:lnTo>
                  <a:pt x="2049" y="2487"/>
                </a:lnTo>
                <a:lnTo>
                  <a:pt x="2057" y="2492"/>
                </a:lnTo>
                <a:lnTo>
                  <a:pt x="2059" y="2495"/>
                </a:lnTo>
                <a:lnTo>
                  <a:pt x="1955" y="2478"/>
                </a:lnTo>
                <a:lnTo>
                  <a:pt x="1855" y="2465"/>
                </a:lnTo>
                <a:lnTo>
                  <a:pt x="1763" y="2454"/>
                </a:lnTo>
                <a:lnTo>
                  <a:pt x="1675" y="2448"/>
                </a:lnTo>
                <a:lnTo>
                  <a:pt x="1593" y="2445"/>
                </a:lnTo>
                <a:lnTo>
                  <a:pt x="1516" y="2444"/>
                </a:lnTo>
                <a:lnTo>
                  <a:pt x="1446" y="2445"/>
                </a:lnTo>
                <a:lnTo>
                  <a:pt x="1381" y="2448"/>
                </a:lnTo>
                <a:lnTo>
                  <a:pt x="1322" y="2452"/>
                </a:lnTo>
                <a:lnTo>
                  <a:pt x="1270" y="2457"/>
                </a:lnTo>
                <a:lnTo>
                  <a:pt x="1224" y="2462"/>
                </a:lnTo>
                <a:lnTo>
                  <a:pt x="1183" y="2469"/>
                </a:lnTo>
                <a:lnTo>
                  <a:pt x="1148" y="2475"/>
                </a:lnTo>
                <a:lnTo>
                  <a:pt x="1120" y="2482"/>
                </a:lnTo>
                <a:lnTo>
                  <a:pt x="1097" y="2487"/>
                </a:lnTo>
                <a:lnTo>
                  <a:pt x="1082" y="2491"/>
                </a:lnTo>
                <a:lnTo>
                  <a:pt x="1073" y="2493"/>
                </a:lnTo>
                <a:lnTo>
                  <a:pt x="1069" y="2495"/>
                </a:lnTo>
                <a:lnTo>
                  <a:pt x="1127" y="2463"/>
                </a:lnTo>
                <a:lnTo>
                  <a:pt x="1182" y="2439"/>
                </a:lnTo>
                <a:lnTo>
                  <a:pt x="1233" y="2419"/>
                </a:lnTo>
                <a:lnTo>
                  <a:pt x="1279" y="2402"/>
                </a:lnTo>
                <a:lnTo>
                  <a:pt x="1321" y="2391"/>
                </a:lnTo>
                <a:lnTo>
                  <a:pt x="1357" y="2382"/>
                </a:lnTo>
                <a:lnTo>
                  <a:pt x="1390" y="2374"/>
                </a:lnTo>
                <a:lnTo>
                  <a:pt x="1415" y="2369"/>
                </a:lnTo>
                <a:lnTo>
                  <a:pt x="1434" y="2365"/>
                </a:lnTo>
                <a:lnTo>
                  <a:pt x="1433" y="2280"/>
                </a:lnTo>
                <a:lnTo>
                  <a:pt x="1429" y="2204"/>
                </a:lnTo>
                <a:lnTo>
                  <a:pt x="1422" y="2134"/>
                </a:lnTo>
                <a:lnTo>
                  <a:pt x="1413" y="2069"/>
                </a:lnTo>
                <a:lnTo>
                  <a:pt x="1402" y="2009"/>
                </a:lnTo>
                <a:lnTo>
                  <a:pt x="1387" y="1953"/>
                </a:lnTo>
                <a:lnTo>
                  <a:pt x="1370" y="1903"/>
                </a:lnTo>
                <a:lnTo>
                  <a:pt x="1350" y="1855"/>
                </a:lnTo>
                <a:lnTo>
                  <a:pt x="1325" y="1809"/>
                </a:lnTo>
                <a:lnTo>
                  <a:pt x="1296" y="1765"/>
                </a:lnTo>
                <a:lnTo>
                  <a:pt x="1264" y="1724"/>
                </a:lnTo>
                <a:lnTo>
                  <a:pt x="1227" y="1682"/>
                </a:lnTo>
                <a:lnTo>
                  <a:pt x="1187" y="1640"/>
                </a:lnTo>
                <a:lnTo>
                  <a:pt x="1161" y="1621"/>
                </a:lnTo>
                <a:lnTo>
                  <a:pt x="1130" y="1604"/>
                </a:lnTo>
                <a:lnTo>
                  <a:pt x="1095" y="1590"/>
                </a:lnTo>
                <a:lnTo>
                  <a:pt x="1056" y="1579"/>
                </a:lnTo>
                <a:lnTo>
                  <a:pt x="1013" y="1570"/>
                </a:lnTo>
                <a:lnTo>
                  <a:pt x="967" y="1564"/>
                </a:lnTo>
                <a:lnTo>
                  <a:pt x="918" y="1559"/>
                </a:lnTo>
                <a:lnTo>
                  <a:pt x="867" y="1553"/>
                </a:lnTo>
                <a:lnTo>
                  <a:pt x="814" y="1550"/>
                </a:lnTo>
                <a:lnTo>
                  <a:pt x="760" y="1546"/>
                </a:lnTo>
                <a:lnTo>
                  <a:pt x="704" y="1542"/>
                </a:lnTo>
                <a:lnTo>
                  <a:pt x="702" y="1544"/>
                </a:lnTo>
                <a:lnTo>
                  <a:pt x="697" y="1552"/>
                </a:lnTo>
                <a:lnTo>
                  <a:pt x="691" y="1565"/>
                </a:lnTo>
                <a:lnTo>
                  <a:pt x="679" y="1581"/>
                </a:lnTo>
                <a:lnTo>
                  <a:pt x="665" y="1600"/>
                </a:lnTo>
                <a:lnTo>
                  <a:pt x="646" y="1622"/>
                </a:lnTo>
                <a:lnTo>
                  <a:pt x="623" y="1646"/>
                </a:lnTo>
                <a:lnTo>
                  <a:pt x="596" y="1669"/>
                </a:lnTo>
                <a:lnTo>
                  <a:pt x="563" y="1694"/>
                </a:lnTo>
                <a:lnTo>
                  <a:pt x="526" y="1718"/>
                </a:lnTo>
                <a:lnTo>
                  <a:pt x="483" y="1742"/>
                </a:lnTo>
                <a:lnTo>
                  <a:pt x="435" y="1764"/>
                </a:lnTo>
                <a:lnTo>
                  <a:pt x="380" y="1783"/>
                </a:lnTo>
                <a:lnTo>
                  <a:pt x="319" y="1799"/>
                </a:lnTo>
                <a:lnTo>
                  <a:pt x="322" y="1798"/>
                </a:lnTo>
                <a:lnTo>
                  <a:pt x="329" y="1794"/>
                </a:lnTo>
                <a:lnTo>
                  <a:pt x="340" y="1787"/>
                </a:lnTo>
                <a:lnTo>
                  <a:pt x="355" y="1779"/>
                </a:lnTo>
                <a:lnTo>
                  <a:pt x="372" y="1769"/>
                </a:lnTo>
                <a:lnTo>
                  <a:pt x="392" y="1757"/>
                </a:lnTo>
                <a:lnTo>
                  <a:pt x="414" y="1744"/>
                </a:lnTo>
                <a:lnTo>
                  <a:pt x="436" y="1730"/>
                </a:lnTo>
                <a:lnTo>
                  <a:pt x="458" y="1714"/>
                </a:lnTo>
                <a:lnTo>
                  <a:pt x="480" y="1698"/>
                </a:lnTo>
                <a:lnTo>
                  <a:pt x="502" y="1681"/>
                </a:lnTo>
                <a:lnTo>
                  <a:pt x="522" y="1664"/>
                </a:lnTo>
                <a:lnTo>
                  <a:pt x="540" y="1647"/>
                </a:lnTo>
                <a:lnTo>
                  <a:pt x="554" y="1629"/>
                </a:lnTo>
                <a:lnTo>
                  <a:pt x="566" y="1612"/>
                </a:lnTo>
                <a:lnTo>
                  <a:pt x="574" y="1595"/>
                </a:lnTo>
                <a:lnTo>
                  <a:pt x="576" y="1579"/>
                </a:lnTo>
                <a:lnTo>
                  <a:pt x="574" y="1565"/>
                </a:lnTo>
                <a:lnTo>
                  <a:pt x="566" y="1551"/>
                </a:lnTo>
                <a:lnTo>
                  <a:pt x="550" y="1538"/>
                </a:lnTo>
                <a:lnTo>
                  <a:pt x="528" y="1528"/>
                </a:lnTo>
                <a:lnTo>
                  <a:pt x="487" y="1511"/>
                </a:lnTo>
                <a:lnTo>
                  <a:pt x="445" y="1496"/>
                </a:lnTo>
                <a:lnTo>
                  <a:pt x="403" y="1483"/>
                </a:lnTo>
                <a:lnTo>
                  <a:pt x="362" y="1470"/>
                </a:lnTo>
                <a:lnTo>
                  <a:pt x="322" y="1456"/>
                </a:lnTo>
                <a:lnTo>
                  <a:pt x="281" y="1443"/>
                </a:lnTo>
                <a:lnTo>
                  <a:pt x="244" y="1429"/>
                </a:lnTo>
                <a:lnTo>
                  <a:pt x="207" y="1412"/>
                </a:lnTo>
                <a:lnTo>
                  <a:pt x="172" y="1395"/>
                </a:lnTo>
                <a:lnTo>
                  <a:pt x="140" y="1374"/>
                </a:lnTo>
                <a:lnTo>
                  <a:pt x="108" y="1351"/>
                </a:lnTo>
                <a:lnTo>
                  <a:pt x="81" y="1325"/>
                </a:lnTo>
                <a:lnTo>
                  <a:pt x="55" y="1295"/>
                </a:lnTo>
                <a:lnTo>
                  <a:pt x="33" y="1261"/>
                </a:lnTo>
                <a:lnTo>
                  <a:pt x="15" y="1224"/>
                </a:lnTo>
                <a:lnTo>
                  <a:pt x="0" y="1180"/>
                </a:lnTo>
                <a:lnTo>
                  <a:pt x="2" y="1182"/>
                </a:lnTo>
                <a:lnTo>
                  <a:pt x="8" y="1191"/>
                </a:lnTo>
                <a:lnTo>
                  <a:pt x="16" y="1204"/>
                </a:lnTo>
                <a:lnTo>
                  <a:pt x="29" y="1220"/>
                </a:lnTo>
                <a:lnTo>
                  <a:pt x="45" y="1239"/>
                </a:lnTo>
                <a:lnTo>
                  <a:pt x="63" y="1260"/>
                </a:lnTo>
                <a:lnTo>
                  <a:pt x="85" y="1281"/>
                </a:lnTo>
                <a:lnTo>
                  <a:pt x="108" y="1303"/>
                </a:lnTo>
                <a:lnTo>
                  <a:pt x="136" y="1324"/>
                </a:lnTo>
                <a:lnTo>
                  <a:pt x="166" y="1343"/>
                </a:lnTo>
                <a:lnTo>
                  <a:pt x="198" y="1360"/>
                </a:lnTo>
                <a:lnTo>
                  <a:pt x="232" y="1374"/>
                </a:lnTo>
                <a:lnTo>
                  <a:pt x="268" y="1383"/>
                </a:lnTo>
                <a:lnTo>
                  <a:pt x="307" y="1387"/>
                </a:lnTo>
                <a:lnTo>
                  <a:pt x="309" y="1387"/>
                </a:lnTo>
                <a:lnTo>
                  <a:pt x="312" y="1387"/>
                </a:lnTo>
                <a:lnTo>
                  <a:pt x="316" y="1387"/>
                </a:lnTo>
                <a:lnTo>
                  <a:pt x="323" y="1386"/>
                </a:lnTo>
                <a:lnTo>
                  <a:pt x="331" y="1382"/>
                </a:lnTo>
                <a:lnTo>
                  <a:pt x="340" y="1377"/>
                </a:lnTo>
                <a:lnTo>
                  <a:pt x="349" y="1369"/>
                </a:lnTo>
                <a:lnTo>
                  <a:pt x="358" y="1357"/>
                </a:lnTo>
                <a:lnTo>
                  <a:pt x="367" y="1342"/>
                </a:lnTo>
                <a:lnTo>
                  <a:pt x="376" y="1322"/>
                </a:lnTo>
                <a:lnTo>
                  <a:pt x="384" y="1298"/>
                </a:lnTo>
                <a:lnTo>
                  <a:pt x="392" y="1268"/>
                </a:lnTo>
                <a:lnTo>
                  <a:pt x="398" y="1232"/>
                </a:lnTo>
                <a:lnTo>
                  <a:pt x="403" y="1189"/>
                </a:lnTo>
                <a:lnTo>
                  <a:pt x="406" y="1138"/>
                </a:lnTo>
                <a:lnTo>
                  <a:pt x="407" y="1141"/>
                </a:lnTo>
                <a:lnTo>
                  <a:pt x="410" y="1147"/>
                </a:lnTo>
                <a:lnTo>
                  <a:pt x="414" y="1159"/>
                </a:lnTo>
                <a:lnTo>
                  <a:pt x="418" y="1174"/>
                </a:lnTo>
                <a:lnTo>
                  <a:pt x="420" y="1194"/>
                </a:lnTo>
                <a:lnTo>
                  <a:pt x="423" y="1219"/>
                </a:lnTo>
                <a:lnTo>
                  <a:pt x="424" y="1247"/>
                </a:lnTo>
                <a:lnTo>
                  <a:pt x="422" y="1281"/>
                </a:lnTo>
                <a:lnTo>
                  <a:pt x="418" y="1318"/>
                </a:lnTo>
                <a:lnTo>
                  <a:pt x="409" y="1361"/>
                </a:lnTo>
                <a:lnTo>
                  <a:pt x="396" y="1407"/>
                </a:lnTo>
                <a:lnTo>
                  <a:pt x="399" y="1408"/>
                </a:lnTo>
                <a:lnTo>
                  <a:pt x="412" y="1409"/>
                </a:lnTo>
                <a:lnTo>
                  <a:pt x="431" y="1411"/>
                </a:lnTo>
                <a:lnTo>
                  <a:pt x="457" y="1413"/>
                </a:lnTo>
                <a:lnTo>
                  <a:pt x="488" y="1417"/>
                </a:lnTo>
                <a:lnTo>
                  <a:pt x="524" y="1420"/>
                </a:lnTo>
                <a:lnTo>
                  <a:pt x="563" y="1424"/>
                </a:lnTo>
                <a:lnTo>
                  <a:pt x="607" y="1428"/>
                </a:lnTo>
                <a:lnTo>
                  <a:pt x="653" y="1430"/>
                </a:lnTo>
                <a:lnTo>
                  <a:pt x="701" y="1434"/>
                </a:lnTo>
                <a:lnTo>
                  <a:pt x="750" y="1437"/>
                </a:lnTo>
                <a:lnTo>
                  <a:pt x="800" y="1439"/>
                </a:lnTo>
                <a:lnTo>
                  <a:pt x="848" y="1442"/>
                </a:lnTo>
                <a:lnTo>
                  <a:pt x="896" y="1443"/>
                </a:lnTo>
                <a:lnTo>
                  <a:pt x="941" y="1443"/>
                </a:lnTo>
                <a:lnTo>
                  <a:pt x="984" y="1443"/>
                </a:lnTo>
                <a:lnTo>
                  <a:pt x="1025" y="1442"/>
                </a:lnTo>
                <a:lnTo>
                  <a:pt x="1060" y="1439"/>
                </a:lnTo>
                <a:lnTo>
                  <a:pt x="1090" y="1435"/>
                </a:lnTo>
                <a:lnTo>
                  <a:pt x="1116" y="1429"/>
                </a:lnTo>
                <a:lnTo>
                  <a:pt x="1134" y="1422"/>
                </a:lnTo>
                <a:lnTo>
                  <a:pt x="1144" y="1413"/>
                </a:lnTo>
                <a:lnTo>
                  <a:pt x="1172" y="1370"/>
                </a:lnTo>
                <a:lnTo>
                  <a:pt x="1190" y="1328"/>
                </a:lnTo>
                <a:lnTo>
                  <a:pt x="1200" y="1285"/>
                </a:lnTo>
                <a:lnTo>
                  <a:pt x="1203" y="1241"/>
                </a:lnTo>
                <a:lnTo>
                  <a:pt x="1199" y="1196"/>
                </a:lnTo>
                <a:lnTo>
                  <a:pt x="1188" y="1152"/>
                </a:lnTo>
                <a:lnTo>
                  <a:pt x="1173" y="1108"/>
                </a:lnTo>
                <a:lnTo>
                  <a:pt x="1153" y="1063"/>
                </a:lnTo>
                <a:lnTo>
                  <a:pt x="1130" y="1017"/>
                </a:lnTo>
                <a:lnTo>
                  <a:pt x="1104" y="971"/>
                </a:lnTo>
                <a:lnTo>
                  <a:pt x="1075" y="924"/>
                </a:lnTo>
                <a:lnTo>
                  <a:pt x="1044" y="876"/>
                </a:lnTo>
                <a:lnTo>
                  <a:pt x="1014" y="828"/>
                </a:lnTo>
                <a:lnTo>
                  <a:pt x="983" y="780"/>
                </a:lnTo>
                <a:lnTo>
                  <a:pt x="954" y="729"/>
                </a:lnTo>
                <a:lnTo>
                  <a:pt x="926" y="678"/>
                </a:lnTo>
                <a:lnTo>
                  <a:pt x="923" y="678"/>
                </a:lnTo>
                <a:lnTo>
                  <a:pt x="915" y="678"/>
                </a:lnTo>
                <a:lnTo>
                  <a:pt x="904" y="677"/>
                </a:lnTo>
                <a:lnTo>
                  <a:pt x="887" y="675"/>
                </a:lnTo>
                <a:lnTo>
                  <a:pt x="865" y="669"/>
                </a:lnTo>
                <a:lnTo>
                  <a:pt x="839" y="662"/>
                </a:lnTo>
                <a:lnTo>
                  <a:pt x="809" y="651"/>
                </a:lnTo>
                <a:lnTo>
                  <a:pt x="775" y="637"/>
                </a:lnTo>
                <a:lnTo>
                  <a:pt x="736" y="619"/>
                </a:lnTo>
                <a:lnTo>
                  <a:pt x="693" y="595"/>
                </a:lnTo>
                <a:lnTo>
                  <a:pt x="648" y="566"/>
                </a:lnTo>
                <a:lnTo>
                  <a:pt x="650" y="567"/>
                </a:lnTo>
                <a:lnTo>
                  <a:pt x="658" y="571"/>
                </a:lnTo>
                <a:lnTo>
                  <a:pt x="672" y="575"/>
                </a:lnTo>
                <a:lnTo>
                  <a:pt x="689" y="581"/>
                </a:lnTo>
                <a:lnTo>
                  <a:pt x="709" y="588"/>
                </a:lnTo>
                <a:lnTo>
                  <a:pt x="732" y="595"/>
                </a:lnTo>
                <a:lnTo>
                  <a:pt x="756" y="603"/>
                </a:lnTo>
                <a:lnTo>
                  <a:pt x="780" y="611"/>
                </a:lnTo>
                <a:lnTo>
                  <a:pt x="805" y="619"/>
                </a:lnTo>
                <a:lnTo>
                  <a:pt x="828" y="625"/>
                </a:lnTo>
                <a:lnTo>
                  <a:pt x="849" y="630"/>
                </a:lnTo>
                <a:lnTo>
                  <a:pt x="869" y="634"/>
                </a:lnTo>
                <a:lnTo>
                  <a:pt x="884" y="637"/>
                </a:lnTo>
                <a:lnTo>
                  <a:pt x="896" y="638"/>
                </a:lnTo>
                <a:lnTo>
                  <a:pt x="901" y="636"/>
                </a:lnTo>
                <a:lnTo>
                  <a:pt x="902" y="632"/>
                </a:lnTo>
                <a:lnTo>
                  <a:pt x="883" y="585"/>
                </a:lnTo>
                <a:lnTo>
                  <a:pt x="866" y="538"/>
                </a:lnTo>
                <a:lnTo>
                  <a:pt x="853" y="490"/>
                </a:lnTo>
                <a:lnTo>
                  <a:pt x="843" y="442"/>
                </a:lnTo>
                <a:lnTo>
                  <a:pt x="837" y="393"/>
                </a:lnTo>
                <a:lnTo>
                  <a:pt x="837" y="342"/>
                </a:lnTo>
                <a:lnTo>
                  <a:pt x="843" y="292"/>
                </a:lnTo>
                <a:lnTo>
                  <a:pt x="853" y="240"/>
                </a:lnTo>
                <a:lnTo>
                  <a:pt x="871" y="188"/>
                </a:lnTo>
                <a:lnTo>
                  <a:pt x="896" y="133"/>
                </a:lnTo>
                <a:lnTo>
                  <a:pt x="928" y="79"/>
                </a:lnTo>
                <a:lnTo>
                  <a:pt x="928" y="83"/>
                </a:lnTo>
                <a:lnTo>
                  <a:pt x="926" y="94"/>
                </a:lnTo>
                <a:lnTo>
                  <a:pt x="923" y="112"/>
                </a:lnTo>
                <a:lnTo>
                  <a:pt x="919" y="136"/>
                </a:lnTo>
                <a:lnTo>
                  <a:pt x="915" y="163"/>
                </a:lnTo>
                <a:lnTo>
                  <a:pt x="912" y="194"/>
                </a:lnTo>
                <a:lnTo>
                  <a:pt x="909" y="228"/>
                </a:lnTo>
                <a:lnTo>
                  <a:pt x="906" y="263"/>
                </a:lnTo>
                <a:lnTo>
                  <a:pt x="904" y="298"/>
                </a:lnTo>
                <a:lnTo>
                  <a:pt x="904" y="332"/>
                </a:lnTo>
                <a:lnTo>
                  <a:pt x="905" y="366"/>
                </a:lnTo>
                <a:lnTo>
                  <a:pt x="909" y="395"/>
                </a:lnTo>
                <a:lnTo>
                  <a:pt x="915" y="421"/>
                </a:lnTo>
                <a:lnTo>
                  <a:pt x="923" y="444"/>
                </a:lnTo>
                <a:lnTo>
                  <a:pt x="935" y="459"/>
                </a:lnTo>
                <a:lnTo>
                  <a:pt x="936" y="459"/>
                </a:lnTo>
                <a:lnTo>
                  <a:pt x="940" y="460"/>
                </a:lnTo>
                <a:lnTo>
                  <a:pt x="947" y="460"/>
                </a:lnTo>
                <a:lnTo>
                  <a:pt x="957" y="460"/>
                </a:lnTo>
                <a:lnTo>
                  <a:pt x="969" y="459"/>
                </a:lnTo>
                <a:lnTo>
                  <a:pt x="984" y="457"/>
                </a:lnTo>
                <a:lnTo>
                  <a:pt x="1003" y="450"/>
                </a:lnTo>
                <a:lnTo>
                  <a:pt x="1025" y="441"/>
                </a:lnTo>
                <a:lnTo>
                  <a:pt x="1049" y="429"/>
                </a:lnTo>
                <a:lnTo>
                  <a:pt x="1077" y="412"/>
                </a:lnTo>
                <a:lnTo>
                  <a:pt x="1108" y="390"/>
                </a:lnTo>
                <a:lnTo>
                  <a:pt x="1143" y="363"/>
                </a:lnTo>
                <a:lnTo>
                  <a:pt x="1181" y="331"/>
                </a:lnTo>
                <a:lnTo>
                  <a:pt x="1179" y="334"/>
                </a:lnTo>
                <a:lnTo>
                  <a:pt x="1175" y="342"/>
                </a:lnTo>
                <a:lnTo>
                  <a:pt x="1168" y="357"/>
                </a:lnTo>
                <a:lnTo>
                  <a:pt x="1156" y="375"/>
                </a:lnTo>
                <a:lnTo>
                  <a:pt x="1140" y="395"/>
                </a:lnTo>
                <a:lnTo>
                  <a:pt x="1121" y="418"/>
                </a:lnTo>
                <a:lnTo>
                  <a:pt x="1096" y="441"/>
                </a:lnTo>
                <a:lnTo>
                  <a:pt x="1066" y="466"/>
                </a:lnTo>
                <a:lnTo>
                  <a:pt x="1032" y="488"/>
                </a:lnTo>
                <a:lnTo>
                  <a:pt x="992" y="510"/>
                </a:lnTo>
                <a:lnTo>
                  <a:pt x="947" y="528"/>
                </a:lnTo>
                <a:lnTo>
                  <a:pt x="948" y="532"/>
                </a:lnTo>
                <a:lnTo>
                  <a:pt x="953" y="542"/>
                </a:lnTo>
                <a:lnTo>
                  <a:pt x="961" y="560"/>
                </a:lnTo>
                <a:lnTo>
                  <a:pt x="971" y="584"/>
                </a:lnTo>
                <a:lnTo>
                  <a:pt x="987" y="614"/>
                </a:lnTo>
                <a:lnTo>
                  <a:pt x="1005" y="649"/>
                </a:lnTo>
                <a:lnTo>
                  <a:pt x="1029" y="690"/>
                </a:lnTo>
                <a:lnTo>
                  <a:pt x="1056" y="737"/>
                </a:lnTo>
                <a:lnTo>
                  <a:pt x="1087" y="788"/>
                </a:lnTo>
                <a:lnTo>
                  <a:pt x="1125" y="843"/>
                </a:lnTo>
                <a:lnTo>
                  <a:pt x="1166" y="904"/>
                </a:lnTo>
                <a:lnTo>
                  <a:pt x="1213" y="968"/>
                </a:lnTo>
                <a:lnTo>
                  <a:pt x="1265" y="1035"/>
                </a:lnTo>
                <a:lnTo>
                  <a:pt x="1322" y="1107"/>
                </a:lnTo>
                <a:lnTo>
                  <a:pt x="1386" y="1181"/>
                </a:lnTo>
                <a:lnTo>
                  <a:pt x="1456" y="1257"/>
                </a:lnTo>
                <a:lnTo>
                  <a:pt x="1457" y="1254"/>
                </a:lnTo>
                <a:lnTo>
                  <a:pt x="1461" y="1243"/>
                </a:lnTo>
                <a:lnTo>
                  <a:pt x="1467" y="1226"/>
                </a:lnTo>
                <a:lnTo>
                  <a:pt x="1476" y="1203"/>
                </a:lnTo>
                <a:lnTo>
                  <a:pt x="1485" y="1174"/>
                </a:lnTo>
                <a:lnTo>
                  <a:pt x="1496" y="1139"/>
                </a:lnTo>
                <a:lnTo>
                  <a:pt x="1509" y="1100"/>
                </a:lnTo>
                <a:lnTo>
                  <a:pt x="1524" y="1056"/>
                </a:lnTo>
                <a:lnTo>
                  <a:pt x="1539" y="1008"/>
                </a:lnTo>
                <a:lnTo>
                  <a:pt x="1555" y="956"/>
                </a:lnTo>
                <a:lnTo>
                  <a:pt x="1572" y="900"/>
                </a:lnTo>
                <a:lnTo>
                  <a:pt x="1589" y="842"/>
                </a:lnTo>
                <a:lnTo>
                  <a:pt x="1606" y="781"/>
                </a:lnTo>
                <a:lnTo>
                  <a:pt x="1603" y="776"/>
                </a:lnTo>
                <a:lnTo>
                  <a:pt x="1595" y="768"/>
                </a:lnTo>
                <a:lnTo>
                  <a:pt x="1582" y="759"/>
                </a:lnTo>
                <a:lnTo>
                  <a:pt x="1564" y="746"/>
                </a:lnTo>
                <a:lnTo>
                  <a:pt x="1542" y="730"/>
                </a:lnTo>
                <a:lnTo>
                  <a:pt x="1519" y="711"/>
                </a:lnTo>
                <a:lnTo>
                  <a:pt x="1491" y="688"/>
                </a:lnTo>
                <a:lnTo>
                  <a:pt x="1464" y="660"/>
                </a:lnTo>
                <a:lnTo>
                  <a:pt x="1434" y="628"/>
                </a:lnTo>
                <a:lnTo>
                  <a:pt x="1405" y="590"/>
                </a:lnTo>
                <a:lnTo>
                  <a:pt x="1378" y="547"/>
                </a:lnTo>
                <a:lnTo>
                  <a:pt x="1352" y="498"/>
                </a:lnTo>
                <a:lnTo>
                  <a:pt x="1329" y="444"/>
                </a:lnTo>
                <a:lnTo>
                  <a:pt x="1329" y="444"/>
                </a:lnTo>
                <a:lnTo>
                  <a:pt x="1334" y="449"/>
                </a:lnTo>
                <a:lnTo>
                  <a:pt x="1342" y="459"/>
                </a:lnTo>
                <a:lnTo>
                  <a:pt x="1352" y="472"/>
                </a:lnTo>
                <a:lnTo>
                  <a:pt x="1365" y="488"/>
                </a:lnTo>
                <a:lnTo>
                  <a:pt x="1381" y="506"/>
                </a:lnTo>
                <a:lnTo>
                  <a:pt x="1398" y="527"/>
                </a:lnTo>
                <a:lnTo>
                  <a:pt x="1416" y="547"/>
                </a:lnTo>
                <a:lnTo>
                  <a:pt x="1435" y="569"/>
                </a:lnTo>
                <a:lnTo>
                  <a:pt x="1455" y="592"/>
                </a:lnTo>
                <a:lnTo>
                  <a:pt x="1476" y="614"/>
                </a:lnTo>
                <a:lnTo>
                  <a:pt x="1496" y="634"/>
                </a:lnTo>
                <a:lnTo>
                  <a:pt x="1517" y="654"/>
                </a:lnTo>
                <a:lnTo>
                  <a:pt x="1537" y="671"/>
                </a:lnTo>
                <a:lnTo>
                  <a:pt x="1556" y="685"/>
                </a:lnTo>
                <a:lnTo>
                  <a:pt x="1574" y="695"/>
                </a:lnTo>
                <a:lnTo>
                  <a:pt x="1590" y="703"/>
                </a:lnTo>
                <a:lnTo>
                  <a:pt x="1604" y="706"/>
                </a:lnTo>
                <a:lnTo>
                  <a:pt x="1616" y="703"/>
                </a:lnTo>
                <a:lnTo>
                  <a:pt x="1626" y="694"/>
                </a:lnTo>
                <a:lnTo>
                  <a:pt x="1632" y="680"/>
                </a:lnTo>
                <a:lnTo>
                  <a:pt x="1656" y="584"/>
                </a:lnTo>
                <a:lnTo>
                  <a:pt x="1680" y="486"/>
                </a:lnTo>
                <a:lnTo>
                  <a:pt x="1701" y="386"/>
                </a:lnTo>
                <a:lnTo>
                  <a:pt x="1717" y="286"/>
                </a:lnTo>
                <a:lnTo>
                  <a:pt x="1733" y="188"/>
                </a:lnTo>
                <a:lnTo>
                  <a:pt x="1743" y="92"/>
                </a:lnTo>
                <a:lnTo>
                  <a:pt x="1750" y="0"/>
                </a:lnTo>
                <a:close/>
              </a:path>
            </a:pathLst>
          </a:custGeom>
          <a:solidFill>
            <a:schemeClr val="tx2">
              <a:lumMod val="40000"/>
              <a:lumOff val="60000"/>
            </a:schemeClr>
          </a:solidFill>
          <a:ln w="0">
            <a:noFill/>
            <a:prstDash val="solid"/>
            <a:round/>
          </a:ln>
        </p:spPr>
        <p:txBody>
          <a:bodyPr anchor="ctr"/>
          <a:lstStyle/>
          <a:p>
            <a:pPr algn="ctr">
              <a:buClrTx/>
              <a:buFontTx/>
              <a:buNone/>
            </a:pPr>
            <a:endParaRPr sz="1800" kern="1200">
              <a:ea typeface="微软雅黑"/>
            </a:endParaRPr>
          </a:p>
        </p:txBody>
      </p:sp>
      <p:sp>
        <p:nvSpPr>
          <p:cNvPr id="3" name="TextBox 6"/>
          <p:cNvSpPr txBox="1">
            <a:spLocks noChangeArrowheads="1"/>
          </p:cNvSpPr>
          <p:nvPr/>
        </p:nvSpPr>
        <p:spPr bwMode="auto">
          <a:xfrm flipH="1">
            <a:off x="7893084" y="3728932"/>
            <a:ext cx="4198571"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buClrTx/>
              <a:buFontTx/>
              <a:buNone/>
            </a:pPr>
            <a:r>
              <a:rPr lang="en-US" altLang="zh-CN" sz="5400" b="1" kern="1200" dirty="0" smtClean="0">
                <a:solidFill>
                  <a:srgbClr val="FF0000"/>
                </a:solidFill>
                <a:latin typeface="腾祥铁山楷书简繁合集" panose="01010104010101010101" pitchFamily="2" charset="-122"/>
                <a:ea typeface="腾祥铁山楷书简繁合集" panose="01010104010101010101" pitchFamily="2" charset="-122"/>
                <a:cs typeface="+mn-ea"/>
                <a:sym typeface="+mn-lt"/>
              </a:rPr>
              <a:t>HÁI </a:t>
            </a:r>
          </a:p>
          <a:p>
            <a:pPr algn="ctr" defTabSz="685165">
              <a:buClrTx/>
              <a:buFontTx/>
              <a:buNone/>
            </a:pPr>
            <a:r>
              <a:rPr lang="en-US" altLang="zh-CN" sz="5400" b="1" kern="1200" dirty="0" smtClean="0">
                <a:solidFill>
                  <a:srgbClr val="FF0000"/>
                </a:solidFill>
                <a:latin typeface="腾祥铁山楷书简繁合集" panose="01010104010101010101" pitchFamily="2" charset="-122"/>
                <a:ea typeface="腾祥铁山楷书简繁合集" panose="01010104010101010101" pitchFamily="2" charset="-122"/>
                <a:cs typeface="+mn-ea"/>
                <a:sym typeface="+mn-lt"/>
              </a:rPr>
              <a:t>DẤU CÂU TIẾNG VIỆT</a:t>
            </a:r>
            <a:endParaRPr lang="zh-CN" altLang="en-US" sz="5400" b="1" kern="1200" dirty="0">
              <a:solidFill>
                <a:srgbClr val="FF0000"/>
              </a:solidFill>
              <a:latin typeface="腾祥铁山楷书简繁合集" panose="01010104010101010101" pitchFamily="2" charset="-122"/>
              <a:ea typeface="腾祥铁山楷书简繁合集" panose="01010104010101010101" pitchFamily="2" charset="-122"/>
              <a:cs typeface="+mn-ea"/>
              <a:sym typeface="+mn-lt"/>
            </a:endParaRPr>
          </a:p>
        </p:txBody>
      </p:sp>
      <p:sp>
        <p:nvSpPr>
          <p:cNvPr id="62" name="Rectangle 61"/>
          <p:cNvSpPr/>
          <p:nvPr/>
        </p:nvSpPr>
        <p:spPr>
          <a:xfrm>
            <a:off x="541768" y="2397623"/>
            <a:ext cx="1717628" cy="830997"/>
          </a:xfrm>
          <a:prstGeom prst="rect">
            <a:avLst/>
          </a:prstGeom>
          <a:solidFill>
            <a:srgbClr val="FFFF00"/>
          </a:solidFill>
        </p:spPr>
        <p:txBody>
          <a:bodyPr wrap="square">
            <a:spAutoFit/>
          </a:bodyPr>
          <a:lstStyle/>
          <a:p>
            <a:pPr algn="ctr" defTabSz="914241">
              <a:buClrTx/>
              <a:buFontTx/>
              <a:buNone/>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phẩy</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kern="1200" dirty="0">
              <a:ea typeface="微软雅黑"/>
            </a:endParaRPr>
          </a:p>
        </p:txBody>
      </p:sp>
      <p:sp>
        <p:nvSpPr>
          <p:cNvPr id="63" name="Rectangle 62"/>
          <p:cNvSpPr/>
          <p:nvPr/>
        </p:nvSpPr>
        <p:spPr>
          <a:xfrm>
            <a:off x="2214411" y="3396701"/>
            <a:ext cx="1527982" cy="830997"/>
          </a:xfrm>
          <a:prstGeom prst="rect">
            <a:avLst/>
          </a:prstGeom>
          <a:solidFill>
            <a:srgbClr val="44BE9B"/>
          </a:solidFill>
        </p:spPr>
        <p:txBody>
          <a:bodyPr wrap="none">
            <a:spAutoFit/>
          </a:bodyPr>
          <a:lstStyle/>
          <a:p>
            <a:pPr algn="ctr" defTabSz="914241">
              <a:buClrTx/>
              <a:buFontTx/>
              <a:buNone/>
            </a:pP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chấm</a:t>
            </a:r>
            <a:endParaRPr lang="en-US" sz="24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kern="1200" dirty="0">
              <a:solidFill>
                <a:schemeClr val="tx1"/>
              </a:solidFill>
              <a:ea typeface="微软雅黑"/>
            </a:endParaRPr>
          </a:p>
        </p:txBody>
      </p:sp>
      <p:sp>
        <p:nvSpPr>
          <p:cNvPr id="64" name="Rectangle 63"/>
          <p:cNvSpPr/>
          <p:nvPr/>
        </p:nvSpPr>
        <p:spPr>
          <a:xfrm>
            <a:off x="681862" y="4514287"/>
            <a:ext cx="1707520" cy="1200329"/>
          </a:xfrm>
          <a:prstGeom prst="rect">
            <a:avLst/>
          </a:prstGeom>
          <a:solidFill>
            <a:schemeClr val="accent4">
              <a:lumMod val="60000"/>
              <a:lumOff val="40000"/>
            </a:schemeClr>
          </a:solidFill>
        </p:spPr>
        <p:txBody>
          <a:bodyPr wrap="none">
            <a:spAutoFit/>
          </a:bodyPr>
          <a:lstStyle/>
          <a:p>
            <a:pPr algn="ctr" defTabSz="914241">
              <a:buClrTx/>
              <a:buFontTx/>
              <a:buNone/>
            </a:pP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phẩy</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kern="1200" dirty="0">
              <a:solidFill>
                <a:schemeClr val="tx1"/>
              </a:solidFill>
              <a:ea typeface="微软雅黑"/>
            </a:endParaRPr>
          </a:p>
        </p:txBody>
      </p:sp>
      <p:sp>
        <p:nvSpPr>
          <p:cNvPr id="65" name="Rectangle 64"/>
          <p:cNvSpPr/>
          <p:nvPr/>
        </p:nvSpPr>
        <p:spPr>
          <a:xfrm>
            <a:off x="3969224" y="2105446"/>
            <a:ext cx="1908794" cy="1200329"/>
          </a:xfrm>
          <a:prstGeom prst="rect">
            <a:avLst/>
          </a:prstGeom>
          <a:solidFill>
            <a:srgbClr val="A3C8BD"/>
          </a:solidFill>
        </p:spPr>
        <p:txBody>
          <a:bodyPr wrap="square">
            <a:spAutoFit/>
          </a:bodyPr>
          <a:lstStyle/>
          <a:p>
            <a:pPr algn="ctr" defTabSz="914241">
              <a:buClrTx/>
              <a:buFontTx/>
              <a:buNone/>
            </a:pP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than</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kern="1200" dirty="0">
              <a:solidFill>
                <a:schemeClr val="tx1"/>
              </a:solidFill>
              <a:ea typeface="微软雅黑"/>
            </a:endParaRPr>
          </a:p>
        </p:txBody>
      </p:sp>
      <p:sp>
        <p:nvSpPr>
          <p:cNvPr id="66" name="Rectangle 65"/>
          <p:cNvSpPr/>
          <p:nvPr/>
        </p:nvSpPr>
        <p:spPr>
          <a:xfrm>
            <a:off x="5665501" y="4246445"/>
            <a:ext cx="1677791" cy="1323632"/>
          </a:xfrm>
          <a:prstGeom prst="rect">
            <a:avLst/>
          </a:prstGeom>
          <a:solidFill>
            <a:srgbClr val="FF9900"/>
          </a:solidFill>
        </p:spPr>
        <p:txBody>
          <a:bodyPr wrap="square">
            <a:spAutoFit/>
          </a:bodyPr>
          <a:lstStyle/>
          <a:p>
            <a:pPr algn="ctr" defTabSz="914241">
              <a:buClrTx/>
              <a:buFontTx/>
              <a:buNone/>
            </a:pPr>
            <a:r>
              <a:rPr lang="en-US" sz="2667"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667"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667"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667" b="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667"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667"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667"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667"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67" b="1" kern="1200" dirty="0">
              <a:solidFill>
                <a:schemeClr val="tx1"/>
              </a:solidFill>
              <a:ea typeface="微软雅黑"/>
            </a:endParaRPr>
          </a:p>
        </p:txBody>
      </p:sp>
      <p:sp>
        <p:nvSpPr>
          <p:cNvPr id="72" name="Rectangle 71"/>
          <p:cNvSpPr/>
          <p:nvPr/>
        </p:nvSpPr>
        <p:spPr>
          <a:xfrm>
            <a:off x="1220610" y="1089213"/>
            <a:ext cx="1717628" cy="830997"/>
          </a:xfrm>
          <a:prstGeom prst="rect">
            <a:avLst/>
          </a:prstGeom>
          <a:solidFill>
            <a:schemeClr val="accent6">
              <a:lumMod val="40000"/>
              <a:lumOff val="60000"/>
            </a:schemeClr>
          </a:solidFill>
        </p:spPr>
        <p:txBody>
          <a:bodyPr wrap="square">
            <a:spAutoFit/>
          </a:bodyPr>
          <a:lstStyle/>
          <a:p>
            <a:pPr algn="ctr" defTabSz="914241">
              <a:buClrTx/>
              <a:buFontTx/>
              <a:buNone/>
            </a:pP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Hai</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chấm</a:t>
            </a:r>
            <a:endParaRPr lang="en-US" sz="24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kern="1200" dirty="0">
              <a:ea typeface="微软雅黑"/>
            </a:endParaRPr>
          </a:p>
        </p:txBody>
      </p:sp>
      <p:sp>
        <p:nvSpPr>
          <p:cNvPr id="73" name="Rectangle 72"/>
          <p:cNvSpPr/>
          <p:nvPr/>
        </p:nvSpPr>
        <p:spPr>
          <a:xfrm>
            <a:off x="3525372" y="532242"/>
            <a:ext cx="1717628" cy="830997"/>
          </a:xfrm>
          <a:prstGeom prst="rect">
            <a:avLst/>
          </a:prstGeom>
          <a:solidFill>
            <a:srgbClr val="00B050"/>
          </a:solidFill>
        </p:spPr>
        <p:txBody>
          <a:bodyPr wrap="square">
            <a:spAutoFit/>
          </a:bodyPr>
          <a:lstStyle/>
          <a:p>
            <a:pPr algn="ctr" defTabSz="914241">
              <a:buClrTx/>
              <a:buFontTx/>
              <a:buNone/>
            </a:pPr>
            <a:r>
              <a:rPr lang="en-US" sz="2400" b="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lửng</a:t>
            </a:r>
            <a:endParaRPr lang="en-US" sz="24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kern="1200" dirty="0">
              <a:solidFill>
                <a:schemeClr val="tx1"/>
              </a:solidFill>
              <a:ea typeface="微软雅黑"/>
            </a:endParaRPr>
          </a:p>
        </p:txBody>
      </p:sp>
      <p:sp>
        <p:nvSpPr>
          <p:cNvPr id="74" name="Rectangle 73"/>
          <p:cNvSpPr/>
          <p:nvPr/>
        </p:nvSpPr>
        <p:spPr>
          <a:xfrm>
            <a:off x="6192135" y="1275268"/>
            <a:ext cx="1887339" cy="830997"/>
          </a:xfrm>
          <a:prstGeom prst="rect">
            <a:avLst/>
          </a:prstGeom>
          <a:solidFill>
            <a:srgbClr val="FFCCCC"/>
          </a:solidFill>
        </p:spPr>
        <p:txBody>
          <a:bodyPr wrap="square">
            <a:spAutoFit/>
          </a:bodyPr>
          <a:lstStyle/>
          <a:p>
            <a:pPr algn="ctr" defTabSz="914241">
              <a:buClrTx/>
              <a:buFontTx/>
              <a:buNone/>
            </a:pP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Gạch</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ngang</a:t>
            </a:r>
            <a:endParaRPr lang="en-US" sz="24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kern="1200" dirty="0">
              <a:ea typeface="微软雅黑"/>
            </a:endParaRPr>
          </a:p>
        </p:txBody>
      </p:sp>
      <p:sp>
        <p:nvSpPr>
          <p:cNvPr id="75" name="Rectangle 74"/>
          <p:cNvSpPr/>
          <p:nvPr/>
        </p:nvSpPr>
        <p:spPr>
          <a:xfrm>
            <a:off x="6438378" y="2756665"/>
            <a:ext cx="1887339" cy="830997"/>
          </a:xfrm>
          <a:prstGeom prst="rect">
            <a:avLst/>
          </a:prstGeom>
          <a:solidFill>
            <a:srgbClr val="CCFF99"/>
          </a:solidFill>
        </p:spPr>
        <p:txBody>
          <a:bodyPr wrap="square">
            <a:spAutoFit/>
          </a:bodyPr>
          <a:lstStyle/>
          <a:p>
            <a:pPr algn="ctr" defTabSz="914241">
              <a:buClrTx/>
              <a:buFontTx/>
              <a:buNone/>
            </a:pP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Ngoặc</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đơn</a:t>
            </a:r>
            <a:endParaRPr lang="en-US" sz="24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 </a:t>
            </a:r>
            <a:endParaRPr lang="en-US" sz="1800" b="1" kern="1200" dirty="0">
              <a:ea typeface="微软雅黑"/>
            </a:endParaRPr>
          </a:p>
        </p:txBody>
      </p:sp>
      <p:sp>
        <p:nvSpPr>
          <p:cNvPr id="76" name="Rectangle 75"/>
          <p:cNvSpPr/>
          <p:nvPr/>
        </p:nvSpPr>
        <p:spPr>
          <a:xfrm>
            <a:off x="2877727" y="4814589"/>
            <a:ext cx="1887339" cy="830997"/>
          </a:xfrm>
          <a:prstGeom prst="rect">
            <a:avLst/>
          </a:prstGeom>
          <a:solidFill>
            <a:srgbClr val="00CC99"/>
          </a:solidFill>
        </p:spPr>
        <p:txBody>
          <a:bodyPr wrap="square">
            <a:spAutoFit/>
          </a:bodyPr>
          <a:lstStyle/>
          <a:p>
            <a:pPr algn="ctr" defTabSz="914241">
              <a:buClrTx/>
              <a:buFontTx/>
              <a:buNone/>
            </a:pP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Ngoặc</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kép</a:t>
            </a:r>
            <a:endParaRPr lang="en-US" sz="24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 </a:t>
            </a:r>
            <a:endParaRPr lang="en-US" sz="1800" b="1" kern="1200" dirty="0">
              <a:ea typeface="微软雅黑"/>
            </a:endParaRPr>
          </a:p>
        </p:txBody>
      </p:sp>
    </p:spTree>
    <p:extLst>
      <p:ext uri="{BB962C8B-B14F-4D97-AF65-F5344CB8AC3E}">
        <p14:creationId xmlns:p14="http://schemas.microsoft.com/office/powerpoint/2010/main" val="1781659800"/>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34"/>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par>
                                <p:cTn id="8" presetID="23" presetClass="entr" presetSubtype="16" fill="hold" grpId="0" nodeType="withEffect">
                                  <p:stCondLst>
                                    <p:cond delay="152"/>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168"/>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96"/>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139"/>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189"/>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childTnLst>
                                </p:cTn>
                              </p:par>
                              <p:par>
                                <p:cTn id="28" presetID="23" presetClass="entr" presetSubtype="16" fill="hold" grpId="0" nodeType="withEffect">
                                  <p:stCondLst>
                                    <p:cond delay="82"/>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childTnLst>
                                </p:cTn>
                              </p:par>
                              <p:par>
                                <p:cTn id="32" presetID="23" presetClass="entr" presetSubtype="16" fill="hold" grpId="0" nodeType="withEffect">
                                  <p:stCondLst>
                                    <p:cond delay="3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9"/>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childTnLst>
                                </p:cTn>
                              </p:par>
                              <p:par>
                                <p:cTn id="40" presetID="23" presetClass="entr" presetSubtype="16" fill="hold" grpId="0" nodeType="withEffect">
                                  <p:stCondLst>
                                    <p:cond delay="61"/>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143"/>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fltVal val="0"/>
                                          </p:val>
                                        </p:tav>
                                        <p:tav tm="100000">
                                          <p:val>
                                            <p:strVal val="#ppt_w"/>
                                          </p:val>
                                        </p:tav>
                                      </p:tavLst>
                                    </p:anim>
                                    <p:anim calcmode="lin" valueType="num">
                                      <p:cBhvr>
                                        <p:cTn id="47" dur="500" fill="hold"/>
                                        <p:tgtEl>
                                          <p:spTgt spid="26"/>
                                        </p:tgtEl>
                                        <p:attrNameLst>
                                          <p:attrName>ppt_h</p:attrName>
                                        </p:attrNameLst>
                                      </p:cBhvr>
                                      <p:tavLst>
                                        <p:tav tm="0">
                                          <p:val>
                                            <p:fltVal val="0"/>
                                          </p:val>
                                        </p:tav>
                                        <p:tav tm="100000">
                                          <p:val>
                                            <p:strVal val="#ppt_h"/>
                                          </p:val>
                                        </p:tav>
                                      </p:tavLst>
                                    </p:anim>
                                  </p:childTnLst>
                                </p:cTn>
                              </p:par>
                              <p:par>
                                <p:cTn id="48" presetID="23" presetClass="entr" presetSubtype="16" fill="hold" grpId="0" nodeType="withEffect">
                                  <p:stCondLst>
                                    <p:cond delay="126"/>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fltVal val="0"/>
                                          </p:val>
                                        </p:tav>
                                        <p:tav tm="100000">
                                          <p:val>
                                            <p:strVal val="#ppt_h"/>
                                          </p:val>
                                        </p:tav>
                                      </p:tavLst>
                                    </p:anim>
                                  </p:childTnLst>
                                </p:cTn>
                              </p:par>
                              <p:par>
                                <p:cTn id="52" presetID="23" presetClass="entr" presetSubtype="16" fill="hold" grpId="0" nodeType="withEffect">
                                  <p:stCondLst>
                                    <p:cond delay="28"/>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fltVal val="0"/>
                                          </p:val>
                                        </p:tav>
                                        <p:tav tm="100000">
                                          <p:val>
                                            <p:strVal val="#ppt_h"/>
                                          </p:val>
                                        </p:tav>
                                      </p:tavLst>
                                    </p:anim>
                                  </p:childTnLst>
                                </p:cTn>
                              </p:par>
                              <p:par>
                                <p:cTn id="56" presetID="23" presetClass="entr" presetSubtype="16" fill="hold" grpId="0" nodeType="withEffect">
                                  <p:stCondLst>
                                    <p:cond delay="19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childTnLst>
                                </p:cTn>
                              </p:par>
                              <p:par>
                                <p:cTn id="60" presetID="23" presetClass="entr" presetSubtype="16" fill="hold" grpId="0" nodeType="withEffect">
                                  <p:stCondLst>
                                    <p:cond delay="91"/>
                                  </p:stCondLst>
                                  <p:childTnLst>
                                    <p:set>
                                      <p:cBhvr>
                                        <p:cTn id="61" dur="1" fill="hold">
                                          <p:stCondLst>
                                            <p:cond delay="0"/>
                                          </p:stCondLst>
                                        </p:cTn>
                                        <p:tgtEl>
                                          <p:spTgt spid="30"/>
                                        </p:tgtEl>
                                        <p:attrNameLst>
                                          <p:attrName>style.visibility</p:attrName>
                                        </p:attrNameLst>
                                      </p:cBhvr>
                                      <p:to>
                                        <p:strVal val="visible"/>
                                      </p:to>
                                    </p:set>
                                    <p:anim calcmode="lin" valueType="num">
                                      <p:cBhvr>
                                        <p:cTn id="62" dur="500" fill="hold"/>
                                        <p:tgtEl>
                                          <p:spTgt spid="30"/>
                                        </p:tgtEl>
                                        <p:attrNameLst>
                                          <p:attrName>ppt_w</p:attrName>
                                        </p:attrNameLst>
                                      </p:cBhvr>
                                      <p:tavLst>
                                        <p:tav tm="0">
                                          <p:val>
                                            <p:fltVal val="0"/>
                                          </p:val>
                                        </p:tav>
                                        <p:tav tm="100000">
                                          <p:val>
                                            <p:strVal val="#ppt_w"/>
                                          </p:val>
                                        </p:tav>
                                      </p:tavLst>
                                    </p:anim>
                                    <p:anim calcmode="lin" valueType="num">
                                      <p:cBhvr>
                                        <p:cTn id="63" dur="500" fill="hold"/>
                                        <p:tgtEl>
                                          <p:spTgt spid="30"/>
                                        </p:tgtEl>
                                        <p:attrNameLst>
                                          <p:attrName>ppt_h</p:attrName>
                                        </p:attrNameLst>
                                      </p:cBhvr>
                                      <p:tavLst>
                                        <p:tav tm="0">
                                          <p:val>
                                            <p:fltVal val="0"/>
                                          </p:val>
                                        </p:tav>
                                        <p:tav tm="100000">
                                          <p:val>
                                            <p:strVal val="#ppt_h"/>
                                          </p:val>
                                        </p:tav>
                                      </p:tavLst>
                                    </p:anim>
                                  </p:childTnLst>
                                </p:cTn>
                              </p:par>
                              <p:par>
                                <p:cTn id="64" presetID="23" presetClass="entr" presetSubtype="16" fill="hold" grpId="0" nodeType="withEffect">
                                  <p:stCondLst>
                                    <p:cond delay="104"/>
                                  </p:stCondLst>
                                  <p:childTnLst>
                                    <p:set>
                                      <p:cBhvr>
                                        <p:cTn id="65" dur="1" fill="hold">
                                          <p:stCondLst>
                                            <p:cond delay="0"/>
                                          </p:stCondLst>
                                        </p:cTn>
                                        <p:tgtEl>
                                          <p:spTgt spid="31"/>
                                        </p:tgtEl>
                                        <p:attrNameLst>
                                          <p:attrName>style.visibility</p:attrName>
                                        </p:attrNameLst>
                                      </p:cBhvr>
                                      <p:to>
                                        <p:strVal val="visible"/>
                                      </p:to>
                                    </p:set>
                                    <p:anim calcmode="lin" valueType="num">
                                      <p:cBhvr>
                                        <p:cTn id="66" dur="500" fill="hold"/>
                                        <p:tgtEl>
                                          <p:spTgt spid="31"/>
                                        </p:tgtEl>
                                        <p:attrNameLst>
                                          <p:attrName>ppt_w</p:attrName>
                                        </p:attrNameLst>
                                      </p:cBhvr>
                                      <p:tavLst>
                                        <p:tav tm="0">
                                          <p:val>
                                            <p:fltVal val="0"/>
                                          </p:val>
                                        </p:tav>
                                        <p:tav tm="100000">
                                          <p:val>
                                            <p:strVal val="#ppt_w"/>
                                          </p:val>
                                        </p:tav>
                                      </p:tavLst>
                                    </p:anim>
                                    <p:anim calcmode="lin" valueType="num">
                                      <p:cBhvr>
                                        <p:cTn id="67" dur="500" fill="hold"/>
                                        <p:tgtEl>
                                          <p:spTgt spid="31"/>
                                        </p:tgtEl>
                                        <p:attrNameLst>
                                          <p:attrName>ppt_h</p:attrName>
                                        </p:attrNameLst>
                                      </p:cBhvr>
                                      <p:tavLst>
                                        <p:tav tm="0">
                                          <p:val>
                                            <p:fltVal val="0"/>
                                          </p:val>
                                        </p:tav>
                                        <p:tav tm="100000">
                                          <p:val>
                                            <p:strVal val="#ppt_h"/>
                                          </p:val>
                                        </p:tav>
                                      </p:tavLst>
                                    </p:anim>
                                  </p:childTnLst>
                                </p:cTn>
                              </p:par>
                              <p:par>
                                <p:cTn id="68" presetID="23" presetClass="entr" presetSubtype="16" fill="hold" grpId="0" nodeType="withEffect">
                                  <p:stCondLst>
                                    <p:cond delay="176"/>
                                  </p:stCondLst>
                                  <p:childTnLst>
                                    <p:set>
                                      <p:cBhvr>
                                        <p:cTn id="69" dur="1" fill="hold">
                                          <p:stCondLst>
                                            <p:cond delay="0"/>
                                          </p:stCondLst>
                                        </p:cTn>
                                        <p:tgtEl>
                                          <p:spTgt spid="32"/>
                                        </p:tgtEl>
                                        <p:attrNameLst>
                                          <p:attrName>style.visibility</p:attrName>
                                        </p:attrNameLst>
                                      </p:cBhvr>
                                      <p:to>
                                        <p:strVal val="visible"/>
                                      </p:to>
                                    </p:set>
                                    <p:anim calcmode="lin" valueType="num">
                                      <p:cBhvr>
                                        <p:cTn id="70" dur="500" fill="hold"/>
                                        <p:tgtEl>
                                          <p:spTgt spid="32"/>
                                        </p:tgtEl>
                                        <p:attrNameLst>
                                          <p:attrName>ppt_w</p:attrName>
                                        </p:attrNameLst>
                                      </p:cBhvr>
                                      <p:tavLst>
                                        <p:tav tm="0">
                                          <p:val>
                                            <p:fltVal val="0"/>
                                          </p:val>
                                        </p:tav>
                                        <p:tav tm="100000">
                                          <p:val>
                                            <p:strVal val="#ppt_w"/>
                                          </p:val>
                                        </p:tav>
                                      </p:tavLst>
                                    </p:anim>
                                    <p:anim calcmode="lin" valueType="num">
                                      <p:cBhvr>
                                        <p:cTn id="71" dur="500" fill="hold"/>
                                        <p:tgtEl>
                                          <p:spTgt spid="32"/>
                                        </p:tgtEl>
                                        <p:attrNameLst>
                                          <p:attrName>ppt_h</p:attrName>
                                        </p:attrNameLst>
                                      </p:cBhvr>
                                      <p:tavLst>
                                        <p:tav tm="0">
                                          <p:val>
                                            <p:fltVal val="0"/>
                                          </p:val>
                                        </p:tav>
                                        <p:tav tm="100000">
                                          <p:val>
                                            <p:strVal val="#ppt_h"/>
                                          </p:val>
                                        </p:tav>
                                      </p:tavLst>
                                    </p:anim>
                                  </p:childTnLst>
                                </p:cTn>
                              </p:par>
                              <p:par>
                                <p:cTn id="72" presetID="23" presetClass="entr" presetSubtype="16" fill="hold" grpId="0" nodeType="withEffect">
                                  <p:stCondLst>
                                    <p:cond delay="173"/>
                                  </p:stCondLst>
                                  <p:childTnLst>
                                    <p:set>
                                      <p:cBhvr>
                                        <p:cTn id="73" dur="1" fill="hold">
                                          <p:stCondLst>
                                            <p:cond delay="0"/>
                                          </p:stCondLst>
                                        </p:cTn>
                                        <p:tgtEl>
                                          <p:spTgt spid="33"/>
                                        </p:tgtEl>
                                        <p:attrNameLst>
                                          <p:attrName>style.visibility</p:attrName>
                                        </p:attrNameLst>
                                      </p:cBhvr>
                                      <p:to>
                                        <p:strVal val="visible"/>
                                      </p:to>
                                    </p:set>
                                    <p:anim calcmode="lin" valueType="num">
                                      <p:cBhvr>
                                        <p:cTn id="74" dur="500" fill="hold"/>
                                        <p:tgtEl>
                                          <p:spTgt spid="33"/>
                                        </p:tgtEl>
                                        <p:attrNameLst>
                                          <p:attrName>ppt_w</p:attrName>
                                        </p:attrNameLst>
                                      </p:cBhvr>
                                      <p:tavLst>
                                        <p:tav tm="0">
                                          <p:val>
                                            <p:fltVal val="0"/>
                                          </p:val>
                                        </p:tav>
                                        <p:tav tm="100000">
                                          <p:val>
                                            <p:strVal val="#ppt_w"/>
                                          </p:val>
                                        </p:tav>
                                      </p:tavLst>
                                    </p:anim>
                                    <p:anim calcmode="lin" valueType="num">
                                      <p:cBhvr>
                                        <p:cTn id="75" dur="500" fill="hold"/>
                                        <p:tgtEl>
                                          <p:spTgt spid="33"/>
                                        </p:tgtEl>
                                        <p:attrNameLst>
                                          <p:attrName>ppt_h</p:attrName>
                                        </p:attrNameLst>
                                      </p:cBhvr>
                                      <p:tavLst>
                                        <p:tav tm="0">
                                          <p:val>
                                            <p:fltVal val="0"/>
                                          </p:val>
                                        </p:tav>
                                        <p:tav tm="100000">
                                          <p:val>
                                            <p:strVal val="#ppt_h"/>
                                          </p:val>
                                        </p:tav>
                                      </p:tavLst>
                                    </p:anim>
                                  </p:childTnLst>
                                </p:cTn>
                              </p:par>
                              <p:par>
                                <p:cTn id="76" presetID="23" presetClass="entr" presetSubtype="16" fill="hold" grpId="0" nodeType="withEffect">
                                  <p:stCondLst>
                                    <p:cond delay="137"/>
                                  </p:stCondLst>
                                  <p:childTnLst>
                                    <p:set>
                                      <p:cBhvr>
                                        <p:cTn id="77" dur="1" fill="hold">
                                          <p:stCondLst>
                                            <p:cond delay="0"/>
                                          </p:stCondLst>
                                        </p:cTn>
                                        <p:tgtEl>
                                          <p:spTgt spid="34"/>
                                        </p:tgtEl>
                                        <p:attrNameLst>
                                          <p:attrName>style.visibility</p:attrName>
                                        </p:attrNameLst>
                                      </p:cBhvr>
                                      <p:to>
                                        <p:strVal val="visible"/>
                                      </p:to>
                                    </p:set>
                                    <p:anim calcmode="lin" valueType="num">
                                      <p:cBhvr>
                                        <p:cTn id="78" dur="500" fill="hold"/>
                                        <p:tgtEl>
                                          <p:spTgt spid="34"/>
                                        </p:tgtEl>
                                        <p:attrNameLst>
                                          <p:attrName>ppt_w</p:attrName>
                                        </p:attrNameLst>
                                      </p:cBhvr>
                                      <p:tavLst>
                                        <p:tav tm="0">
                                          <p:val>
                                            <p:fltVal val="0"/>
                                          </p:val>
                                        </p:tav>
                                        <p:tav tm="100000">
                                          <p:val>
                                            <p:strVal val="#ppt_w"/>
                                          </p:val>
                                        </p:tav>
                                      </p:tavLst>
                                    </p:anim>
                                    <p:anim calcmode="lin" valueType="num">
                                      <p:cBhvr>
                                        <p:cTn id="79" dur="500" fill="hold"/>
                                        <p:tgtEl>
                                          <p:spTgt spid="34"/>
                                        </p:tgtEl>
                                        <p:attrNameLst>
                                          <p:attrName>ppt_h</p:attrName>
                                        </p:attrNameLst>
                                      </p:cBhvr>
                                      <p:tavLst>
                                        <p:tav tm="0">
                                          <p:val>
                                            <p:fltVal val="0"/>
                                          </p:val>
                                        </p:tav>
                                        <p:tav tm="100000">
                                          <p:val>
                                            <p:strVal val="#ppt_h"/>
                                          </p:val>
                                        </p:tav>
                                      </p:tavLst>
                                    </p:anim>
                                  </p:childTnLst>
                                </p:cTn>
                              </p:par>
                              <p:par>
                                <p:cTn id="80" presetID="23" presetClass="entr" presetSubtype="16" fill="hold" grpId="0" nodeType="withEffect">
                                  <p:stCondLst>
                                    <p:cond delay="87"/>
                                  </p:stCondLst>
                                  <p:childTnLst>
                                    <p:set>
                                      <p:cBhvr>
                                        <p:cTn id="81" dur="1" fill="hold">
                                          <p:stCondLst>
                                            <p:cond delay="0"/>
                                          </p:stCondLst>
                                        </p:cTn>
                                        <p:tgtEl>
                                          <p:spTgt spid="35"/>
                                        </p:tgtEl>
                                        <p:attrNameLst>
                                          <p:attrName>style.visibility</p:attrName>
                                        </p:attrNameLst>
                                      </p:cBhvr>
                                      <p:to>
                                        <p:strVal val="visible"/>
                                      </p:to>
                                    </p:set>
                                    <p:anim calcmode="lin" valueType="num">
                                      <p:cBhvr>
                                        <p:cTn id="82" dur="500" fill="hold"/>
                                        <p:tgtEl>
                                          <p:spTgt spid="35"/>
                                        </p:tgtEl>
                                        <p:attrNameLst>
                                          <p:attrName>ppt_w</p:attrName>
                                        </p:attrNameLst>
                                      </p:cBhvr>
                                      <p:tavLst>
                                        <p:tav tm="0">
                                          <p:val>
                                            <p:fltVal val="0"/>
                                          </p:val>
                                        </p:tav>
                                        <p:tav tm="100000">
                                          <p:val>
                                            <p:strVal val="#ppt_w"/>
                                          </p:val>
                                        </p:tav>
                                      </p:tavLst>
                                    </p:anim>
                                    <p:anim calcmode="lin" valueType="num">
                                      <p:cBhvr>
                                        <p:cTn id="83" dur="500" fill="hold"/>
                                        <p:tgtEl>
                                          <p:spTgt spid="35"/>
                                        </p:tgtEl>
                                        <p:attrNameLst>
                                          <p:attrName>ppt_h</p:attrName>
                                        </p:attrNameLst>
                                      </p:cBhvr>
                                      <p:tavLst>
                                        <p:tav tm="0">
                                          <p:val>
                                            <p:fltVal val="0"/>
                                          </p:val>
                                        </p:tav>
                                        <p:tav tm="100000">
                                          <p:val>
                                            <p:strVal val="#ppt_h"/>
                                          </p:val>
                                        </p:tav>
                                      </p:tavLst>
                                    </p:anim>
                                  </p:childTnLst>
                                </p:cTn>
                              </p:par>
                              <p:par>
                                <p:cTn id="84" presetID="23" presetClass="entr" presetSubtype="16" fill="hold" grpId="0" nodeType="withEffect">
                                  <p:stCondLst>
                                    <p:cond delay="77"/>
                                  </p:stCondLst>
                                  <p:childTnLst>
                                    <p:set>
                                      <p:cBhvr>
                                        <p:cTn id="85" dur="1" fill="hold">
                                          <p:stCondLst>
                                            <p:cond delay="0"/>
                                          </p:stCondLst>
                                        </p:cTn>
                                        <p:tgtEl>
                                          <p:spTgt spid="36"/>
                                        </p:tgtEl>
                                        <p:attrNameLst>
                                          <p:attrName>style.visibility</p:attrName>
                                        </p:attrNameLst>
                                      </p:cBhvr>
                                      <p:to>
                                        <p:strVal val="visible"/>
                                      </p:to>
                                    </p:set>
                                    <p:anim calcmode="lin" valueType="num">
                                      <p:cBhvr>
                                        <p:cTn id="86" dur="500" fill="hold"/>
                                        <p:tgtEl>
                                          <p:spTgt spid="36"/>
                                        </p:tgtEl>
                                        <p:attrNameLst>
                                          <p:attrName>ppt_w</p:attrName>
                                        </p:attrNameLst>
                                      </p:cBhvr>
                                      <p:tavLst>
                                        <p:tav tm="0">
                                          <p:val>
                                            <p:fltVal val="0"/>
                                          </p:val>
                                        </p:tav>
                                        <p:tav tm="100000">
                                          <p:val>
                                            <p:strVal val="#ppt_w"/>
                                          </p:val>
                                        </p:tav>
                                      </p:tavLst>
                                    </p:anim>
                                    <p:anim calcmode="lin" valueType="num">
                                      <p:cBhvr>
                                        <p:cTn id="87" dur="500" fill="hold"/>
                                        <p:tgtEl>
                                          <p:spTgt spid="36"/>
                                        </p:tgtEl>
                                        <p:attrNameLst>
                                          <p:attrName>ppt_h</p:attrName>
                                        </p:attrNameLst>
                                      </p:cBhvr>
                                      <p:tavLst>
                                        <p:tav tm="0">
                                          <p:val>
                                            <p:fltVal val="0"/>
                                          </p:val>
                                        </p:tav>
                                        <p:tav tm="100000">
                                          <p:val>
                                            <p:strVal val="#ppt_h"/>
                                          </p:val>
                                        </p:tav>
                                      </p:tavLst>
                                    </p:anim>
                                  </p:childTnLst>
                                </p:cTn>
                              </p:par>
                              <p:par>
                                <p:cTn id="88" presetID="23" presetClass="entr" presetSubtype="16" fill="hold" grpId="0" nodeType="withEffect">
                                  <p:stCondLst>
                                    <p:cond delay="132"/>
                                  </p:stCondLst>
                                  <p:childTnLst>
                                    <p:set>
                                      <p:cBhvr>
                                        <p:cTn id="89" dur="1" fill="hold">
                                          <p:stCondLst>
                                            <p:cond delay="0"/>
                                          </p:stCondLst>
                                        </p:cTn>
                                        <p:tgtEl>
                                          <p:spTgt spid="37"/>
                                        </p:tgtEl>
                                        <p:attrNameLst>
                                          <p:attrName>style.visibility</p:attrName>
                                        </p:attrNameLst>
                                      </p:cBhvr>
                                      <p:to>
                                        <p:strVal val="visible"/>
                                      </p:to>
                                    </p:set>
                                    <p:anim calcmode="lin" valueType="num">
                                      <p:cBhvr>
                                        <p:cTn id="90" dur="500" fill="hold"/>
                                        <p:tgtEl>
                                          <p:spTgt spid="37"/>
                                        </p:tgtEl>
                                        <p:attrNameLst>
                                          <p:attrName>ppt_w</p:attrName>
                                        </p:attrNameLst>
                                      </p:cBhvr>
                                      <p:tavLst>
                                        <p:tav tm="0">
                                          <p:val>
                                            <p:fltVal val="0"/>
                                          </p:val>
                                        </p:tav>
                                        <p:tav tm="100000">
                                          <p:val>
                                            <p:strVal val="#ppt_w"/>
                                          </p:val>
                                        </p:tav>
                                      </p:tavLst>
                                    </p:anim>
                                    <p:anim calcmode="lin" valueType="num">
                                      <p:cBhvr>
                                        <p:cTn id="91" dur="500" fill="hold"/>
                                        <p:tgtEl>
                                          <p:spTgt spid="37"/>
                                        </p:tgtEl>
                                        <p:attrNameLst>
                                          <p:attrName>ppt_h</p:attrName>
                                        </p:attrNameLst>
                                      </p:cBhvr>
                                      <p:tavLst>
                                        <p:tav tm="0">
                                          <p:val>
                                            <p:fltVal val="0"/>
                                          </p:val>
                                        </p:tav>
                                        <p:tav tm="100000">
                                          <p:val>
                                            <p:strVal val="#ppt_h"/>
                                          </p:val>
                                        </p:tav>
                                      </p:tavLst>
                                    </p:anim>
                                  </p:childTnLst>
                                </p:cTn>
                              </p:par>
                              <p:par>
                                <p:cTn id="92" presetID="23" presetClass="entr" presetSubtype="16" fill="hold" grpId="0" nodeType="withEffect">
                                  <p:stCondLst>
                                    <p:cond delay="42"/>
                                  </p:stCondLst>
                                  <p:childTnLst>
                                    <p:set>
                                      <p:cBhvr>
                                        <p:cTn id="93" dur="1" fill="hold">
                                          <p:stCondLst>
                                            <p:cond delay="0"/>
                                          </p:stCondLst>
                                        </p:cTn>
                                        <p:tgtEl>
                                          <p:spTgt spid="38"/>
                                        </p:tgtEl>
                                        <p:attrNameLst>
                                          <p:attrName>style.visibility</p:attrName>
                                        </p:attrNameLst>
                                      </p:cBhvr>
                                      <p:to>
                                        <p:strVal val="visible"/>
                                      </p:to>
                                    </p:set>
                                    <p:anim calcmode="lin" valueType="num">
                                      <p:cBhvr>
                                        <p:cTn id="94" dur="500" fill="hold"/>
                                        <p:tgtEl>
                                          <p:spTgt spid="38"/>
                                        </p:tgtEl>
                                        <p:attrNameLst>
                                          <p:attrName>ppt_w</p:attrName>
                                        </p:attrNameLst>
                                      </p:cBhvr>
                                      <p:tavLst>
                                        <p:tav tm="0">
                                          <p:val>
                                            <p:fltVal val="0"/>
                                          </p:val>
                                        </p:tav>
                                        <p:tav tm="100000">
                                          <p:val>
                                            <p:strVal val="#ppt_w"/>
                                          </p:val>
                                        </p:tav>
                                      </p:tavLst>
                                    </p:anim>
                                    <p:anim calcmode="lin" valueType="num">
                                      <p:cBhvr>
                                        <p:cTn id="95" dur="500" fill="hold"/>
                                        <p:tgtEl>
                                          <p:spTgt spid="38"/>
                                        </p:tgtEl>
                                        <p:attrNameLst>
                                          <p:attrName>ppt_h</p:attrName>
                                        </p:attrNameLst>
                                      </p:cBhvr>
                                      <p:tavLst>
                                        <p:tav tm="0">
                                          <p:val>
                                            <p:fltVal val="0"/>
                                          </p:val>
                                        </p:tav>
                                        <p:tav tm="100000">
                                          <p:val>
                                            <p:strVal val="#ppt_h"/>
                                          </p:val>
                                        </p:tav>
                                      </p:tavLst>
                                    </p:anim>
                                  </p:childTnLst>
                                </p:cTn>
                              </p:par>
                              <p:par>
                                <p:cTn id="96" presetID="23" presetClass="entr" presetSubtype="16" fill="hold" grpId="0" nodeType="withEffect">
                                  <p:stCondLst>
                                    <p:cond delay="156"/>
                                  </p:stCondLst>
                                  <p:childTnLst>
                                    <p:set>
                                      <p:cBhvr>
                                        <p:cTn id="97" dur="1" fill="hold">
                                          <p:stCondLst>
                                            <p:cond delay="0"/>
                                          </p:stCondLst>
                                        </p:cTn>
                                        <p:tgtEl>
                                          <p:spTgt spid="39"/>
                                        </p:tgtEl>
                                        <p:attrNameLst>
                                          <p:attrName>style.visibility</p:attrName>
                                        </p:attrNameLst>
                                      </p:cBhvr>
                                      <p:to>
                                        <p:strVal val="visible"/>
                                      </p:to>
                                    </p:set>
                                    <p:anim calcmode="lin" valueType="num">
                                      <p:cBhvr>
                                        <p:cTn id="98" dur="500" fill="hold"/>
                                        <p:tgtEl>
                                          <p:spTgt spid="39"/>
                                        </p:tgtEl>
                                        <p:attrNameLst>
                                          <p:attrName>ppt_w</p:attrName>
                                        </p:attrNameLst>
                                      </p:cBhvr>
                                      <p:tavLst>
                                        <p:tav tm="0">
                                          <p:val>
                                            <p:fltVal val="0"/>
                                          </p:val>
                                        </p:tav>
                                        <p:tav tm="100000">
                                          <p:val>
                                            <p:strVal val="#ppt_w"/>
                                          </p:val>
                                        </p:tav>
                                      </p:tavLst>
                                    </p:anim>
                                    <p:anim calcmode="lin" valueType="num">
                                      <p:cBhvr>
                                        <p:cTn id="99" dur="500" fill="hold"/>
                                        <p:tgtEl>
                                          <p:spTgt spid="39"/>
                                        </p:tgtEl>
                                        <p:attrNameLst>
                                          <p:attrName>ppt_h</p:attrName>
                                        </p:attrNameLst>
                                      </p:cBhvr>
                                      <p:tavLst>
                                        <p:tav tm="0">
                                          <p:val>
                                            <p:fltVal val="0"/>
                                          </p:val>
                                        </p:tav>
                                        <p:tav tm="100000">
                                          <p:val>
                                            <p:strVal val="#ppt_h"/>
                                          </p:val>
                                        </p:tav>
                                      </p:tavLst>
                                    </p:anim>
                                  </p:childTnLst>
                                </p:cTn>
                              </p:par>
                              <p:par>
                                <p:cTn id="100" presetID="23" presetClass="entr" presetSubtype="16" fill="hold" grpId="0" nodeType="withEffect">
                                  <p:stCondLst>
                                    <p:cond delay="21"/>
                                  </p:stCondLst>
                                  <p:childTnLst>
                                    <p:set>
                                      <p:cBhvr>
                                        <p:cTn id="101" dur="1" fill="hold">
                                          <p:stCondLst>
                                            <p:cond delay="0"/>
                                          </p:stCondLst>
                                        </p:cTn>
                                        <p:tgtEl>
                                          <p:spTgt spid="40"/>
                                        </p:tgtEl>
                                        <p:attrNameLst>
                                          <p:attrName>style.visibility</p:attrName>
                                        </p:attrNameLst>
                                      </p:cBhvr>
                                      <p:to>
                                        <p:strVal val="visible"/>
                                      </p:to>
                                    </p:set>
                                    <p:anim calcmode="lin" valueType="num">
                                      <p:cBhvr>
                                        <p:cTn id="102" dur="500" fill="hold"/>
                                        <p:tgtEl>
                                          <p:spTgt spid="40"/>
                                        </p:tgtEl>
                                        <p:attrNameLst>
                                          <p:attrName>ppt_w</p:attrName>
                                        </p:attrNameLst>
                                      </p:cBhvr>
                                      <p:tavLst>
                                        <p:tav tm="0">
                                          <p:val>
                                            <p:fltVal val="0"/>
                                          </p:val>
                                        </p:tav>
                                        <p:tav tm="100000">
                                          <p:val>
                                            <p:strVal val="#ppt_w"/>
                                          </p:val>
                                        </p:tav>
                                      </p:tavLst>
                                    </p:anim>
                                    <p:anim calcmode="lin" valueType="num">
                                      <p:cBhvr>
                                        <p:cTn id="103" dur="500" fill="hold"/>
                                        <p:tgtEl>
                                          <p:spTgt spid="40"/>
                                        </p:tgtEl>
                                        <p:attrNameLst>
                                          <p:attrName>ppt_h</p:attrName>
                                        </p:attrNameLst>
                                      </p:cBhvr>
                                      <p:tavLst>
                                        <p:tav tm="0">
                                          <p:val>
                                            <p:fltVal val="0"/>
                                          </p:val>
                                        </p:tav>
                                        <p:tav tm="100000">
                                          <p:val>
                                            <p:strVal val="#ppt_h"/>
                                          </p:val>
                                        </p:tav>
                                      </p:tavLst>
                                    </p:anim>
                                  </p:childTnLst>
                                </p:cTn>
                              </p:par>
                              <p:par>
                                <p:cTn id="104" presetID="23" presetClass="entr" presetSubtype="16" fill="hold" grpId="0" nodeType="withEffect">
                                  <p:stCondLst>
                                    <p:cond delay="108"/>
                                  </p:stCondLst>
                                  <p:childTnLst>
                                    <p:set>
                                      <p:cBhvr>
                                        <p:cTn id="105" dur="1" fill="hold">
                                          <p:stCondLst>
                                            <p:cond delay="0"/>
                                          </p:stCondLst>
                                        </p:cTn>
                                        <p:tgtEl>
                                          <p:spTgt spid="41"/>
                                        </p:tgtEl>
                                        <p:attrNameLst>
                                          <p:attrName>style.visibility</p:attrName>
                                        </p:attrNameLst>
                                      </p:cBhvr>
                                      <p:to>
                                        <p:strVal val="visible"/>
                                      </p:to>
                                    </p:set>
                                    <p:anim calcmode="lin" valueType="num">
                                      <p:cBhvr>
                                        <p:cTn id="106" dur="500" fill="hold"/>
                                        <p:tgtEl>
                                          <p:spTgt spid="41"/>
                                        </p:tgtEl>
                                        <p:attrNameLst>
                                          <p:attrName>ppt_w</p:attrName>
                                        </p:attrNameLst>
                                      </p:cBhvr>
                                      <p:tavLst>
                                        <p:tav tm="0">
                                          <p:val>
                                            <p:fltVal val="0"/>
                                          </p:val>
                                        </p:tav>
                                        <p:tav tm="100000">
                                          <p:val>
                                            <p:strVal val="#ppt_w"/>
                                          </p:val>
                                        </p:tav>
                                      </p:tavLst>
                                    </p:anim>
                                    <p:anim calcmode="lin" valueType="num">
                                      <p:cBhvr>
                                        <p:cTn id="107" dur="500" fill="hold"/>
                                        <p:tgtEl>
                                          <p:spTgt spid="41"/>
                                        </p:tgtEl>
                                        <p:attrNameLst>
                                          <p:attrName>ppt_h</p:attrName>
                                        </p:attrNameLst>
                                      </p:cBhvr>
                                      <p:tavLst>
                                        <p:tav tm="0">
                                          <p:val>
                                            <p:fltVal val="0"/>
                                          </p:val>
                                        </p:tav>
                                        <p:tav tm="100000">
                                          <p:val>
                                            <p:strVal val="#ppt_h"/>
                                          </p:val>
                                        </p:tav>
                                      </p:tavLst>
                                    </p:anim>
                                  </p:childTnLst>
                                </p:cTn>
                              </p:par>
                              <p:par>
                                <p:cTn id="108" presetID="23" presetClass="entr" presetSubtype="16" fill="hold" grpId="0" nodeType="withEffect">
                                  <p:stCondLst>
                                    <p:cond delay="105"/>
                                  </p:stCondLst>
                                  <p:childTnLst>
                                    <p:set>
                                      <p:cBhvr>
                                        <p:cTn id="109" dur="1" fill="hold">
                                          <p:stCondLst>
                                            <p:cond delay="0"/>
                                          </p:stCondLst>
                                        </p:cTn>
                                        <p:tgtEl>
                                          <p:spTgt spid="42"/>
                                        </p:tgtEl>
                                        <p:attrNameLst>
                                          <p:attrName>style.visibility</p:attrName>
                                        </p:attrNameLst>
                                      </p:cBhvr>
                                      <p:to>
                                        <p:strVal val="visible"/>
                                      </p:to>
                                    </p:set>
                                    <p:anim calcmode="lin" valueType="num">
                                      <p:cBhvr>
                                        <p:cTn id="110" dur="500" fill="hold"/>
                                        <p:tgtEl>
                                          <p:spTgt spid="42"/>
                                        </p:tgtEl>
                                        <p:attrNameLst>
                                          <p:attrName>ppt_w</p:attrName>
                                        </p:attrNameLst>
                                      </p:cBhvr>
                                      <p:tavLst>
                                        <p:tav tm="0">
                                          <p:val>
                                            <p:fltVal val="0"/>
                                          </p:val>
                                        </p:tav>
                                        <p:tav tm="100000">
                                          <p:val>
                                            <p:strVal val="#ppt_w"/>
                                          </p:val>
                                        </p:tav>
                                      </p:tavLst>
                                    </p:anim>
                                    <p:anim calcmode="lin" valueType="num">
                                      <p:cBhvr>
                                        <p:cTn id="111" dur="500" fill="hold"/>
                                        <p:tgtEl>
                                          <p:spTgt spid="42"/>
                                        </p:tgtEl>
                                        <p:attrNameLst>
                                          <p:attrName>ppt_h</p:attrName>
                                        </p:attrNameLst>
                                      </p:cBhvr>
                                      <p:tavLst>
                                        <p:tav tm="0">
                                          <p:val>
                                            <p:fltVal val="0"/>
                                          </p:val>
                                        </p:tav>
                                        <p:tav tm="100000">
                                          <p:val>
                                            <p:strVal val="#ppt_h"/>
                                          </p:val>
                                        </p:tav>
                                      </p:tavLst>
                                    </p:anim>
                                  </p:childTnLst>
                                </p:cTn>
                              </p:par>
                              <p:par>
                                <p:cTn id="112" presetID="23" presetClass="entr" presetSubtype="16" fill="hold" grpId="0" nodeType="withEffect">
                                  <p:stCondLst>
                                    <p:cond delay="141"/>
                                  </p:stCondLst>
                                  <p:childTnLst>
                                    <p:set>
                                      <p:cBhvr>
                                        <p:cTn id="113" dur="1" fill="hold">
                                          <p:stCondLst>
                                            <p:cond delay="0"/>
                                          </p:stCondLst>
                                        </p:cTn>
                                        <p:tgtEl>
                                          <p:spTgt spid="43"/>
                                        </p:tgtEl>
                                        <p:attrNameLst>
                                          <p:attrName>style.visibility</p:attrName>
                                        </p:attrNameLst>
                                      </p:cBhvr>
                                      <p:to>
                                        <p:strVal val="visible"/>
                                      </p:to>
                                    </p:set>
                                    <p:anim calcmode="lin" valueType="num">
                                      <p:cBhvr>
                                        <p:cTn id="114" dur="500" fill="hold"/>
                                        <p:tgtEl>
                                          <p:spTgt spid="43"/>
                                        </p:tgtEl>
                                        <p:attrNameLst>
                                          <p:attrName>ppt_w</p:attrName>
                                        </p:attrNameLst>
                                      </p:cBhvr>
                                      <p:tavLst>
                                        <p:tav tm="0">
                                          <p:val>
                                            <p:fltVal val="0"/>
                                          </p:val>
                                        </p:tav>
                                        <p:tav tm="100000">
                                          <p:val>
                                            <p:strVal val="#ppt_w"/>
                                          </p:val>
                                        </p:tav>
                                      </p:tavLst>
                                    </p:anim>
                                    <p:anim calcmode="lin" valueType="num">
                                      <p:cBhvr>
                                        <p:cTn id="115" dur="500" fill="hold"/>
                                        <p:tgtEl>
                                          <p:spTgt spid="43"/>
                                        </p:tgtEl>
                                        <p:attrNameLst>
                                          <p:attrName>ppt_h</p:attrName>
                                        </p:attrNameLst>
                                      </p:cBhvr>
                                      <p:tavLst>
                                        <p:tav tm="0">
                                          <p:val>
                                            <p:fltVal val="0"/>
                                          </p:val>
                                        </p:tav>
                                        <p:tav tm="100000">
                                          <p:val>
                                            <p:strVal val="#ppt_h"/>
                                          </p:val>
                                        </p:tav>
                                      </p:tavLst>
                                    </p:anim>
                                  </p:childTnLst>
                                </p:cTn>
                              </p:par>
                              <p:par>
                                <p:cTn id="116" presetID="23" presetClass="entr" presetSubtype="16" fill="hold" grpId="0" nodeType="withEffect">
                                  <p:stCondLst>
                                    <p:cond delay="126"/>
                                  </p:stCondLst>
                                  <p:childTnLst>
                                    <p:set>
                                      <p:cBhvr>
                                        <p:cTn id="117" dur="1" fill="hold">
                                          <p:stCondLst>
                                            <p:cond delay="0"/>
                                          </p:stCondLst>
                                        </p:cTn>
                                        <p:tgtEl>
                                          <p:spTgt spid="44"/>
                                        </p:tgtEl>
                                        <p:attrNameLst>
                                          <p:attrName>style.visibility</p:attrName>
                                        </p:attrNameLst>
                                      </p:cBhvr>
                                      <p:to>
                                        <p:strVal val="visible"/>
                                      </p:to>
                                    </p:set>
                                    <p:anim calcmode="lin" valueType="num">
                                      <p:cBhvr>
                                        <p:cTn id="118" dur="500" fill="hold"/>
                                        <p:tgtEl>
                                          <p:spTgt spid="44"/>
                                        </p:tgtEl>
                                        <p:attrNameLst>
                                          <p:attrName>ppt_w</p:attrName>
                                        </p:attrNameLst>
                                      </p:cBhvr>
                                      <p:tavLst>
                                        <p:tav tm="0">
                                          <p:val>
                                            <p:fltVal val="0"/>
                                          </p:val>
                                        </p:tav>
                                        <p:tav tm="100000">
                                          <p:val>
                                            <p:strVal val="#ppt_w"/>
                                          </p:val>
                                        </p:tav>
                                      </p:tavLst>
                                    </p:anim>
                                    <p:anim calcmode="lin" valueType="num">
                                      <p:cBhvr>
                                        <p:cTn id="119" dur="500" fill="hold"/>
                                        <p:tgtEl>
                                          <p:spTgt spid="44"/>
                                        </p:tgtEl>
                                        <p:attrNameLst>
                                          <p:attrName>ppt_h</p:attrName>
                                        </p:attrNameLst>
                                      </p:cBhvr>
                                      <p:tavLst>
                                        <p:tav tm="0">
                                          <p:val>
                                            <p:fltVal val="0"/>
                                          </p:val>
                                        </p:tav>
                                        <p:tav tm="100000">
                                          <p:val>
                                            <p:strVal val="#ppt_h"/>
                                          </p:val>
                                        </p:tav>
                                      </p:tavLst>
                                    </p:anim>
                                  </p:childTnLst>
                                </p:cTn>
                              </p:par>
                              <p:par>
                                <p:cTn id="120" presetID="23" presetClass="entr" presetSubtype="16" fill="hold" grpId="0" nodeType="withEffect">
                                  <p:stCondLst>
                                    <p:cond delay="122"/>
                                  </p:stCondLst>
                                  <p:childTnLst>
                                    <p:set>
                                      <p:cBhvr>
                                        <p:cTn id="121" dur="1" fill="hold">
                                          <p:stCondLst>
                                            <p:cond delay="0"/>
                                          </p:stCondLst>
                                        </p:cTn>
                                        <p:tgtEl>
                                          <p:spTgt spid="45"/>
                                        </p:tgtEl>
                                        <p:attrNameLst>
                                          <p:attrName>style.visibility</p:attrName>
                                        </p:attrNameLst>
                                      </p:cBhvr>
                                      <p:to>
                                        <p:strVal val="visible"/>
                                      </p:to>
                                    </p:set>
                                    <p:anim calcmode="lin" valueType="num">
                                      <p:cBhvr>
                                        <p:cTn id="122" dur="500" fill="hold"/>
                                        <p:tgtEl>
                                          <p:spTgt spid="45"/>
                                        </p:tgtEl>
                                        <p:attrNameLst>
                                          <p:attrName>ppt_w</p:attrName>
                                        </p:attrNameLst>
                                      </p:cBhvr>
                                      <p:tavLst>
                                        <p:tav tm="0">
                                          <p:val>
                                            <p:fltVal val="0"/>
                                          </p:val>
                                        </p:tav>
                                        <p:tav tm="100000">
                                          <p:val>
                                            <p:strVal val="#ppt_w"/>
                                          </p:val>
                                        </p:tav>
                                      </p:tavLst>
                                    </p:anim>
                                    <p:anim calcmode="lin" valueType="num">
                                      <p:cBhvr>
                                        <p:cTn id="123" dur="500" fill="hold"/>
                                        <p:tgtEl>
                                          <p:spTgt spid="45"/>
                                        </p:tgtEl>
                                        <p:attrNameLst>
                                          <p:attrName>ppt_h</p:attrName>
                                        </p:attrNameLst>
                                      </p:cBhvr>
                                      <p:tavLst>
                                        <p:tav tm="0">
                                          <p:val>
                                            <p:fltVal val="0"/>
                                          </p:val>
                                        </p:tav>
                                        <p:tav tm="100000">
                                          <p:val>
                                            <p:strVal val="#ppt_h"/>
                                          </p:val>
                                        </p:tav>
                                      </p:tavLst>
                                    </p:anim>
                                  </p:childTnLst>
                                </p:cTn>
                              </p:par>
                              <p:par>
                                <p:cTn id="124" presetID="23" presetClass="entr" presetSubtype="16" fill="hold" grpId="0" nodeType="withEffect">
                                  <p:stCondLst>
                                    <p:cond delay="104"/>
                                  </p:stCondLst>
                                  <p:childTnLst>
                                    <p:set>
                                      <p:cBhvr>
                                        <p:cTn id="125" dur="1" fill="hold">
                                          <p:stCondLst>
                                            <p:cond delay="0"/>
                                          </p:stCondLst>
                                        </p:cTn>
                                        <p:tgtEl>
                                          <p:spTgt spid="46"/>
                                        </p:tgtEl>
                                        <p:attrNameLst>
                                          <p:attrName>style.visibility</p:attrName>
                                        </p:attrNameLst>
                                      </p:cBhvr>
                                      <p:to>
                                        <p:strVal val="visible"/>
                                      </p:to>
                                    </p:set>
                                    <p:anim calcmode="lin" valueType="num">
                                      <p:cBhvr>
                                        <p:cTn id="126" dur="500" fill="hold"/>
                                        <p:tgtEl>
                                          <p:spTgt spid="46"/>
                                        </p:tgtEl>
                                        <p:attrNameLst>
                                          <p:attrName>ppt_w</p:attrName>
                                        </p:attrNameLst>
                                      </p:cBhvr>
                                      <p:tavLst>
                                        <p:tav tm="0">
                                          <p:val>
                                            <p:fltVal val="0"/>
                                          </p:val>
                                        </p:tav>
                                        <p:tav tm="100000">
                                          <p:val>
                                            <p:strVal val="#ppt_w"/>
                                          </p:val>
                                        </p:tav>
                                      </p:tavLst>
                                    </p:anim>
                                    <p:anim calcmode="lin" valueType="num">
                                      <p:cBhvr>
                                        <p:cTn id="127" dur="500" fill="hold"/>
                                        <p:tgtEl>
                                          <p:spTgt spid="46"/>
                                        </p:tgtEl>
                                        <p:attrNameLst>
                                          <p:attrName>ppt_h</p:attrName>
                                        </p:attrNameLst>
                                      </p:cBhvr>
                                      <p:tavLst>
                                        <p:tav tm="0">
                                          <p:val>
                                            <p:fltVal val="0"/>
                                          </p:val>
                                        </p:tav>
                                        <p:tav tm="100000">
                                          <p:val>
                                            <p:strVal val="#ppt_h"/>
                                          </p:val>
                                        </p:tav>
                                      </p:tavLst>
                                    </p:anim>
                                  </p:childTnLst>
                                </p:cTn>
                              </p:par>
                              <p:par>
                                <p:cTn id="128" presetID="23" presetClass="entr" presetSubtype="16" fill="hold" grpId="0" nodeType="withEffect">
                                  <p:stCondLst>
                                    <p:cond delay="15"/>
                                  </p:stCondLst>
                                  <p:childTnLst>
                                    <p:set>
                                      <p:cBhvr>
                                        <p:cTn id="129" dur="1" fill="hold">
                                          <p:stCondLst>
                                            <p:cond delay="0"/>
                                          </p:stCondLst>
                                        </p:cTn>
                                        <p:tgtEl>
                                          <p:spTgt spid="47"/>
                                        </p:tgtEl>
                                        <p:attrNameLst>
                                          <p:attrName>style.visibility</p:attrName>
                                        </p:attrNameLst>
                                      </p:cBhvr>
                                      <p:to>
                                        <p:strVal val="visible"/>
                                      </p:to>
                                    </p:set>
                                    <p:anim calcmode="lin" valueType="num">
                                      <p:cBhvr>
                                        <p:cTn id="130" dur="500" fill="hold"/>
                                        <p:tgtEl>
                                          <p:spTgt spid="47"/>
                                        </p:tgtEl>
                                        <p:attrNameLst>
                                          <p:attrName>ppt_w</p:attrName>
                                        </p:attrNameLst>
                                      </p:cBhvr>
                                      <p:tavLst>
                                        <p:tav tm="0">
                                          <p:val>
                                            <p:fltVal val="0"/>
                                          </p:val>
                                        </p:tav>
                                        <p:tav tm="100000">
                                          <p:val>
                                            <p:strVal val="#ppt_w"/>
                                          </p:val>
                                        </p:tav>
                                      </p:tavLst>
                                    </p:anim>
                                    <p:anim calcmode="lin" valueType="num">
                                      <p:cBhvr>
                                        <p:cTn id="131" dur="500" fill="hold"/>
                                        <p:tgtEl>
                                          <p:spTgt spid="47"/>
                                        </p:tgtEl>
                                        <p:attrNameLst>
                                          <p:attrName>ppt_h</p:attrName>
                                        </p:attrNameLst>
                                      </p:cBhvr>
                                      <p:tavLst>
                                        <p:tav tm="0">
                                          <p:val>
                                            <p:fltVal val="0"/>
                                          </p:val>
                                        </p:tav>
                                        <p:tav tm="100000">
                                          <p:val>
                                            <p:strVal val="#ppt_h"/>
                                          </p:val>
                                        </p:tav>
                                      </p:tavLst>
                                    </p:anim>
                                  </p:childTnLst>
                                </p:cTn>
                              </p:par>
                              <p:par>
                                <p:cTn id="132" presetID="23" presetClass="entr" presetSubtype="16" fill="hold" grpId="0" nodeType="withEffect">
                                  <p:stCondLst>
                                    <p:cond delay="185"/>
                                  </p:stCondLst>
                                  <p:childTnLst>
                                    <p:set>
                                      <p:cBhvr>
                                        <p:cTn id="133" dur="1" fill="hold">
                                          <p:stCondLst>
                                            <p:cond delay="0"/>
                                          </p:stCondLst>
                                        </p:cTn>
                                        <p:tgtEl>
                                          <p:spTgt spid="48"/>
                                        </p:tgtEl>
                                        <p:attrNameLst>
                                          <p:attrName>style.visibility</p:attrName>
                                        </p:attrNameLst>
                                      </p:cBhvr>
                                      <p:to>
                                        <p:strVal val="visible"/>
                                      </p:to>
                                    </p:set>
                                    <p:anim calcmode="lin" valueType="num">
                                      <p:cBhvr>
                                        <p:cTn id="134" dur="500" fill="hold"/>
                                        <p:tgtEl>
                                          <p:spTgt spid="48"/>
                                        </p:tgtEl>
                                        <p:attrNameLst>
                                          <p:attrName>ppt_w</p:attrName>
                                        </p:attrNameLst>
                                      </p:cBhvr>
                                      <p:tavLst>
                                        <p:tav tm="0">
                                          <p:val>
                                            <p:fltVal val="0"/>
                                          </p:val>
                                        </p:tav>
                                        <p:tav tm="100000">
                                          <p:val>
                                            <p:strVal val="#ppt_w"/>
                                          </p:val>
                                        </p:tav>
                                      </p:tavLst>
                                    </p:anim>
                                    <p:anim calcmode="lin" valueType="num">
                                      <p:cBhvr>
                                        <p:cTn id="135" dur="500" fill="hold"/>
                                        <p:tgtEl>
                                          <p:spTgt spid="48"/>
                                        </p:tgtEl>
                                        <p:attrNameLst>
                                          <p:attrName>ppt_h</p:attrName>
                                        </p:attrNameLst>
                                      </p:cBhvr>
                                      <p:tavLst>
                                        <p:tav tm="0">
                                          <p:val>
                                            <p:fltVal val="0"/>
                                          </p:val>
                                        </p:tav>
                                        <p:tav tm="100000">
                                          <p:val>
                                            <p:strVal val="#ppt_h"/>
                                          </p:val>
                                        </p:tav>
                                      </p:tavLst>
                                    </p:anim>
                                  </p:childTnLst>
                                </p:cTn>
                              </p:par>
                              <p:par>
                                <p:cTn id="136" presetID="23" presetClass="entr" presetSubtype="16" fill="hold" grpId="0" nodeType="withEffect">
                                  <p:stCondLst>
                                    <p:cond delay="81"/>
                                  </p:stCondLst>
                                  <p:childTnLst>
                                    <p:set>
                                      <p:cBhvr>
                                        <p:cTn id="137" dur="1" fill="hold">
                                          <p:stCondLst>
                                            <p:cond delay="0"/>
                                          </p:stCondLst>
                                        </p:cTn>
                                        <p:tgtEl>
                                          <p:spTgt spid="49"/>
                                        </p:tgtEl>
                                        <p:attrNameLst>
                                          <p:attrName>style.visibility</p:attrName>
                                        </p:attrNameLst>
                                      </p:cBhvr>
                                      <p:to>
                                        <p:strVal val="visible"/>
                                      </p:to>
                                    </p:set>
                                    <p:anim calcmode="lin" valueType="num">
                                      <p:cBhvr>
                                        <p:cTn id="138" dur="500" fill="hold"/>
                                        <p:tgtEl>
                                          <p:spTgt spid="49"/>
                                        </p:tgtEl>
                                        <p:attrNameLst>
                                          <p:attrName>ppt_w</p:attrName>
                                        </p:attrNameLst>
                                      </p:cBhvr>
                                      <p:tavLst>
                                        <p:tav tm="0">
                                          <p:val>
                                            <p:fltVal val="0"/>
                                          </p:val>
                                        </p:tav>
                                        <p:tav tm="100000">
                                          <p:val>
                                            <p:strVal val="#ppt_w"/>
                                          </p:val>
                                        </p:tav>
                                      </p:tavLst>
                                    </p:anim>
                                    <p:anim calcmode="lin" valueType="num">
                                      <p:cBhvr>
                                        <p:cTn id="139" dur="500" fill="hold"/>
                                        <p:tgtEl>
                                          <p:spTgt spid="49"/>
                                        </p:tgtEl>
                                        <p:attrNameLst>
                                          <p:attrName>ppt_h</p:attrName>
                                        </p:attrNameLst>
                                      </p:cBhvr>
                                      <p:tavLst>
                                        <p:tav tm="0">
                                          <p:val>
                                            <p:fltVal val="0"/>
                                          </p:val>
                                        </p:tav>
                                        <p:tav tm="100000">
                                          <p:val>
                                            <p:strVal val="#ppt_h"/>
                                          </p:val>
                                        </p:tav>
                                      </p:tavLst>
                                    </p:anim>
                                  </p:childTnLst>
                                </p:cTn>
                              </p:par>
                              <p:par>
                                <p:cTn id="140" presetID="23" presetClass="entr" presetSubtype="16" fill="hold" grpId="0" nodeType="withEffect">
                                  <p:stCondLst>
                                    <p:cond delay="79"/>
                                  </p:stCondLst>
                                  <p:childTnLst>
                                    <p:set>
                                      <p:cBhvr>
                                        <p:cTn id="141" dur="1" fill="hold">
                                          <p:stCondLst>
                                            <p:cond delay="0"/>
                                          </p:stCondLst>
                                        </p:cTn>
                                        <p:tgtEl>
                                          <p:spTgt spid="50"/>
                                        </p:tgtEl>
                                        <p:attrNameLst>
                                          <p:attrName>style.visibility</p:attrName>
                                        </p:attrNameLst>
                                      </p:cBhvr>
                                      <p:to>
                                        <p:strVal val="visible"/>
                                      </p:to>
                                    </p:set>
                                    <p:anim calcmode="lin" valueType="num">
                                      <p:cBhvr>
                                        <p:cTn id="142" dur="500" fill="hold"/>
                                        <p:tgtEl>
                                          <p:spTgt spid="50"/>
                                        </p:tgtEl>
                                        <p:attrNameLst>
                                          <p:attrName>ppt_w</p:attrName>
                                        </p:attrNameLst>
                                      </p:cBhvr>
                                      <p:tavLst>
                                        <p:tav tm="0">
                                          <p:val>
                                            <p:fltVal val="0"/>
                                          </p:val>
                                        </p:tav>
                                        <p:tav tm="100000">
                                          <p:val>
                                            <p:strVal val="#ppt_w"/>
                                          </p:val>
                                        </p:tav>
                                      </p:tavLst>
                                    </p:anim>
                                    <p:anim calcmode="lin" valueType="num">
                                      <p:cBhvr>
                                        <p:cTn id="143" dur="500" fill="hold"/>
                                        <p:tgtEl>
                                          <p:spTgt spid="50"/>
                                        </p:tgtEl>
                                        <p:attrNameLst>
                                          <p:attrName>ppt_h</p:attrName>
                                        </p:attrNameLst>
                                      </p:cBhvr>
                                      <p:tavLst>
                                        <p:tav tm="0">
                                          <p:val>
                                            <p:fltVal val="0"/>
                                          </p:val>
                                        </p:tav>
                                        <p:tav tm="100000">
                                          <p:val>
                                            <p:strVal val="#ppt_h"/>
                                          </p:val>
                                        </p:tav>
                                      </p:tavLst>
                                    </p:anim>
                                  </p:childTnLst>
                                </p:cTn>
                              </p:par>
                              <p:par>
                                <p:cTn id="144" presetID="23" presetClass="entr" presetSubtype="16" fill="hold" grpId="0" nodeType="withEffect">
                                  <p:stCondLst>
                                    <p:cond delay="141"/>
                                  </p:stCondLst>
                                  <p:childTnLst>
                                    <p:set>
                                      <p:cBhvr>
                                        <p:cTn id="145" dur="1" fill="hold">
                                          <p:stCondLst>
                                            <p:cond delay="0"/>
                                          </p:stCondLst>
                                        </p:cTn>
                                        <p:tgtEl>
                                          <p:spTgt spid="51"/>
                                        </p:tgtEl>
                                        <p:attrNameLst>
                                          <p:attrName>style.visibility</p:attrName>
                                        </p:attrNameLst>
                                      </p:cBhvr>
                                      <p:to>
                                        <p:strVal val="visible"/>
                                      </p:to>
                                    </p:set>
                                    <p:anim calcmode="lin" valueType="num">
                                      <p:cBhvr>
                                        <p:cTn id="146" dur="500" fill="hold"/>
                                        <p:tgtEl>
                                          <p:spTgt spid="51"/>
                                        </p:tgtEl>
                                        <p:attrNameLst>
                                          <p:attrName>ppt_w</p:attrName>
                                        </p:attrNameLst>
                                      </p:cBhvr>
                                      <p:tavLst>
                                        <p:tav tm="0">
                                          <p:val>
                                            <p:fltVal val="0"/>
                                          </p:val>
                                        </p:tav>
                                        <p:tav tm="100000">
                                          <p:val>
                                            <p:strVal val="#ppt_w"/>
                                          </p:val>
                                        </p:tav>
                                      </p:tavLst>
                                    </p:anim>
                                    <p:anim calcmode="lin" valueType="num">
                                      <p:cBhvr>
                                        <p:cTn id="147" dur="500" fill="hold"/>
                                        <p:tgtEl>
                                          <p:spTgt spid="51"/>
                                        </p:tgtEl>
                                        <p:attrNameLst>
                                          <p:attrName>ppt_h</p:attrName>
                                        </p:attrNameLst>
                                      </p:cBhvr>
                                      <p:tavLst>
                                        <p:tav tm="0">
                                          <p:val>
                                            <p:fltVal val="0"/>
                                          </p:val>
                                        </p:tav>
                                        <p:tav tm="100000">
                                          <p:val>
                                            <p:strVal val="#ppt_h"/>
                                          </p:val>
                                        </p:tav>
                                      </p:tavLst>
                                    </p:anim>
                                  </p:childTnLst>
                                </p:cTn>
                              </p:par>
                              <p:par>
                                <p:cTn id="148" presetID="23" presetClass="entr" presetSubtype="16" fill="hold" grpId="0" nodeType="withEffect">
                                  <p:stCondLst>
                                    <p:cond delay="55"/>
                                  </p:stCondLst>
                                  <p:childTnLst>
                                    <p:set>
                                      <p:cBhvr>
                                        <p:cTn id="149" dur="1" fill="hold">
                                          <p:stCondLst>
                                            <p:cond delay="0"/>
                                          </p:stCondLst>
                                        </p:cTn>
                                        <p:tgtEl>
                                          <p:spTgt spid="52"/>
                                        </p:tgtEl>
                                        <p:attrNameLst>
                                          <p:attrName>style.visibility</p:attrName>
                                        </p:attrNameLst>
                                      </p:cBhvr>
                                      <p:to>
                                        <p:strVal val="visible"/>
                                      </p:to>
                                    </p:set>
                                    <p:anim calcmode="lin" valueType="num">
                                      <p:cBhvr>
                                        <p:cTn id="150" dur="500" fill="hold"/>
                                        <p:tgtEl>
                                          <p:spTgt spid="52"/>
                                        </p:tgtEl>
                                        <p:attrNameLst>
                                          <p:attrName>ppt_w</p:attrName>
                                        </p:attrNameLst>
                                      </p:cBhvr>
                                      <p:tavLst>
                                        <p:tav tm="0">
                                          <p:val>
                                            <p:fltVal val="0"/>
                                          </p:val>
                                        </p:tav>
                                        <p:tav tm="100000">
                                          <p:val>
                                            <p:strVal val="#ppt_w"/>
                                          </p:val>
                                        </p:tav>
                                      </p:tavLst>
                                    </p:anim>
                                    <p:anim calcmode="lin" valueType="num">
                                      <p:cBhvr>
                                        <p:cTn id="151" dur="500" fill="hold"/>
                                        <p:tgtEl>
                                          <p:spTgt spid="52"/>
                                        </p:tgtEl>
                                        <p:attrNameLst>
                                          <p:attrName>ppt_h</p:attrName>
                                        </p:attrNameLst>
                                      </p:cBhvr>
                                      <p:tavLst>
                                        <p:tav tm="0">
                                          <p:val>
                                            <p:fltVal val="0"/>
                                          </p:val>
                                        </p:tav>
                                        <p:tav tm="100000">
                                          <p:val>
                                            <p:strVal val="#ppt_h"/>
                                          </p:val>
                                        </p:tav>
                                      </p:tavLst>
                                    </p:anim>
                                  </p:childTnLst>
                                </p:cTn>
                              </p:par>
                            </p:childTnLst>
                          </p:cTn>
                        </p:par>
                      </p:childTnLst>
                    </p:cTn>
                  </p:par>
                  <p:par>
                    <p:cTn id="152" fill="hold">
                      <p:stCondLst>
                        <p:cond delay="indefinite"/>
                      </p:stCondLst>
                      <p:childTnLst>
                        <p:par>
                          <p:cTn id="153" fill="hold">
                            <p:stCondLst>
                              <p:cond delay="0"/>
                            </p:stCondLst>
                            <p:childTnLst>
                              <p:par>
                                <p:cTn id="154" presetID="16" presetClass="entr" presetSubtype="21" fill="hold" grpId="0" nodeType="clickEffect">
                                  <p:stCondLst>
                                    <p:cond delay="0"/>
                                  </p:stCondLst>
                                  <p:childTnLst>
                                    <p:set>
                                      <p:cBhvr>
                                        <p:cTn id="155" dur="1" fill="hold">
                                          <p:stCondLst>
                                            <p:cond delay="0"/>
                                          </p:stCondLst>
                                        </p:cTn>
                                        <p:tgtEl>
                                          <p:spTgt spid="62"/>
                                        </p:tgtEl>
                                        <p:attrNameLst>
                                          <p:attrName>style.visibility</p:attrName>
                                        </p:attrNameLst>
                                      </p:cBhvr>
                                      <p:to>
                                        <p:strVal val="visible"/>
                                      </p:to>
                                    </p:set>
                                    <p:animEffect transition="in" filter="barn(inVertical)">
                                      <p:cBhvr>
                                        <p:cTn id="156" dur="500"/>
                                        <p:tgtEl>
                                          <p:spTgt spid="62"/>
                                        </p:tgtEl>
                                      </p:cBhvr>
                                    </p:animEffect>
                                  </p:childTnLst>
                                </p:cTn>
                              </p:par>
                            </p:childTnLst>
                          </p:cTn>
                        </p:par>
                      </p:childTnLst>
                    </p:cTn>
                  </p:par>
                  <p:par>
                    <p:cTn id="157" fill="hold">
                      <p:stCondLst>
                        <p:cond delay="indefinite"/>
                      </p:stCondLst>
                      <p:childTnLst>
                        <p:par>
                          <p:cTn id="158" fill="hold">
                            <p:stCondLst>
                              <p:cond delay="0"/>
                            </p:stCondLst>
                            <p:childTnLst>
                              <p:par>
                                <p:cTn id="159" presetID="16" presetClass="entr" presetSubtype="21" fill="hold" grpId="0" nodeType="clickEffect">
                                  <p:stCondLst>
                                    <p:cond delay="0"/>
                                  </p:stCondLst>
                                  <p:childTnLst>
                                    <p:set>
                                      <p:cBhvr>
                                        <p:cTn id="160" dur="1" fill="hold">
                                          <p:stCondLst>
                                            <p:cond delay="0"/>
                                          </p:stCondLst>
                                        </p:cTn>
                                        <p:tgtEl>
                                          <p:spTgt spid="63"/>
                                        </p:tgtEl>
                                        <p:attrNameLst>
                                          <p:attrName>style.visibility</p:attrName>
                                        </p:attrNameLst>
                                      </p:cBhvr>
                                      <p:to>
                                        <p:strVal val="visible"/>
                                      </p:to>
                                    </p:set>
                                    <p:animEffect transition="in" filter="barn(inVertical)">
                                      <p:cBhvr>
                                        <p:cTn id="161" dur="500"/>
                                        <p:tgtEl>
                                          <p:spTgt spid="63"/>
                                        </p:tgtEl>
                                      </p:cBhvr>
                                    </p:animEffect>
                                  </p:childTnLst>
                                </p:cTn>
                              </p:par>
                            </p:childTnLst>
                          </p:cTn>
                        </p:par>
                      </p:childTnLst>
                    </p:cTn>
                  </p:par>
                  <p:par>
                    <p:cTn id="162" fill="hold">
                      <p:stCondLst>
                        <p:cond delay="indefinite"/>
                      </p:stCondLst>
                      <p:childTnLst>
                        <p:par>
                          <p:cTn id="163" fill="hold">
                            <p:stCondLst>
                              <p:cond delay="0"/>
                            </p:stCondLst>
                            <p:childTnLst>
                              <p:par>
                                <p:cTn id="164" presetID="16" presetClass="entr" presetSubtype="21" fill="hold" grpId="0" nodeType="clickEffect">
                                  <p:stCondLst>
                                    <p:cond delay="0"/>
                                  </p:stCondLst>
                                  <p:childTnLst>
                                    <p:set>
                                      <p:cBhvr>
                                        <p:cTn id="165" dur="1" fill="hold">
                                          <p:stCondLst>
                                            <p:cond delay="0"/>
                                          </p:stCondLst>
                                        </p:cTn>
                                        <p:tgtEl>
                                          <p:spTgt spid="64"/>
                                        </p:tgtEl>
                                        <p:attrNameLst>
                                          <p:attrName>style.visibility</p:attrName>
                                        </p:attrNameLst>
                                      </p:cBhvr>
                                      <p:to>
                                        <p:strVal val="visible"/>
                                      </p:to>
                                    </p:set>
                                    <p:animEffect transition="in" filter="barn(inVertical)">
                                      <p:cBhvr>
                                        <p:cTn id="166" dur="500"/>
                                        <p:tgtEl>
                                          <p:spTgt spid="64"/>
                                        </p:tgtEl>
                                      </p:cBhvr>
                                    </p:animEffect>
                                  </p:childTnLst>
                                </p:cTn>
                              </p:par>
                            </p:childTnLst>
                          </p:cTn>
                        </p:par>
                      </p:childTnLst>
                    </p:cTn>
                  </p:par>
                  <p:par>
                    <p:cTn id="167" fill="hold">
                      <p:stCondLst>
                        <p:cond delay="indefinite"/>
                      </p:stCondLst>
                      <p:childTnLst>
                        <p:par>
                          <p:cTn id="168" fill="hold">
                            <p:stCondLst>
                              <p:cond delay="0"/>
                            </p:stCondLst>
                            <p:childTnLst>
                              <p:par>
                                <p:cTn id="169" presetID="16" presetClass="entr" presetSubtype="21" fill="hold" grpId="0" nodeType="clickEffect">
                                  <p:stCondLst>
                                    <p:cond delay="0"/>
                                  </p:stCondLst>
                                  <p:childTnLst>
                                    <p:set>
                                      <p:cBhvr>
                                        <p:cTn id="170" dur="1" fill="hold">
                                          <p:stCondLst>
                                            <p:cond delay="0"/>
                                          </p:stCondLst>
                                        </p:cTn>
                                        <p:tgtEl>
                                          <p:spTgt spid="65"/>
                                        </p:tgtEl>
                                        <p:attrNameLst>
                                          <p:attrName>style.visibility</p:attrName>
                                        </p:attrNameLst>
                                      </p:cBhvr>
                                      <p:to>
                                        <p:strVal val="visible"/>
                                      </p:to>
                                    </p:set>
                                    <p:animEffect transition="in" filter="barn(inVertical)">
                                      <p:cBhvr>
                                        <p:cTn id="171" dur="500"/>
                                        <p:tgtEl>
                                          <p:spTgt spid="65"/>
                                        </p:tgtEl>
                                      </p:cBhvr>
                                    </p:animEffect>
                                  </p:childTnLst>
                                </p:cTn>
                              </p:par>
                            </p:childTnLst>
                          </p:cTn>
                        </p:par>
                      </p:childTnLst>
                    </p:cTn>
                  </p:par>
                  <p:par>
                    <p:cTn id="172" fill="hold">
                      <p:stCondLst>
                        <p:cond delay="indefinite"/>
                      </p:stCondLst>
                      <p:childTnLst>
                        <p:par>
                          <p:cTn id="173" fill="hold">
                            <p:stCondLst>
                              <p:cond delay="0"/>
                            </p:stCondLst>
                            <p:childTnLst>
                              <p:par>
                                <p:cTn id="174" presetID="16" presetClass="entr" presetSubtype="21" fill="hold" grpId="0" nodeType="clickEffect">
                                  <p:stCondLst>
                                    <p:cond delay="0"/>
                                  </p:stCondLst>
                                  <p:childTnLst>
                                    <p:set>
                                      <p:cBhvr>
                                        <p:cTn id="175" dur="1" fill="hold">
                                          <p:stCondLst>
                                            <p:cond delay="0"/>
                                          </p:stCondLst>
                                        </p:cTn>
                                        <p:tgtEl>
                                          <p:spTgt spid="66"/>
                                        </p:tgtEl>
                                        <p:attrNameLst>
                                          <p:attrName>style.visibility</p:attrName>
                                        </p:attrNameLst>
                                      </p:cBhvr>
                                      <p:to>
                                        <p:strVal val="visible"/>
                                      </p:to>
                                    </p:set>
                                    <p:animEffect transition="in" filter="barn(inVertical)">
                                      <p:cBhvr>
                                        <p:cTn id="176" dur="500"/>
                                        <p:tgtEl>
                                          <p:spTgt spid="66"/>
                                        </p:tgtEl>
                                      </p:cBhvr>
                                    </p:animEffect>
                                  </p:childTnLst>
                                </p:cTn>
                              </p:par>
                            </p:childTnLst>
                          </p:cTn>
                        </p:par>
                      </p:childTnLst>
                    </p:cTn>
                  </p:par>
                  <p:par>
                    <p:cTn id="177" fill="hold">
                      <p:stCondLst>
                        <p:cond delay="indefinite"/>
                      </p:stCondLst>
                      <p:childTnLst>
                        <p:par>
                          <p:cTn id="178" fill="hold">
                            <p:stCondLst>
                              <p:cond delay="0"/>
                            </p:stCondLst>
                            <p:childTnLst>
                              <p:par>
                                <p:cTn id="179" presetID="42" presetClass="entr" presetSubtype="0" fill="hold" grpId="0" nodeType="clickEffect">
                                  <p:stCondLst>
                                    <p:cond delay="0"/>
                                  </p:stCondLst>
                                  <p:childTnLst>
                                    <p:set>
                                      <p:cBhvr>
                                        <p:cTn id="180" dur="1" fill="hold">
                                          <p:stCondLst>
                                            <p:cond delay="0"/>
                                          </p:stCondLst>
                                        </p:cTn>
                                        <p:tgtEl>
                                          <p:spTgt spid="3"/>
                                        </p:tgtEl>
                                        <p:attrNameLst>
                                          <p:attrName>style.visibility</p:attrName>
                                        </p:attrNameLst>
                                      </p:cBhvr>
                                      <p:to>
                                        <p:strVal val="visible"/>
                                      </p:to>
                                    </p:set>
                                    <p:animEffect transition="in" filter="fade">
                                      <p:cBhvr>
                                        <p:cTn id="181" dur="1000"/>
                                        <p:tgtEl>
                                          <p:spTgt spid="3"/>
                                        </p:tgtEl>
                                      </p:cBhvr>
                                    </p:animEffect>
                                    <p:anim calcmode="lin" valueType="num">
                                      <p:cBhvr>
                                        <p:cTn id="182" dur="1000" fill="hold"/>
                                        <p:tgtEl>
                                          <p:spTgt spid="3"/>
                                        </p:tgtEl>
                                        <p:attrNameLst>
                                          <p:attrName>ppt_x</p:attrName>
                                        </p:attrNameLst>
                                      </p:cBhvr>
                                      <p:tavLst>
                                        <p:tav tm="0">
                                          <p:val>
                                            <p:strVal val="#ppt_x"/>
                                          </p:val>
                                        </p:tav>
                                        <p:tav tm="100000">
                                          <p:val>
                                            <p:strVal val="#ppt_x"/>
                                          </p:val>
                                        </p:tav>
                                      </p:tavLst>
                                    </p:anim>
                                    <p:anim calcmode="lin" valueType="num">
                                      <p:cBhvr>
                                        <p:cTn id="18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16" presetClass="entr" presetSubtype="21" fill="hold" grpId="0" nodeType="clickEffect">
                                  <p:stCondLst>
                                    <p:cond delay="0"/>
                                  </p:stCondLst>
                                  <p:childTnLst>
                                    <p:set>
                                      <p:cBhvr>
                                        <p:cTn id="187" dur="1" fill="hold">
                                          <p:stCondLst>
                                            <p:cond delay="0"/>
                                          </p:stCondLst>
                                        </p:cTn>
                                        <p:tgtEl>
                                          <p:spTgt spid="72"/>
                                        </p:tgtEl>
                                        <p:attrNameLst>
                                          <p:attrName>style.visibility</p:attrName>
                                        </p:attrNameLst>
                                      </p:cBhvr>
                                      <p:to>
                                        <p:strVal val="visible"/>
                                      </p:to>
                                    </p:set>
                                    <p:animEffect transition="in" filter="barn(inVertical)">
                                      <p:cBhvr>
                                        <p:cTn id="188" dur="500"/>
                                        <p:tgtEl>
                                          <p:spTgt spid="72"/>
                                        </p:tgtEl>
                                      </p:cBhvr>
                                    </p:animEffect>
                                  </p:childTnLst>
                                </p:cTn>
                              </p:par>
                            </p:childTnLst>
                          </p:cTn>
                        </p:par>
                      </p:childTnLst>
                    </p:cTn>
                  </p:par>
                  <p:par>
                    <p:cTn id="189" fill="hold">
                      <p:stCondLst>
                        <p:cond delay="indefinite"/>
                      </p:stCondLst>
                      <p:childTnLst>
                        <p:par>
                          <p:cTn id="190" fill="hold">
                            <p:stCondLst>
                              <p:cond delay="0"/>
                            </p:stCondLst>
                            <p:childTnLst>
                              <p:par>
                                <p:cTn id="191" presetID="16" presetClass="entr" presetSubtype="21" fill="hold" grpId="0" nodeType="clickEffect">
                                  <p:stCondLst>
                                    <p:cond delay="0"/>
                                  </p:stCondLst>
                                  <p:childTnLst>
                                    <p:set>
                                      <p:cBhvr>
                                        <p:cTn id="192" dur="1" fill="hold">
                                          <p:stCondLst>
                                            <p:cond delay="0"/>
                                          </p:stCondLst>
                                        </p:cTn>
                                        <p:tgtEl>
                                          <p:spTgt spid="73"/>
                                        </p:tgtEl>
                                        <p:attrNameLst>
                                          <p:attrName>style.visibility</p:attrName>
                                        </p:attrNameLst>
                                      </p:cBhvr>
                                      <p:to>
                                        <p:strVal val="visible"/>
                                      </p:to>
                                    </p:set>
                                    <p:animEffect transition="in" filter="barn(inVertical)">
                                      <p:cBhvr>
                                        <p:cTn id="193" dur="500"/>
                                        <p:tgtEl>
                                          <p:spTgt spid="73"/>
                                        </p:tgtEl>
                                      </p:cBhvr>
                                    </p:animEffect>
                                  </p:childTnLst>
                                </p:cTn>
                              </p:par>
                            </p:childTnLst>
                          </p:cTn>
                        </p:par>
                      </p:childTnLst>
                    </p:cTn>
                  </p:par>
                  <p:par>
                    <p:cTn id="194" fill="hold">
                      <p:stCondLst>
                        <p:cond delay="indefinite"/>
                      </p:stCondLst>
                      <p:childTnLst>
                        <p:par>
                          <p:cTn id="195" fill="hold">
                            <p:stCondLst>
                              <p:cond delay="0"/>
                            </p:stCondLst>
                            <p:childTnLst>
                              <p:par>
                                <p:cTn id="196" presetID="16" presetClass="entr" presetSubtype="21" fill="hold" grpId="0" nodeType="clickEffect">
                                  <p:stCondLst>
                                    <p:cond delay="0"/>
                                  </p:stCondLst>
                                  <p:childTnLst>
                                    <p:set>
                                      <p:cBhvr>
                                        <p:cTn id="197" dur="1" fill="hold">
                                          <p:stCondLst>
                                            <p:cond delay="0"/>
                                          </p:stCondLst>
                                        </p:cTn>
                                        <p:tgtEl>
                                          <p:spTgt spid="74"/>
                                        </p:tgtEl>
                                        <p:attrNameLst>
                                          <p:attrName>style.visibility</p:attrName>
                                        </p:attrNameLst>
                                      </p:cBhvr>
                                      <p:to>
                                        <p:strVal val="visible"/>
                                      </p:to>
                                    </p:set>
                                    <p:animEffect transition="in" filter="barn(inVertical)">
                                      <p:cBhvr>
                                        <p:cTn id="198" dur="500"/>
                                        <p:tgtEl>
                                          <p:spTgt spid="74"/>
                                        </p:tgtEl>
                                      </p:cBhvr>
                                    </p:animEffect>
                                  </p:childTnLst>
                                </p:cTn>
                              </p:par>
                            </p:childTnLst>
                          </p:cTn>
                        </p:par>
                      </p:childTnLst>
                    </p:cTn>
                  </p:par>
                  <p:par>
                    <p:cTn id="199" fill="hold">
                      <p:stCondLst>
                        <p:cond delay="indefinite"/>
                      </p:stCondLst>
                      <p:childTnLst>
                        <p:par>
                          <p:cTn id="200" fill="hold">
                            <p:stCondLst>
                              <p:cond delay="0"/>
                            </p:stCondLst>
                            <p:childTnLst>
                              <p:par>
                                <p:cTn id="201" presetID="16" presetClass="entr" presetSubtype="21" fill="hold" grpId="0" nodeType="clickEffect">
                                  <p:stCondLst>
                                    <p:cond delay="0"/>
                                  </p:stCondLst>
                                  <p:childTnLst>
                                    <p:set>
                                      <p:cBhvr>
                                        <p:cTn id="202" dur="1" fill="hold">
                                          <p:stCondLst>
                                            <p:cond delay="0"/>
                                          </p:stCondLst>
                                        </p:cTn>
                                        <p:tgtEl>
                                          <p:spTgt spid="75"/>
                                        </p:tgtEl>
                                        <p:attrNameLst>
                                          <p:attrName>style.visibility</p:attrName>
                                        </p:attrNameLst>
                                      </p:cBhvr>
                                      <p:to>
                                        <p:strVal val="visible"/>
                                      </p:to>
                                    </p:set>
                                    <p:animEffect transition="in" filter="barn(inVertical)">
                                      <p:cBhvr>
                                        <p:cTn id="203" dur="500"/>
                                        <p:tgtEl>
                                          <p:spTgt spid="75"/>
                                        </p:tgtEl>
                                      </p:cBhvr>
                                    </p:animEffect>
                                  </p:childTnLst>
                                </p:cTn>
                              </p:par>
                            </p:childTnLst>
                          </p:cTn>
                        </p:par>
                      </p:childTnLst>
                    </p:cTn>
                  </p:par>
                  <p:par>
                    <p:cTn id="204" fill="hold">
                      <p:stCondLst>
                        <p:cond delay="indefinite"/>
                      </p:stCondLst>
                      <p:childTnLst>
                        <p:par>
                          <p:cTn id="205" fill="hold">
                            <p:stCondLst>
                              <p:cond delay="0"/>
                            </p:stCondLst>
                            <p:childTnLst>
                              <p:par>
                                <p:cTn id="206" presetID="16" presetClass="entr" presetSubtype="21" fill="hold" grpId="0" nodeType="clickEffect">
                                  <p:stCondLst>
                                    <p:cond delay="0"/>
                                  </p:stCondLst>
                                  <p:childTnLst>
                                    <p:set>
                                      <p:cBhvr>
                                        <p:cTn id="207" dur="1" fill="hold">
                                          <p:stCondLst>
                                            <p:cond delay="0"/>
                                          </p:stCondLst>
                                        </p:cTn>
                                        <p:tgtEl>
                                          <p:spTgt spid="76"/>
                                        </p:tgtEl>
                                        <p:attrNameLst>
                                          <p:attrName>style.visibility</p:attrName>
                                        </p:attrNameLst>
                                      </p:cBhvr>
                                      <p:to>
                                        <p:strVal val="visible"/>
                                      </p:to>
                                    </p:set>
                                    <p:animEffect transition="in" filter="barn(inVertical)">
                                      <p:cBhvr>
                                        <p:cTn id="208"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3" grpId="0"/>
      <p:bldP spid="62" grpId="0" animBg="1"/>
      <p:bldP spid="63" grpId="0" animBg="1"/>
      <p:bldP spid="64" grpId="0" animBg="1"/>
      <p:bldP spid="65" grpId="0" animBg="1"/>
      <p:bldP spid="66" grpId="0" animBg="1"/>
      <p:bldP spid="72" grpId="0" animBg="1"/>
      <p:bldP spid="73" grpId="0" animBg="1"/>
      <p:bldP spid="74" grpId="0" animBg="1"/>
      <p:bldP spid="75" grpId="0" animBg="1"/>
      <p:bldP spid="7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cxnSp>
        <p:nvCxnSpPr>
          <p:cNvPr id="5" name="Straight Connector 4"/>
          <p:cNvCxnSpPr/>
          <p:nvPr/>
        </p:nvCxnSpPr>
        <p:spPr>
          <a:xfrm>
            <a:off x="928046" y="668740"/>
            <a:ext cx="10454185" cy="272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0"/>
            <a:ext cx="1214651" cy="68580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400" kern="1200">
              <a:solidFill>
                <a:srgbClr val="FFFFFF"/>
              </a:solidFill>
            </a:endParaRPr>
          </a:p>
        </p:txBody>
      </p:sp>
      <p:sp>
        <p:nvSpPr>
          <p:cNvPr id="12" name="Rectangle 11"/>
          <p:cNvSpPr/>
          <p:nvPr/>
        </p:nvSpPr>
        <p:spPr>
          <a:xfrm>
            <a:off x="6818504" y="1160060"/>
            <a:ext cx="6144683" cy="6001643"/>
          </a:xfrm>
          <a:prstGeom prst="rect">
            <a:avLst/>
          </a:prstGeom>
        </p:spPr>
        <p:txBody>
          <a:bodyPr wrap="square">
            <a:spAutoFit/>
          </a:bodyPr>
          <a:lstStyle/>
          <a:p>
            <a:pPr>
              <a:buClrTx/>
              <a:buFontTx/>
              <a:buNone/>
            </a:pPr>
            <a:r>
              <a:rPr lang="vi-VN" sz="2400" i="1" kern="1200" dirty="0">
                <a:solidFill>
                  <a:srgbClr val="F1C5C5">
                    <a:lumMod val="10000"/>
                  </a:srgbClr>
                </a:solidFill>
                <a:latin typeface="Times New Roman" panose="02020603050405020304" pitchFamily="18" charset="0"/>
                <a:cs typeface="Times New Roman" panose="02020603050405020304" pitchFamily="18" charset="0"/>
              </a:rPr>
              <a:t>Ôi, thuở ấu thơ,</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Cắt cỏ, chăn bò.</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Gối đầu lên áo,</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Nằm dưới làn me, nghe tre thổi sáo.</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Lòng nghe theo bướm, theo chim,</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Mạ non cong vắt lưỡi liềm,</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Lá xanh như dải lụa mềm lửng lơ.</a:t>
            </a:r>
            <a:endParaRPr lang="en-US" sz="2400" i="1" kern="1200" dirty="0">
              <a:solidFill>
                <a:srgbClr val="F1C5C5">
                  <a:lumMod val="10000"/>
                </a:srgbClr>
              </a:solidFill>
              <a:latin typeface="Times New Roman" panose="02020603050405020304" pitchFamily="18" charset="0"/>
              <a:cs typeface="Times New Roman" panose="02020603050405020304" pitchFamily="18" charset="0"/>
            </a:endParaRPr>
          </a:p>
          <a:p>
            <a:pPr>
              <a:buClrTx/>
              <a:buFontTx/>
              <a:buNone/>
            </a:pPr>
            <a:r>
              <a:rPr lang="en-US" sz="2400" i="1" kern="1200" dirty="0">
                <a:solidFill>
                  <a:srgbClr val="F1C5C5">
                    <a:lumMod val="10000"/>
                  </a:srgbClr>
                </a:solidFill>
                <a:latin typeface="Times New Roman" panose="02020603050405020304" pitchFamily="18" charset="0"/>
                <a:cs typeface="Times New Roman" panose="02020603050405020304" pitchFamily="18" charset="0"/>
              </a:rPr>
              <a:t>[…]</a:t>
            </a:r>
            <a:r>
              <a:rPr lang="vi-VN" sz="2400" i="1" kern="1200" dirty="0">
                <a:solidFill>
                  <a:srgbClr val="F1C5C5">
                    <a:lumMod val="10000"/>
                  </a:srgbClr>
                </a:solidFill>
                <a:latin typeface="Times New Roman" panose="02020603050405020304" pitchFamily="18" charset="0"/>
                <a:cs typeface="Times New Roman" panose="02020603050405020304" pitchFamily="18" charset="0"/>
              </a:rPr>
              <a:t>Tôi nằm trên võng mẹ đưa,</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Có chim cu gáy giữa trưa hanh nồng.</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Tiếng ai vút đầu bông lúa chín,</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Gió dìu vương xao xuyến bờ tre:</a:t>
            </a:r>
            <a:endParaRPr lang="en-US" sz="2400" i="1" kern="1200" dirty="0">
              <a:solidFill>
                <a:srgbClr val="F1C5C5">
                  <a:lumMod val="10000"/>
                </a:srgbClr>
              </a:solidFill>
              <a:latin typeface="Times New Roman" panose="02020603050405020304" pitchFamily="18" charset="0"/>
              <a:cs typeface="Times New Roman" panose="02020603050405020304" pitchFamily="18" charset="0"/>
            </a:endParaRPr>
          </a:p>
          <a:p>
            <a:pPr>
              <a:buClrTx/>
              <a:buFontTx/>
              <a:buNone/>
            </a:pPr>
            <a:r>
              <a:rPr lang="vi-VN" sz="2400" i="1" kern="1200" dirty="0">
                <a:solidFill>
                  <a:srgbClr val="F1C5C5">
                    <a:lumMod val="10000"/>
                  </a:srgbClr>
                </a:solidFill>
                <a:latin typeface="Times New Roman" panose="02020603050405020304" pitchFamily="18" charset="0"/>
                <a:cs typeface="Times New Roman" panose="02020603050405020304" pitchFamily="18" charset="0"/>
              </a:rPr>
              <a:t>“Hò ơ... Trai Biên Hòa lụy gái Gò Me</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Không vì sắc lịch, mà chỉ vì mê giọng hò!”</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Chị tôi má đỏ thẹn thò,</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Giã me bên trã canh chua ngọt ngào.</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endParaRPr lang="en-US" sz="2400" kern="1200" dirty="0">
              <a:solidFill>
                <a:srgbClr val="F1C5C5">
                  <a:lumMod val="10000"/>
                </a:srgbClr>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345896" y="668740"/>
            <a:ext cx="6531416" cy="6740307"/>
          </a:xfrm>
          <a:prstGeom prst="rect">
            <a:avLst/>
          </a:prstGeom>
        </p:spPr>
        <p:txBody>
          <a:bodyPr wrap="square">
            <a:spAutoFit/>
          </a:bodyPr>
          <a:lstStyle/>
          <a:p>
            <a:pPr>
              <a:buClrTx/>
              <a:buFontTx/>
              <a:buNone/>
            </a:pPr>
            <a:r>
              <a:rPr lang="en-US" sz="2400" i="1" kern="1200" dirty="0">
                <a:solidFill>
                  <a:srgbClr val="F1C5C5">
                    <a:lumMod val="10000"/>
                  </a:srgbClr>
                </a:solidFill>
                <a:latin typeface="Times New Roman" panose="02020603050405020304" pitchFamily="18" charset="0"/>
                <a:cs typeface="Times New Roman" panose="02020603050405020304" pitchFamily="18" charset="0"/>
              </a:rPr>
              <a:t>Q</a:t>
            </a:r>
            <a:r>
              <a:rPr lang="vi-VN" sz="2400" i="1" kern="1200" dirty="0">
                <a:solidFill>
                  <a:srgbClr val="F1C5C5">
                    <a:lumMod val="10000"/>
                  </a:srgbClr>
                </a:solidFill>
                <a:latin typeface="Times New Roman" panose="02020603050405020304" pitchFamily="18" charset="0"/>
                <a:cs typeface="Times New Roman" panose="02020603050405020304" pitchFamily="18" charset="0"/>
              </a:rPr>
              <a:t>uê tôi đó! Mặt trông ra bể,</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Đóm hải đăng tắt lóe đêm đêm.</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Con đê cát đỏ cỏ viền,</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Leng keng nhạc ngựa ngược lên chợ Gò.</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Ruộng vây quanh, bốn mùa gió mát,</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Lúa Nàng - keo chói rực mặt trời.</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Ao làng trăng tắm, mây bơi,</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Nước trong như nước mắt người tôi yêu.</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Quê tôi sớm sớm, chiều chiều,</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Lao xao vườn mía.</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Mái lá khoan thai thở làn khói nhẹ,</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Những chị, những em má núng đồng tiền.</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Nọc cấy, tay tròn, nghiêng nón làm duyên,</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Véo von điệu hát cổ truyền.</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Tre thôi khúc khích, mây chìm lắng nghe:</a:t>
            </a:r>
            <a:endParaRPr lang="en-US" sz="2400" i="1" kern="1200" dirty="0">
              <a:solidFill>
                <a:srgbClr val="F1C5C5">
                  <a:lumMod val="10000"/>
                </a:srgbClr>
              </a:solidFill>
              <a:latin typeface="Times New Roman" panose="02020603050405020304" pitchFamily="18" charset="0"/>
              <a:cs typeface="Times New Roman" panose="02020603050405020304" pitchFamily="18" charset="0"/>
            </a:endParaRPr>
          </a:p>
          <a:p>
            <a:pPr>
              <a:buClrTx/>
              <a:buFontTx/>
              <a:buNone/>
            </a:pPr>
            <a:r>
              <a:rPr lang="vi-VN" sz="2400" i="1" kern="1200" dirty="0">
                <a:solidFill>
                  <a:srgbClr val="F1C5C5">
                    <a:lumMod val="10000"/>
                  </a:srgbClr>
                </a:solidFill>
                <a:latin typeface="Times New Roman" panose="02020603050405020304" pitchFamily="18" charset="0"/>
                <a:cs typeface="Times New Roman" panose="02020603050405020304" pitchFamily="18" charset="0"/>
              </a:rPr>
              <a:t>“Hò ơ... Trai Biên Hòa lụy gái Gò Me,</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Không vì sắc lịch, mà chỉ vì mê giọng hò”.</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endParaRPr lang="en-US" sz="2400" kern="1200" dirty="0">
              <a:solidFill>
                <a:srgbClr val="F1C5C5">
                  <a:lumMod val="10000"/>
                </a:srgbClr>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stretch>
            <a:fillRect/>
          </a:stretch>
        </p:blipFill>
        <p:spPr>
          <a:xfrm rot="16200000">
            <a:off x="-1816923" y="2392730"/>
            <a:ext cx="5668580" cy="2324117"/>
          </a:xfrm>
          <a:prstGeom prst="rect">
            <a:avLst/>
          </a:prstGeom>
        </p:spPr>
      </p:pic>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8176" b="100000" l="0" r="91026"/>
                    </a14:imgEffect>
                  </a14:imgLayer>
                </a14:imgProps>
              </a:ext>
              <a:ext uri="{28A0092B-C50C-407E-A947-70E740481C1C}">
                <a14:useLocalDpi xmlns:a14="http://schemas.microsoft.com/office/drawing/2010/main" val="0"/>
              </a:ext>
            </a:extLst>
          </a:blip>
          <a:stretch>
            <a:fillRect/>
          </a:stretch>
        </p:blipFill>
        <p:spPr>
          <a:xfrm rot="1465469">
            <a:off x="10151306" y="494194"/>
            <a:ext cx="1523501" cy="13317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885127" y="2032823"/>
            <a:ext cx="6059606" cy="4392488"/>
          </a:xfrm>
          <a:prstGeom prst="rect">
            <a:avLst/>
          </a:prstGeom>
        </p:spPr>
      </p:pic>
      <p:pic>
        <p:nvPicPr>
          <p:cNvPr id="13" name="Picture 12"/>
          <p:cNvPicPr>
            <a:picLocks noChangeAspect="1"/>
          </p:cNvPicPr>
          <p:nvPr/>
        </p:nvPicPr>
        <p:blipFill>
          <a:blip r:embed="rId4"/>
          <a:stretch>
            <a:fillRect/>
          </a:stretch>
        </p:blipFill>
        <p:spPr>
          <a:xfrm>
            <a:off x="3599485" y="707383"/>
            <a:ext cx="4571284" cy="1785490"/>
          </a:xfrm>
          <a:prstGeom prst="rect">
            <a:avLst/>
          </a:prstGeom>
        </p:spPr>
      </p:pic>
      <p:sp>
        <p:nvSpPr>
          <p:cNvPr id="25" name="Google Shape;498;p52">
            <a:extLst>
              <a:ext uri="{FF2B5EF4-FFF2-40B4-BE49-F238E27FC236}">
                <a16:creationId xmlns="" xmlns:a16="http://schemas.microsoft.com/office/drawing/2014/main" id="{B1B8CC67-1F29-B941-9F88-B21C4A9CE478}"/>
              </a:ext>
            </a:extLst>
          </p:cNvPr>
          <p:cNvSpPr txBox="1">
            <a:spLocks noGrp="1"/>
          </p:cNvSpPr>
          <p:nvPr>
            <p:ph type="title"/>
          </p:nvPr>
        </p:nvSpPr>
        <p:spPr>
          <a:xfrm>
            <a:off x="523077" y="2262847"/>
            <a:ext cx="5088028" cy="3932439"/>
          </a:xfrm>
          <a:prstGeom prst="rect">
            <a:avLst/>
          </a:prstGeom>
          <a:noFill/>
          <a:ln>
            <a:noFill/>
          </a:ln>
        </p:spPr>
        <p:txBody>
          <a:bodyPr spcFirstLastPara="1" wrap="square" lIns="117687" tIns="117687" rIns="117687" bIns="117687" anchor="t" anchorCtr="0">
            <a:noAutofit/>
          </a:bodyPr>
          <a:lstStyle/>
          <a:p>
            <a:pPr algn="just">
              <a:lnSpc>
                <a:spcPct val="150000"/>
              </a:lnSpc>
              <a:tabLst>
                <a:tab pos="116067" algn="l"/>
                <a:tab pos="232134" algn="l"/>
              </a:tabLst>
            </a:pPr>
            <a:r>
              <a:rPr lang="vi-VN" sz="3200" b="1" dirty="0">
                <a:latin typeface="Times New Roman" panose="02020603050405020304" pitchFamily="18" charset="0"/>
                <a:cs typeface="Times New Roman" panose="02020603050405020304" pitchFamily="18" charset="0"/>
              </a:rPr>
              <a:t>- Các từ láy trong bài thơ: </a:t>
            </a:r>
            <a:r>
              <a:rPr lang="vi-VN" sz="3200" dirty="0">
                <a:latin typeface="Times New Roman" panose="02020603050405020304" pitchFamily="18" charset="0"/>
                <a:cs typeface="Times New Roman" panose="02020603050405020304" pitchFamily="18" charset="0"/>
              </a:rPr>
              <a:t>đêm đêm, leng keng, sớm sớm, chiều chiều, lao xao, véo von, khúc khích, lửng lơ, xao xuyến, thẹn thò</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199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3599485" y="707383"/>
            <a:ext cx="4571284" cy="1785490"/>
          </a:xfrm>
          <a:prstGeom prst="rect">
            <a:avLst/>
          </a:prstGeom>
        </p:spPr>
      </p:pic>
      <p:sp>
        <p:nvSpPr>
          <p:cNvPr id="26" name="Google Shape;498;p52">
            <a:extLst>
              <a:ext uri="{FF2B5EF4-FFF2-40B4-BE49-F238E27FC236}">
                <a16:creationId xmlns="" xmlns:a16="http://schemas.microsoft.com/office/drawing/2014/main" id="{070E6765-388E-E144-96F1-A02AFA5877AB}"/>
              </a:ext>
            </a:extLst>
          </p:cNvPr>
          <p:cNvSpPr txBox="1">
            <a:spLocks/>
          </p:cNvSpPr>
          <p:nvPr/>
        </p:nvSpPr>
        <p:spPr>
          <a:xfrm>
            <a:off x="652370" y="2219789"/>
            <a:ext cx="11255945" cy="1700482"/>
          </a:xfrm>
          <a:prstGeom prst="rect">
            <a:avLst/>
          </a:prstGeom>
          <a:noFill/>
          <a:ln>
            <a:noFill/>
          </a:ln>
        </p:spPr>
        <p:txBody>
          <a:bodyPr spcFirstLastPara="1" wrap="square" lIns="117687" tIns="117687" rIns="117687" bIns="11768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cLaren"/>
              <a:buNone/>
              <a:defRPr sz="5000" b="1" i="0" u="none" strike="noStrike" cap="none">
                <a:solidFill>
                  <a:schemeClr val="dk2"/>
                </a:solidFill>
                <a:latin typeface="McLaren"/>
                <a:ea typeface="McLaren"/>
                <a:cs typeface="McLaren"/>
                <a:sym typeface="McLaren"/>
              </a:defRPr>
            </a:lvl1pPr>
            <a:lvl2pPr marR="0" lvl="1"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2pPr>
            <a:lvl3pPr marR="0" lvl="2"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3pPr>
            <a:lvl4pPr marR="0" lvl="3"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4pPr>
            <a:lvl5pPr marR="0" lvl="4"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5pPr>
            <a:lvl6pPr marR="0" lvl="5"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6pPr>
            <a:lvl7pPr marR="0" lvl="6"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7pPr>
            <a:lvl8pPr marR="0" lvl="7"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8pPr>
            <a:lvl9pPr marR="0" lvl="8"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9pPr>
          </a:lstStyle>
          <a:p>
            <a:pPr algn="just">
              <a:buClr>
                <a:srgbClr val="70312E"/>
              </a:buClr>
            </a:pPr>
            <a:r>
              <a:rPr lang="vi-VN" sz="3200" dirty="0">
                <a:solidFill>
                  <a:schemeClr val="tx1"/>
                </a:solidFill>
                <a:latin typeface="Times New Roman" panose="02020603050405020304" pitchFamily="18" charset="0"/>
              </a:rPr>
              <a:t>- </a:t>
            </a:r>
            <a:r>
              <a:rPr lang="vi-VN" sz="3200" i="1" dirty="0">
                <a:solidFill>
                  <a:schemeClr val="tx1"/>
                </a:solidFill>
                <a:latin typeface="Times New Roman" panose="02020603050405020304" pitchFamily="18" charset="0"/>
              </a:rPr>
              <a:t>Xao xuyến </a:t>
            </a:r>
            <a:r>
              <a:rPr lang="vi-VN" sz="3200" b="0" dirty="0">
                <a:solidFill>
                  <a:schemeClr val="tx1"/>
                </a:solidFill>
                <a:latin typeface="Times New Roman" panose="02020603050405020304" pitchFamily="18" charset="0"/>
              </a:rPr>
              <a:t>(Gió dìu vương </a:t>
            </a:r>
            <a:r>
              <a:rPr lang="vi-VN" sz="3200" b="0" i="1" dirty="0">
                <a:solidFill>
                  <a:schemeClr val="tx1"/>
                </a:solidFill>
                <a:latin typeface="Times New Roman" panose="02020603050405020304" pitchFamily="18" charset="0"/>
              </a:rPr>
              <a:t>xao xuyến </a:t>
            </a:r>
            <a:r>
              <a:rPr lang="vi-VN" sz="3200" b="0" dirty="0">
                <a:solidFill>
                  <a:schemeClr val="tx1"/>
                </a:solidFill>
                <a:latin typeface="Times New Roman" panose="02020603050405020304" pitchFamily="18" charset="0"/>
              </a:rPr>
              <a:t>bờ tre): trạng thái xúc động kéo dài, khó dứt</a:t>
            </a:r>
            <a:endParaRPr lang="en-US" sz="3200" b="0" dirty="0">
              <a:solidFill>
                <a:schemeClr val="tx1"/>
              </a:solidFill>
              <a:latin typeface="Arial"/>
            </a:endParaRPr>
          </a:p>
        </p:txBody>
      </p:sp>
      <p:sp>
        <p:nvSpPr>
          <p:cNvPr id="7" name="Google Shape;539;p53"/>
          <p:cNvSpPr txBox="1">
            <a:spLocks noGrp="1"/>
          </p:cNvSpPr>
          <p:nvPr>
            <p:ph type="title"/>
          </p:nvPr>
        </p:nvSpPr>
        <p:spPr>
          <a:xfrm>
            <a:off x="652370" y="3732418"/>
            <a:ext cx="11150424" cy="5575916"/>
          </a:xfrm>
          <a:prstGeom prst="rect">
            <a:avLst/>
          </a:prstGeom>
        </p:spPr>
        <p:txBody>
          <a:bodyPr spcFirstLastPara="1" wrap="square" lIns="117687" tIns="117687" rIns="117687" bIns="117687" anchor="t" anchorCtr="0">
            <a:noAutofit/>
          </a:bodyPr>
          <a:lstStyle/>
          <a:p>
            <a:pPr algn="just"/>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Tác dụng</a:t>
            </a:r>
            <a:r>
              <a:rPr lang="vi-VN"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vi-VN" sz="3200" i="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Giúp cho câu thơ thêm sinh động, gợi hình, gợi cảm. Nhà thơ đã gợi nên được trạng thái bâng khuâng của sự vật, giúp cho sự vật thêm gần gũi với con người, cũng có những nỗi niềm cảm xúc như con người, ...</a:t>
            </a:r>
            <a:endParaRPr sz="3200" dirty="0">
              <a:latin typeface="#9Slide05 Fourth" pitchFamily="2" charset="77"/>
            </a:endParaRPr>
          </a:p>
        </p:txBody>
      </p:sp>
    </p:spTree>
    <p:extLst>
      <p:ext uri="{BB962C8B-B14F-4D97-AF65-F5344CB8AC3E}">
        <p14:creationId xmlns:p14="http://schemas.microsoft.com/office/powerpoint/2010/main" val="263479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6539" y="-10716"/>
            <a:ext cx="6188975" cy="6868715"/>
          </a:xfrm>
          <a:prstGeom prst="rect">
            <a:avLst/>
          </a:prstGeom>
        </p:spPr>
      </p:pic>
      <p:pic>
        <p:nvPicPr>
          <p:cNvPr id="9" name="红色块"/>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330055" y="-125057"/>
            <a:ext cx="5195180" cy="2235441"/>
          </a:xfrm>
          <a:prstGeom prst="rect">
            <a:avLst/>
          </a:prstGeom>
        </p:spPr>
      </p:pic>
      <p:pic>
        <p:nvPicPr>
          <p:cNvPr id="3" name="Picture 2"/>
          <p:cNvPicPr>
            <a:picLocks noChangeAspect="1"/>
          </p:cNvPicPr>
          <p:nvPr/>
        </p:nvPicPr>
        <p:blipFill>
          <a:blip r:embed="rId6"/>
          <a:stretch>
            <a:fillRect/>
          </a:stretch>
        </p:blipFill>
        <p:spPr>
          <a:xfrm>
            <a:off x="3931861" y="-125057"/>
            <a:ext cx="4593374" cy="1794118"/>
          </a:xfrm>
          <a:prstGeom prst="rect">
            <a:avLst/>
          </a:prstGeom>
        </p:spPr>
      </p:pic>
      <p:sp>
        <p:nvSpPr>
          <p:cNvPr id="13" name="Google Shape;498;p52">
            <a:extLst>
              <a:ext uri="{FF2B5EF4-FFF2-40B4-BE49-F238E27FC236}">
                <a16:creationId xmlns="" xmlns:a16="http://schemas.microsoft.com/office/drawing/2014/main" id="{0ED8410C-8F0C-1F4A-A70C-7B9FB3FB43B5}"/>
              </a:ext>
            </a:extLst>
          </p:cNvPr>
          <p:cNvSpPr txBox="1">
            <a:spLocks/>
          </p:cNvSpPr>
          <p:nvPr/>
        </p:nvSpPr>
        <p:spPr>
          <a:xfrm>
            <a:off x="0" y="1965390"/>
            <a:ext cx="6318914" cy="1458251"/>
          </a:xfrm>
          <a:prstGeom prst="rect">
            <a:avLst/>
          </a:prstGeom>
          <a:noFill/>
          <a:ln>
            <a:noFill/>
          </a:ln>
        </p:spPr>
        <p:txBody>
          <a:bodyPr spcFirstLastPara="1" wrap="square" lIns="117687" tIns="117687" rIns="117687" bIns="117687"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tabLst>
                <a:tab pos="116067" algn="l"/>
                <a:tab pos="232134" algn="l"/>
              </a:tabLst>
            </a:pPr>
            <a:r>
              <a:rPr lang="en-US" sz="2800" i="1"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800" i="1" dirty="0" smtClean="0">
                <a:latin typeface="Times New Roman" panose="02020603050405020304" pitchFamily="18" charset="0"/>
                <a:ea typeface="Calibri" panose="020F0502020204030204" pitchFamily="34" charset="0"/>
                <a:cs typeface="Times New Roman" panose="02020603050405020304" pitchFamily="18" charset="0"/>
              </a:rPr>
              <a:t>Véo von điệu hát cổ truyền</a:t>
            </a:r>
            <a:br>
              <a:rPr lang="vi-VN" sz="2800" i="1" dirty="0" smtClean="0">
                <a:latin typeface="Times New Roman" panose="02020603050405020304" pitchFamily="18" charset="0"/>
                <a:ea typeface="Calibri" panose="020F0502020204030204" pitchFamily="34" charset="0"/>
                <a:cs typeface="Times New Roman" panose="02020603050405020304" pitchFamily="18" charset="0"/>
              </a:rPr>
            </a:br>
            <a:r>
              <a:rPr lang="vi-VN" sz="2800" i="1" dirty="0" smtClean="0">
                <a:latin typeface="Times New Roman" panose="02020603050405020304" pitchFamily="18" charset="0"/>
                <a:ea typeface="Calibri" panose="020F0502020204030204" pitchFamily="34" charset="0"/>
                <a:cs typeface="Times New Roman" panose="02020603050405020304" pitchFamily="18" charset="0"/>
              </a:rPr>
              <a:t>(Tre thôi khúc khích, mây chìm lắng nghe)</a:t>
            </a:r>
            <a:endParaRPr lang="vi-VN" sz="2800" i="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Google Shape;498;p52">
            <a:extLst>
              <a:ext uri="{FF2B5EF4-FFF2-40B4-BE49-F238E27FC236}">
                <a16:creationId xmlns="" xmlns:a16="http://schemas.microsoft.com/office/drawing/2014/main" id="{76CEECEF-5B55-1041-B653-67B9A178A06E}"/>
              </a:ext>
            </a:extLst>
          </p:cNvPr>
          <p:cNvSpPr txBox="1">
            <a:spLocks/>
          </p:cNvSpPr>
          <p:nvPr/>
        </p:nvSpPr>
        <p:spPr>
          <a:xfrm>
            <a:off x="335569" y="3820666"/>
            <a:ext cx="5369195" cy="1320154"/>
          </a:xfrm>
          <a:prstGeom prst="rect">
            <a:avLst/>
          </a:prstGeom>
          <a:noFill/>
          <a:ln>
            <a:noFill/>
          </a:ln>
        </p:spPr>
        <p:txBody>
          <a:bodyPr spcFirstLastPara="1" wrap="square" lIns="117687" tIns="117687" rIns="117687" bIns="11768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cLaren"/>
              <a:buNone/>
              <a:defRPr sz="5000" b="1" i="0" u="none" strike="noStrike" cap="none">
                <a:solidFill>
                  <a:schemeClr val="dk2"/>
                </a:solidFill>
                <a:latin typeface="McLaren"/>
                <a:ea typeface="McLaren"/>
                <a:cs typeface="McLaren"/>
                <a:sym typeface="McLaren"/>
              </a:defRPr>
            </a:lvl1pPr>
            <a:lvl2pPr marR="0" lvl="1"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2pPr>
            <a:lvl3pPr marR="0" lvl="2"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3pPr>
            <a:lvl4pPr marR="0" lvl="3"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4pPr>
            <a:lvl5pPr marR="0" lvl="4"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5pPr>
            <a:lvl6pPr marR="0" lvl="5"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6pPr>
            <a:lvl7pPr marR="0" lvl="6"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7pPr>
            <a:lvl8pPr marR="0" lvl="7"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8pPr>
            <a:lvl9pPr marR="0" lvl="8"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9pPr>
          </a:lstStyle>
          <a:p>
            <a:pPr algn="just">
              <a:lnSpc>
                <a:spcPct val="150000"/>
              </a:lnSpc>
              <a:buClr>
                <a:srgbClr val="70312E"/>
              </a:buClr>
            </a:pPr>
            <a:r>
              <a:rPr lang="vi-VN" sz="2800" b="0" dirty="0">
                <a:solidFill>
                  <a:srgbClr val="FF0000"/>
                </a:solidFill>
                <a:latin typeface="Times New Roman" panose="02020603050405020304" pitchFamily="18" charset="0"/>
              </a:rPr>
              <a:t>- Dấu ngoặc đơn: </a:t>
            </a:r>
            <a:r>
              <a:rPr lang="vi-VN" sz="2800" b="0" dirty="0">
                <a:solidFill>
                  <a:schemeClr val="tx1"/>
                </a:solidFill>
                <a:latin typeface="Times New Roman" panose="02020603050405020304" pitchFamily="18" charset="0"/>
              </a:rPr>
              <a:t>có công dụng đánh dấu phần bổ sung thêm thông tin cho phần trước đó.</a:t>
            </a:r>
            <a:endParaRPr lang="en-US" sz="2800" b="0" dirty="0">
              <a:solidFill>
                <a:schemeClr val="tx1"/>
              </a:solidFill>
              <a:latin typeface="Arial"/>
            </a:endParaRPr>
          </a:p>
        </p:txBody>
      </p:sp>
      <p:pic>
        <p:nvPicPr>
          <p:cNvPr id="15" name="Picture 14" descr="A picture containing text, clipart&#10;&#10;Description automatically generated">
            <a:extLst>
              <a:ext uri="{FF2B5EF4-FFF2-40B4-BE49-F238E27FC236}">
                <a16:creationId xmlns:a16="http://schemas.microsoft.com/office/drawing/2014/main" xmlns="" id="{BEF0CAFB-7F2C-4D47-A6DB-9F7DFF59951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7228551" flipV="1">
            <a:off x="2413741" y="3032011"/>
            <a:ext cx="1049079" cy="803649"/>
          </a:xfrm>
          <a:prstGeom prst="rect">
            <a:avLst/>
          </a:prstGeom>
          <a:effectLst>
            <a:softEdge rad="127000"/>
          </a:effectLst>
        </p:spPr>
      </p:pic>
      <p:sp>
        <p:nvSpPr>
          <p:cNvPr id="22" name="Google Shape;498;p52">
            <a:extLst>
              <a:ext uri="{FF2B5EF4-FFF2-40B4-BE49-F238E27FC236}">
                <a16:creationId xmlns="" xmlns:a16="http://schemas.microsoft.com/office/drawing/2014/main" id="{0ED8410C-8F0C-1F4A-A70C-7B9FB3FB43B5}"/>
              </a:ext>
            </a:extLst>
          </p:cNvPr>
          <p:cNvSpPr txBox="1">
            <a:spLocks/>
          </p:cNvSpPr>
          <p:nvPr/>
        </p:nvSpPr>
        <p:spPr>
          <a:xfrm>
            <a:off x="6242090" y="2893028"/>
            <a:ext cx="6221885" cy="1458251"/>
          </a:xfrm>
          <a:prstGeom prst="rect">
            <a:avLst/>
          </a:prstGeom>
          <a:noFill/>
          <a:ln>
            <a:noFill/>
          </a:ln>
        </p:spPr>
        <p:txBody>
          <a:bodyPr spcFirstLastPara="1" wrap="square" lIns="117687" tIns="117687" rIns="117687" bIns="117687"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tabLst>
                <a:tab pos="116067" algn="l"/>
                <a:tab pos="232134" algn="l"/>
              </a:tabLst>
            </a:pPr>
            <a:r>
              <a:rPr lang="vi-VN" sz="2800" i="1" dirty="0" smtClean="0">
                <a:latin typeface="Times New Roman" panose="02020603050405020304" pitchFamily="18" charset="0"/>
                <a:ea typeface="Calibri" panose="020F0502020204030204" pitchFamily="34" charset="0"/>
                <a:cs typeface="Times New Roman" panose="02020603050405020304" pitchFamily="18" charset="0"/>
              </a:rPr>
              <a:t>Hò... ơ... Trai Biên Hòa lụy gái Gò Me</a:t>
            </a:r>
            <a:br>
              <a:rPr lang="vi-VN" sz="2800" i="1" dirty="0" smtClean="0">
                <a:latin typeface="Times New Roman" panose="02020603050405020304" pitchFamily="18" charset="0"/>
                <a:ea typeface="Calibri" panose="020F0502020204030204" pitchFamily="34" charset="0"/>
                <a:cs typeface="Times New Roman" panose="02020603050405020304" pitchFamily="18" charset="0"/>
              </a:rPr>
            </a:br>
            <a:r>
              <a:rPr lang="vi-VN" sz="2800" i="1" dirty="0" smtClean="0">
                <a:latin typeface="Times New Roman" panose="02020603050405020304" pitchFamily="18" charset="0"/>
                <a:ea typeface="Calibri" panose="020F0502020204030204" pitchFamily="34" charset="0"/>
                <a:cs typeface="Times New Roman" panose="02020603050405020304" pitchFamily="18" charset="0"/>
              </a:rPr>
              <a:t>Không vì sắc lịch, mà chỉ vì mê giọng hò</a:t>
            </a:r>
            <a:endParaRPr lang="vi-VN" sz="2800" i="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Google Shape;498;p52">
            <a:extLst>
              <a:ext uri="{FF2B5EF4-FFF2-40B4-BE49-F238E27FC236}">
                <a16:creationId xmlns="" xmlns:a16="http://schemas.microsoft.com/office/drawing/2014/main" id="{76CEECEF-5B55-1041-B653-67B9A178A06E}"/>
              </a:ext>
            </a:extLst>
          </p:cNvPr>
          <p:cNvSpPr txBox="1">
            <a:spLocks/>
          </p:cNvSpPr>
          <p:nvPr/>
        </p:nvSpPr>
        <p:spPr>
          <a:xfrm>
            <a:off x="6373233" y="4985430"/>
            <a:ext cx="5525132" cy="1872569"/>
          </a:xfrm>
          <a:prstGeom prst="rect">
            <a:avLst/>
          </a:prstGeom>
          <a:noFill/>
          <a:ln>
            <a:noFill/>
          </a:ln>
        </p:spPr>
        <p:txBody>
          <a:bodyPr spcFirstLastPara="1" wrap="square" lIns="117687" tIns="117687" rIns="117687" bIns="11768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cLaren"/>
              <a:buNone/>
              <a:defRPr sz="5000" b="1" i="0" u="none" strike="noStrike" cap="none">
                <a:solidFill>
                  <a:schemeClr val="dk2"/>
                </a:solidFill>
                <a:latin typeface="McLaren"/>
                <a:ea typeface="McLaren"/>
                <a:cs typeface="McLaren"/>
                <a:sym typeface="McLaren"/>
              </a:defRPr>
            </a:lvl1pPr>
            <a:lvl2pPr marR="0" lvl="1"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2pPr>
            <a:lvl3pPr marR="0" lvl="2"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3pPr>
            <a:lvl4pPr marR="0" lvl="3"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4pPr>
            <a:lvl5pPr marR="0" lvl="4"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5pPr>
            <a:lvl6pPr marR="0" lvl="5"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6pPr>
            <a:lvl7pPr marR="0" lvl="6"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7pPr>
            <a:lvl8pPr marR="0" lvl="7"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8pPr>
            <a:lvl9pPr marR="0" lvl="8"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9pPr>
          </a:lstStyle>
          <a:p>
            <a:pPr algn="just">
              <a:lnSpc>
                <a:spcPct val="150000"/>
              </a:lnSpc>
              <a:buClr>
                <a:srgbClr val="70312E"/>
              </a:buClr>
            </a:pPr>
            <a:r>
              <a:rPr lang="vi-VN" sz="2800" b="0" dirty="0">
                <a:solidFill>
                  <a:srgbClr val="FF0000"/>
                </a:solidFill>
                <a:latin typeface="Times New Roman" panose="02020603050405020304" pitchFamily="18" charset="0"/>
              </a:rPr>
              <a:t>- Dấu ngoặc kép: </a:t>
            </a:r>
            <a:r>
              <a:rPr lang="vi-VN" sz="2800" b="0" dirty="0">
                <a:solidFill>
                  <a:schemeClr val="tx1"/>
                </a:solidFill>
                <a:latin typeface="Times New Roman" panose="02020603050405020304" pitchFamily="18" charset="0"/>
              </a:rPr>
              <a:t>có tác dụng đánh dấu từ ngữ, câu, đoạn dẫn trực tiếp.</a:t>
            </a:r>
            <a:endParaRPr lang="en-US" sz="2800" b="0" dirty="0">
              <a:solidFill>
                <a:schemeClr val="tx1"/>
              </a:solidFill>
              <a:latin typeface="Arial"/>
            </a:endParaRPr>
          </a:p>
        </p:txBody>
      </p:sp>
      <p:pic>
        <p:nvPicPr>
          <p:cNvPr id="24" name="Picture 23" descr="A picture containing text, clipart&#10;&#10;Description automatically generated">
            <a:extLst>
              <a:ext uri="{FF2B5EF4-FFF2-40B4-BE49-F238E27FC236}">
                <a16:creationId xmlns:a16="http://schemas.microsoft.com/office/drawing/2014/main" xmlns="" id="{BEF0CAFB-7F2C-4D47-A6DB-9F7DFF59951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7228551" flipV="1">
            <a:off x="8596002" y="3876194"/>
            <a:ext cx="1049079" cy="803649"/>
          </a:xfrm>
          <a:prstGeom prst="rect">
            <a:avLst/>
          </a:prstGeom>
          <a:effectLst>
            <a:softEdge rad="127000"/>
          </a:effectLst>
        </p:spPr>
      </p:pic>
    </p:spTree>
    <p:extLst>
      <p:ext uri="{BB962C8B-B14F-4D97-AF65-F5344CB8AC3E}">
        <p14:creationId xmlns:p14="http://schemas.microsoft.com/office/powerpoint/2010/main" val="226754364"/>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红色块"/>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330055" y="-125057"/>
            <a:ext cx="5195180" cy="2235441"/>
          </a:xfrm>
          <a:prstGeom prst="rect">
            <a:avLst/>
          </a:prstGeom>
        </p:spPr>
      </p:pic>
      <p:pic>
        <p:nvPicPr>
          <p:cNvPr id="2" name="Picture 1"/>
          <p:cNvPicPr>
            <a:picLocks noChangeAspect="1"/>
          </p:cNvPicPr>
          <p:nvPr/>
        </p:nvPicPr>
        <p:blipFill>
          <a:blip r:embed="rId5"/>
          <a:stretch>
            <a:fillRect/>
          </a:stretch>
        </p:blipFill>
        <p:spPr>
          <a:xfrm>
            <a:off x="4045278" y="-97761"/>
            <a:ext cx="4256807" cy="166265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420544658"/>
              </p:ext>
            </p:extLst>
          </p:nvPr>
        </p:nvGraphicFramePr>
        <p:xfrm>
          <a:off x="300251" y="1592195"/>
          <a:ext cx="11682483" cy="4835901"/>
        </p:xfrm>
        <a:graphic>
          <a:graphicData uri="http://schemas.openxmlformats.org/drawingml/2006/table">
            <a:tbl>
              <a:tblPr firstRow="1" bandRow="1">
                <a:tableStyleId>{5940675A-B579-460E-94D1-54222C63F5DA}</a:tableStyleId>
              </a:tblPr>
              <a:tblGrid>
                <a:gridCol w="867367"/>
                <a:gridCol w="4796454"/>
                <a:gridCol w="6018662"/>
              </a:tblGrid>
              <a:tr h="697316">
                <a:tc>
                  <a:txBody>
                    <a:bodyPr/>
                    <a:lstStyle/>
                    <a:p>
                      <a:pPr algn="ctr"/>
                      <a:r>
                        <a:rPr lang="en-US" sz="2800" b="1" dirty="0" smtClean="0">
                          <a:latin typeface="Times New Roman" panose="02020603050405020304" pitchFamily="18" charset="0"/>
                          <a:cs typeface="Times New Roman" panose="02020603050405020304" pitchFamily="18" charset="0"/>
                        </a:rPr>
                        <a:t>V</a:t>
                      </a:r>
                      <a:r>
                        <a:rPr lang="en-US" sz="2800" b="1" baseline="0" dirty="0" smtClean="0">
                          <a:latin typeface="Times New Roman" panose="02020603050405020304" pitchFamily="18" charset="0"/>
                          <a:cs typeface="Times New Roman" panose="02020603050405020304" pitchFamily="18" charset="0"/>
                        </a:rPr>
                        <a:t>D</a:t>
                      </a:r>
                      <a:endParaRPr lang="en-US" sz="2800" b="1"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pPr algn="ctr"/>
                      <a:r>
                        <a:rPr lang="en-US" sz="2800" b="1" dirty="0" smtClean="0">
                          <a:latin typeface="Times New Roman" panose="02020603050405020304" pitchFamily="18" charset="0"/>
                          <a:cs typeface="Times New Roman" panose="02020603050405020304" pitchFamily="18" charset="0"/>
                        </a:rPr>
                        <a:t>BPNT</a:t>
                      </a:r>
                      <a:endParaRPr lang="en-US" sz="2800" b="1" dirty="0">
                        <a:latin typeface="Times New Roman" panose="02020603050405020304" pitchFamily="18" charset="0"/>
                        <a:cs typeface="Times New Roman" panose="02020603050405020304" pitchFamily="18" charset="0"/>
                      </a:endParaRPr>
                    </a:p>
                  </a:txBody>
                  <a:tcPr/>
                </a:tc>
                <a:tc>
                  <a:txBody>
                    <a:bodyPr/>
                    <a:lstStyle/>
                    <a:p>
                      <a:pPr algn="ctr"/>
                      <a:r>
                        <a:rPr lang="en-US" sz="2800" b="1" dirty="0" smtClean="0">
                          <a:latin typeface="Times New Roman" panose="02020603050405020304" pitchFamily="18" charset="0"/>
                          <a:cs typeface="Times New Roman" panose="02020603050405020304" pitchFamily="18" charset="0"/>
                        </a:rPr>
                        <a:t>TÁC</a:t>
                      </a:r>
                      <a:r>
                        <a:rPr lang="en-US" sz="2800" b="1" baseline="0" dirty="0" smtClean="0">
                          <a:latin typeface="Times New Roman" panose="02020603050405020304" pitchFamily="18" charset="0"/>
                          <a:cs typeface="Times New Roman" panose="02020603050405020304" pitchFamily="18" charset="0"/>
                        </a:rPr>
                        <a:t> DỤNG</a:t>
                      </a:r>
                      <a:endParaRPr lang="en-US" sz="2800" b="1" dirty="0">
                        <a:latin typeface="Times New Roman" panose="02020603050405020304" pitchFamily="18" charset="0"/>
                        <a:cs typeface="Times New Roman" panose="02020603050405020304" pitchFamily="18" charset="0"/>
                      </a:endParaRPr>
                    </a:p>
                  </a:txBody>
                  <a:tcPr/>
                </a:tc>
              </a:tr>
              <a:tr h="1477271">
                <a:tc>
                  <a:txBody>
                    <a:bodyPr/>
                    <a:lstStyle/>
                    <a:p>
                      <a:r>
                        <a:rPr lang="en-US" sz="2800" dirty="0" smtClean="0">
                          <a:latin typeface="Times New Roman" panose="02020603050405020304" pitchFamily="18" charset="0"/>
                          <a:cs typeface="Times New Roman" panose="02020603050405020304" pitchFamily="18" charset="0"/>
                        </a:rPr>
                        <a:t>a,</a:t>
                      </a:r>
                      <a:endParaRPr lang="en-US" sz="2800"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tr>
              <a:tr h="832514">
                <a:tc>
                  <a:txBody>
                    <a:bodyPr/>
                    <a:lstStyle/>
                    <a:p>
                      <a:r>
                        <a:rPr lang="en-US" sz="2800" dirty="0" smtClean="0">
                          <a:latin typeface="Times New Roman" panose="02020603050405020304" pitchFamily="18" charset="0"/>
                          <a:cs typeface="Times New Roman" panose="02020603050405020304" pitchFamily="18" charset="0"/>
                        </a:rPr>
                        <a:t>b,</a:t>
                      </a:r>
                      <a:endParaRPr lang="en-US" sz="2800"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tr>
              <a:tr h="968991">
                <a:tc>
                  <a:txBody>
                    <a:bodyPr/>
                    <a:lstStyle/>
                    <a:p>
                      <a:r>
                        <a:rPr lang="en-US" sz="2800" dirty="0" smtClean="0">
                          <a:latin typeface="Times New Roman" panose="02020603050405020304" pitchFamily="18" charset="0"/>
                          <a:cs typeface="Times New Roman" panose="02020603050405020304" pitchFamily="18" charset="0"/>
                        </a:rPr>
                        <a:t>c,</a:t>
                      </a:r>
                      <a:endParaRPr lang="en-US" sz="2800"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tr>
              <a:tr h="859809">
                <a:tc>
                  <a:txBody>
                    <a:bodyPr/>
                    <a:lstStyle/>
                    <a:p>
                      <a:r>
                        <a:rPr lang="en-US" sz="2800" dirty="0" smtClean="0">
                          <a:latin typeface="Times New Roman" panose="02020603050405020304" pitchFamily="18" charset="0"/>
                          <a:cs typeface="Times New Roman" panose="02020603050405020304" pitchFamily="18" charset="0"/>
                        </a:rPr>
                        <a:t>d,</a:t>
                      </a:r>
                      <a:endParaRPr lang="en-US" sz="2800"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tr>
            </a:tbl>
          </a:graphicData>
        </a:graphic>
      </p:graphicFrame>
      <p:sp>
        <p:nvSpPr>
          <p:cNvPr id="6" name="Rectangle 5"/>
          <p:cNvSpPr/>
          <p:nvPr/>
        </p:nvSpPr>
        <p:spPr>
          <a:xfrm>
            <a:off x="1242004" y="2221538"/>
            <a:ext cx="4708629" cy="1384995"/>
          </a:xfrm>
          <a:prstGeom prst="rect">
            <a:avLst/>
          </a:prstGeom>
        </p:spPr>
        <p:txBody>
          <a:bodyPr wrap="square">
            <a:spAutoFit/>
          </a:bodyPr>
          <a:lstStyle/>
          <a:p>
            <a:pPr algn="just"/>
            <a:r>
              <a:rPr lang="en-US" sz="2800" b="1" dirty="0" smtClean="0">
                <a:solidFill>
                  <a:schemeClr val="tx1"/>
                </a:solidFill>
                <a:latin typeface="Times New Roman" panose="02020603050405020304" pitchFamily="18" charset="0"/>
                <a:cs typeface="Times New Roman" panose="02020603050405020304" pitchFamily="18" charset="0"/>
              </a:rPr>
              <a:t>- </a:t>
            </a:r>
            <a:r>
              <a:rPr lang="vi-VN" sz="2800" b="1" dirty="0" smtClean="0">
                <a:solidFill>
                  <a:schemeClr val="tx1"/>
                </a:solidFill>
                <a:latin typeface="Times New Roman" panose="02020603050405020304" pitchFamily="18" charset="0"/>
                <a:cs typeface="Times New Roman" panose="02020603050405020304" pitchFamily="18" charset="0"/>
              </a:rPr>
              <a:t>nhân hóa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trăng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tắm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mây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bơi</a:t>
            </a:r>
            <a:endParaRPr lang="en-US" sz="2800" dirty="0" smtClean="0">
              <a:solidFill>
                <a:schemeClr val="tx1"/>
              </a:solidFill>
              <a:latin typeface="Times New Roman" panose="02020603050405020304" pitchFamily="18" charset="0"/>
              <a:cs typeface="Times New Roman" panose="02020603050405020304" pitchFamily="18" charset="0"/>
            </a:endParaRPr>
          </a:p>
          <a:p>
            <a:pPr algn="just"/>
            <a:r>
              <a:rPr lang="en-US" sz="2800" b="1" dirty="0" smtClean="0">
                <a:solidFill>
                  <a:schemeClr val="tx1"/>
                </a:solidFill>
                <a:latin typeface="Times New Roman" panose="02020603050405020304" pitchFamily="18" charset="0"/>
                <a:cs typeface="Times New Roman" panose="02020603050405020304" pitchFamily="18" charset="0"/>
              </a:rPr>
              <a:t>- </a:t>
            </a:r>
            <a:r>
              <a:rPr lang="vi-VN" sz="2800" b="1" dirty="0" smtClean="0">
                <a:solidFill>
                  <a:schemeClr val="tx1"/>
                </a:solidFill>
                <a:latin typeface="Times New Roman" panose="02020603050405020304" pitchFamily="18" charset="0"/>
                <a:cs typeface="Times New Roman" panose="02020603050405020304" pitchFamily="18" charset="0"/>
              </a:rPr>
              <a:t>so sánh</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nước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trong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nước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mắt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người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yêu</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6096000" y="2355093"/>
            <a:ext cx="5736609" cy="1384995"/>
          </a:xfrm>
          <a:prstGeom prst="rect">
            <a:avLst/>
          </a:prstGeom>
        </p:spPr>
        <p:txBody>
          <a:bodyPr wrap="square">
            <a:spAutoFit/>
          </a:bodyPr>
          <a:lstStyle/>
          <a:p>
            <a:pPr algn="just"/>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smtClean="0">
                <a:solidFill>
                  <a:srgbClr val="FF0000"/>
                </a:solidFill>
                <a:latin typeface="Times New Roman" panose="02020603050405020304" pitchFamily="18" charset="0"/>
                <a:cs typeface="Times New Roman" panose="02020603050405020304" pitchFamily="18" charset="0"/>
              </a:rPr>
              <a:t>Tác </a:t>
            </a:r>
            <a:r>
              <a:rPr lang="vi-VN" sz="2800" dirty="0">
                <a:solidFill>
                  <a:srgbClr val="FF0000"/>
                </a:solidFill>
                <a:latin typeface="Times New Roman" panose="02020603050405020304" pitchFamily="18" charset="0"/>
                <a:cs typeface="Times New Roman" panose="02020603050405020304" pitchFamily="18" charset="0"/>
              </a:rPr>
              <a:t>dụng: </a:t>
            </a:r>
            <a:r>
              <a:rPr lang="vi-VN" sz="2800" dirty="0">
                <a:solidFill>
                  <a:schemeClr val="tx1"/>
                </a:solidFill>
                <a:latin typeface="Times New Roman" panose="02020603050405020304" pitchFamily="18" charset="0"/>
                <a:cs typeface="Times New Roman" panose="02020603050405020304" pitchFamily="18" charset="0"/>
              </a:rPr>
              <a:t>Để làm nổi bật lên độ trong của nước và khung cảnh yên bình của quê hương.</a:t>
            </a:r>
          </a:p>
        </p:txBody>
      </p:sp>
      <p:sp>
        <p:nvSpPr>
          <p:cNvPr id="16" name="Rectangle 15"/>
          <p:cNvSpPr/>
          <p:nvPr/>
        </p:nvSpPr>
        <p:spPr>
          <a:xfrm>
            <a:off x="1255594" y="3889262"/>
            <a:ext cx="4531057" cy="523220"/>
          </a:xfrm>
          <a:prstGeom prst="rect">
            <a:avLst/>
          </a:prstGeom>
        </p:spPr>
        <p:txBody>
          <a:bodyPr wrap="square">
            <a:spAutoFit/>
          </a:bodyPr>
          <a:lstStyle/>
          <a:p>
            <a:pPr algn="just"/>
            <a:r>
              <a:rPr lang="en-US" sz="2800" b="1" dirty="0" smtClean="0">
                <a:solidFill>
                  <a:schemeClr val="tx1"/>
                </a:solidFill>
                <a:latin typeface="Times New Roman" panose="02020603050405020304" pitchFamily="18" charset="0"/>
                <a:cs typeface="Times New Roman" panose="02020603050405020304" pitchFamily="18" charset="0"/>
              </a:rPr>
              <a:t>- </a:t>
            </a:r>
            <a:r>
              <a:rPr lang="vi-VN" sz="2800" b="1" dirty="0" smtClean="0">
                <a:solidFill>
                  <a:schemeClr val="tx1"/>
                </a:solidFill>
                <a:latin typeface="Times New Roman" panose="02020603050405020304" pitchFamily="18" charset="0"/>
                <a:cs typeface="Times New Roman" panose="02020603050405020304" pitchFamily="18" charset="0"/>
              </a:rPr>
              <a:t>nhân hóa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tre</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thổi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sáo</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096000" y="3748493"/>
            <a:ext cx="5736609" cy="954107"/>
          </a:xfrm>
          <a:prstGeom prst="rect">
            <a:avLst/>
          </a:prstGeom>
        </p:spPr>
        <p:txBody>
          <a:bodyPr wrap="square">
            <a:spAutoFit/>
          </a:bodyPr>
          <a:lstStyle/>
          <a:p>
            <a:pPr algn="just"/>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smtClean="0">
                <a:solidFill>
                  <a:srgbClr val="FF0000"/>
                </a:solidFill>
                <a:latin typeface="Times New Roman" panose="02020603050405020304" pitchFamily="18" charset="0"/>
                <a:cs typeface="Times New Roman" panose="02020603050405020304" pitchFamily="18" charset="0"/>
              </a:rPr>
              <a:t>Tác </a:t>
            </a:r>
            <a:r>
              <a:rPr lang="vi-VN" sz="2800" dirty="0">
                <a:solidFill>
                  <a:srgbClr val="FF0000"/>
                </a:solidFill>
                <a:latin typeface="Times New Roman" panose="02020603050405020304" pitchFamily="18" charset="0"/>
                <a:cs typeface="Times New Roman" panose="02020603050405020304" pitchFamily="18" charset="0"/>
              </a:rPr>
              <a:t>dụng: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làm cho cây cối có hồn</a:t>
            </a:r>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khung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cảnh trở nên sinh động.</a:t>
            </a:r>
          </a:p>
        </p:txBody>
      </p:sp>
      <p:sp>
        <p:nvSpPr>
          <p:cNvPr id="18" name="Rectangle 17"/>
          <p:cNvSpPr/>
          <p:nvPr/>
        </p:nvSpPr>
        <p:spPr>
          <a:xfrm>
            <a:off x="1255594" y="4846880"/>
            <a:ext cx="4531057" cy="523220"/>
          </a:xfrm>
          <a:prstGeom prst="rect">
            <a:avLst/>
          </a:prstGeom>
        </p:spPr>
        <p:txBody>
          <a:bodyPr wrap="square">
            <a:spAutoFit/>
          </a:bodyPr>
          <a:lstStyle/>
          <a:p>
            <a:pPr algn="just"/>
            <a:r>
              <a:rPr lang="en-US" sz="2800" b="1" dirty="0" smtClean="0">
                <a:solidFill>
                  <a:schemeClr val="tx1"/>
                </a:solidFill>
                <a:latin typeface="Times New Roman" panose="02020603050405020304" pitchFamily="18" charset="0"/>
                <a:cs typeface="Times New Roman" panose="02020603050405020304" pitchFamily="18" charset="0"/>
              </a:rPr>
              <a:t>- so </a:t>
            </a:r>
            <a:r>
              <a:rPr lang="en-US" sz="2800" b="1" dirty="0" err="1" smtClean="0">
                <a:solidFill>
                  <a:schemeClr val="tx1"/>
                </a:solidFill>
                <a:latin typeface="Times New Roman" panose="02020603050405020304" pitchFamily="18" charset="0"/>
                <a:cs typeface="Times New Roman" panose="02020603050405020304" pitchFamily="18" charset="0"/>
              </a:rPr>
              <a:t>sánh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lá</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xanh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dải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lụa</a:t>
            </a:r>
            <a:r>
              <a:rPr lang="en-US" sz="2800" dirty="0" smtClean="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6096000" y="4631436"/>
            <a:ext cx="5736609" cy="954107"/>
          </a:xfrm>
          <a:prstGeom prst="rect">
            <a:avLst/>
          </a:prstGeom>
        </p:spPr>
        <p:txBody>
          <a:bodyPr wrap="square">
            <a:spAutoFit/>
          </a:bodyPr>
          <a:lstStyle/>
          <a:p>
            <a:pPr algn="just"/>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smtClean="0">
                <a:solidFill>
                  <a:srgbClr val="FF0000"/>
                </a:solidFill>
                <a:latin typeface="Times New Roman" panose="02020603050405020304" pitchFamily="18" charset="0"/>
                <a:cs typeface="Times New Roman" panose="02020603050405020304" pitchFamily="18" charset="0"/>
              </a:rPr>
              <a:t>Tác </a:t>
            </a:r>
            <a:r>
              <a:rPr lang="vi-VN" sz="2800" dirty="0">
                <a:solidFill>
                  <a:srgbClr val="FF0000"/>
                </a:solidFill>
                <a:latin typeface="Times New Roman" panose="02020603050405020304" pitchFamily="18" charset="0"/>
                <a:cs typeface="Times New Roman" panose="02020603050405020304" pitchFamily="18" charset="0"/>
              </a:rPr>
              <a:t>dụng: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làm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tăng</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sức</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gợi</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gợi</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cho</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thơ</a:t>
            </a:r>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255594" y="5514379"/>
            <a:ext cx="4531057" cy="954107"/>
          </a:xfrm>
          <a:prstGeom prst="rect">
            <a:avLst/>
          </a:prstGeom>
        </p:spPr>
        <p:txBody>
          <a:bodyPr wrap="square">
            <a:spAutoFit/>
          </a:bodyPr>
          <a:lstStyle/>
          <a:p>
            <a:pPr algn="just"/>
            <a:r>
              <a:rPr lang="en-US" sz="2800" b="1" dirty="0" smtClean="0">
                <a:solidFill>
                  <a:schemeClr val="tx1"/>
                </a:solidFill>
                <a:latin typeface="Times New Roman" panose="02020603050405020304" pitchFamily="18" charset="0"/>
                <a:cs typeface="Times New Roman" panose="02020603050405020304" pitchFamily="18" charset="0"/>
              </a:rPr>
              <a:t>- </a:t>
            </a:r>
            <a:r>
              <a:rPr lang="vi-VN" sz="2800" b="1" dirty="0" smtClean="0">
                <a:solidFill>
                  <a:schemeClr val="tx1"/>
                </a:solidFill>
                <a:latin typeface="Times New Roman" panose="02020603050405020304" pitchFamily="18" charset="0"/>
                <a:cs typeface="Times New Roman" panose="02020603050405020304" pitchFamily="18" charset="0"/>
              </a:rPr>
              <a:t>nhân hóa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tre</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khúc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khích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mây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lắng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nghe</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6096000" y="5514379"/>
            <a:ext cx="5736609" cy="954107"/>
          </a:xfrm>
          <a:prstGeom prst="rect">
            <a:avLst/>
          </a:prstGeom>
        </p:spPr>
        <p:txBody>
          <a:bodyPr wrap="square">
            <a:spAutoFit/>
          </a:bodyPr>
          <a:lstStyle/>
          <a:p>
            <a:pPr algn="just"/>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smtClean="0">
                <a:solidFill>
                  <a:srgbClr val="FF0000"/>
                </a:solidFill>
                <a:latin typeface="Times New Roman" panose="02020603050405020304" pitchFamily="18" charset="0"/>
                <a:cs typeface="Times New Roman" panose="02020603050405020304" pitchFamily="18" charset="0"/>
              </a:rPr>
              <a:t>Tác </a:t>
            </a:r>
            <a:r>
              <a:rPr lang="vi-VN" sz="2800" dirty="0">
                <a:solidFill>
                  <a:srgbClr val="FF0000"/>
                </a:solidFill>
                <a:latin typeface="Times New Roman" panose="02020603050405020304" pitchFamily="18" charset="0"/>
                <a:cs typeface="Times New Roman" panose="02020603050405020304" pitchFamily="18" charset="0"/>
              </a:rPr>
              <a:t>dụng: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làm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cho</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hồn</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hơn</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thu</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hút</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đọc</a:t>
            </a:r>
            <a:endParaRPr lang="vi-VN"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13265"/>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circle(in)">
                                      <p:cBhvr>
                                        <p:cTn id="49" dur="2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circle(in)">
                                      <p:cBhvr>
                                        <p:cTn id="5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6" grpId="0"/>
      <p:bldP spid="17" grpId="0"/>
      <p:bldP spid="18" grpId="0"/>
      <p:bldP spid="19" grpId="0"/>
      <p:bldP spid="20"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39" y="-10716"/>
            <a:ext cx="3568605" cy="6868715"/>
          </a:xfrm>
          <a:prstGeom prst="rect">
            <a:avLst/>
          </a:prstGeom>
        </p:spPr>
      </p:pic>
      <p:pic>
        <p:nvPicPr>
          <p:cNvPr id="4" name="Picture 3"/>
          <p:cNvPicPr>
            <a:picLocks noChangeAspect="1"/>
          </p:cNvPicPr>
          <p:nvPr/>
        </p:nvPicPr>
        <p:blipFill>
          <a:blip r:embed="rId4"/>
          <a:stretch>
            <a:fillRect/>
          </a:stretch>
        </p:blipFill>
        <p:spPr>
          <a:xfrm>
            <a:off x="174511" y="1139236"/>
            <a:ext cx="3206503" cy="5316359"/>
          </a:xfrm>
          <a:prstGeom prst="rect">
            <a:avLst/>
          </a:prstGeom>
        </p:spPr>
      </p:pic>
      <p:sp>
        <p:nvSpPr>
          <p:cNvPr id="6" name="Rectangle 5"/>
          <p:cNvSpPr/>
          <p:nvPr/>
        </p:nvSpPr>
        <p:spPr>
          <a:xfrm>
            <a:off x="4317241" y="1139236"/>
            <a:ext cx="6696502" cy="4978735"/>
          </a:xfrm>
          <a:prstGeom prst="rect">
            <a:avLst/>
          </a:prstGeom>
        </p:spPr>
        <p:txBody>
          <a:bodyPr wrap="square">
            <a:spAutoFit/>
          </a:bodyPr>
          <a:lstStyle/>
          <a:p>
            <a:pPr algn="just">
              <a:lnSpc>
                <a:spcPct val="150000"/>
              </a:lnSpc>
            </a:pPr>
            <a:r>
              <a:rPr lang="vi-VN" sz="3600" dirty="0">
                <a:solidFill>
                  <a:srgbClr val="FF0000"/>
                </a:solidFill>
                <a:latin typeface="Times New Roman" panose="02020603050405020304" pitchFamily="18" charset="0"/>
                <a:cs typeface="Times New Roman" panose="02020603050405020304" pitchFamily="18" charset="0"/>
              </a:rPr>
              <a:t>Hãy viết đoạn văn (khoảng 5-7 câu) nêu cảm nhận về biện pháp tu từ mà em thích nhất được sử dụng trong đoạn thơ từ “</a:t>
            </a:r>
            <a:r>
              <a:rPr lang="vi-VN" sz="3600" i="1" dirty="0">
                <a:solidFill>
                  <a:srgbClr val="FF0000"/>
                </a:solidFill>
                <a:latin typeface="Times New Roman" panose="02020603050405020304" pitchFamily="18" charset="0"/>
                <a:cs typeface="Times New Roman" panose="02020603050405020304" pitchFamily="18" charset="0"/>
              </a:rPr>
              <a:t>Ô</a:t>
            </a:r>
            <a:r>
              <a:rPr lang="vi-VN" sz="3600" dirty="0">
                <a:solidFill>
                  <a:srgbClr val="FF0000"/>
                </a:solidFill>
                <a:latin typeface="Times New Roman" panose="02020603050405020304" pitchFamily="18" charset="0"/>
                <a:cs typeface="Times New Roman" panose="02020603050405020304" pitchFamily="18" charset="0"/>
              </a:rPr>
              <a:t>i, thuở ấu thơ” đến “Lá xanh như dải lụa mềm lửng lơ.”</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724971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721" y="1542197"/>
            <a:ext cx="6096000" cy="5078313"/>
          </a:xfrm>
          <a:prstGeom prst="rect">
            <a:avLst/>
          </a:prstGeom>
        </p:spPr>
        <p:txBody>
          <a:bodyPr>
            <a:spAutoFit/>
          </a:bodyPr>
          <a:lstStyle/>
          <a:p>
            <a:r>
              <a:rPr lang="en-US" sz="270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dirty="0" smtClean="0">
                <a:solidFill>
                  <a:srgbClr val="000000">
                    <a:lumMod val="95000"/>
                    <a:lumOff val="5000"/>
                  </a:srgbClr>
                </a:solidFill>
                <a:latin typeface="Times New Roman" panose="02020603050405020304" pitchFamily="18" charset="0"/>
                <a:cs typeface="Times New Roman" panose="02020603050405020304" pitchFamily="18" charset="0"/>
              </a:rPr>
              <a:t>Cảm ơn các bạn dấu câu</a:t>
            </a:r>
          </a:p>
          <a:p>
            <a:r>
              <a:rPr lang="vi-VN" sz="2700" dirty="0" smtClean="0">
                <a:solidFill>
                  <a:srgbClr val="000000">
                    <a:lumMod val="95000"/>
                    <a:lumOff val="5000"/>
                  </a:srgbClr>
                </a:solidFill>
                <a:latin typeface="Times New Roman" panose="02020603050405020304" pitchFamily="18" charset="0"/>
                <a:cs typeface="Times New Roman" panose="02020603050405020304" pitchFamily="18" charset="0"/>
              </a:rPr>
              <a:t>Không là chữ cái nhưng đâu bé người</a:t>
            </a:r>
          </a:p>
          <a:p>
            <a:r>
              <a:rPr lang="en-US" sz="270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smtClean="0">
                <a:solidFill>
                  <a:srgbClr val="FF0000"/>
                </a:solidFill>
                <a:latin typeface="Times New Roman" panose="02020603050405020304" pitchFamily="18" charset="0"/>
                <a:cs typeface="Times New Roman" panose="02020603050405020304" pitchFamily="18" charset="0"/>
              </a:rPr>
              <a:t>Dấu phấy (,) </a:t>
            </a:r>
            <a:r>
              <a:rPr lang="vi-VN" sz="2700" dirty="0" smtClean="0">
                <a:solidFill>
                  <a:srgbClr val="000000">
                    <a:lumMod val="95000"/>
                    <a:lumOff val="5000"/>
                  </a:srgbClr>
                </a:solidFill>
                <a:latin typeface="Times New Roman" panose="02020603050405020304" pitchFamily="18" charset="0"/>
                <a:cs typeface="Times New Roman" panose="02020603050405020304" pitchFamily="18" charset="0"/>
              </a:rPr>
              <a:t>thường thấy ai ơi</a:t>
            </a:r>
          </a:p>
          <a:p>
            <a:r>
              <a:rPr lang="vi-VN" sz="2700" dirty="0" smtClean="0">
                <a:solidFill>
                  <a:srgbClr val="000000">
                    <a:lumMod val="95000"/>
                    <a:lumOff val="5000"/>
                  </a:srgbClr>
                </a:solidFill>
                <a:latin typeface="Times New Roman" panose="02020603050405020304" pitchFamily="18" charset="0"/>
                <a:cs typeface="Times New Roman" panose="02020603050405020304" pitchFamily="18" charset="0"/>
              </a:rPr>
              <a:t>Tách biệt từng ý đọc thời ngắt ra</a:t>
            </a:r>
          </a:p>
          <a:p>
            <a:r>
              <a:rPr lang="en-US" sz="270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smtClean="0">
                <a:solidFill>
                  <a:srgbClr val="FF0000"/>
                </a:solidFill>
                <a:latin typeface="Times New Roman" panose="02020603050405020304" pitchFamily="18" charset="0"/>
                <a:cs typeface="Times New Roman" panose="02020603050405020304" pitchFamily="18" charset="0"/>
              </a:rPr>
              <a:t>Dấu chấm (.) </a:t>
            </a:r>
            <a:r>
              <a:rPr lang="vi-VN" sz="2700" dirty="0" smtClean="0">
                <a:solidFill>
                  <a:srgbClr val="000000">
                    <a:lumMod val="95000"/>
                    <a:lumOff val="5000"/>
                  </a:srgbClr>
                </a:solidFill>
                <a:latin typeface="Times New Roman" panose="02020603050405020304" pitchFamily="18" charset="0"/>
                <a:cs typeface="Times New Roman" panose="02020603050405020304" pitchFamily="18" charset="0"/>
              </a:rPr>
              <a:t>trọn vẹn câu mà</a:t>
            </a:r>
          </a:p>
          <a:p>
            <a:r>
              <a:rPr lang="vi-VN" sz="2700" dirty="0" smtClean="0">
                <a:solidFill>
                  <a:srgbClr val="000000">
                    <a:lumMod val="95000"/>
                    <a:lumOff val="5000"/>
                  </a:srgbClr>
                </a:solidFill>
                <a:latin typeface="Times New Roman" panose="02020603050405020304" pitchFamily="18" charset="0"/>
                <a:cs typeface="Times New Roman" panose="02020603050405020304" pitchFamily="18" charset="0"/>
              </a:rPr>
              <a:t>Không biết dùng sẽ dây cà, dây khoai.</a:t>
            </a:r>
          </a:p>
          <a:p>
            <a:r>
              <a:rPr lang="en-US" sz="270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smtClean="0">
                <a:solidFill>
                  <a:srgbClr val="FF0000"/>
                </a:solidFill>
                <a:latin typeface="Times New Roman" panose="02020603050405020304" pitchFamily="18" charset="0"/>
                <a:cs typeface="Times New Roman" panose="02020603050405020304" pitchFamily="18" charset="0"/>
              </a:rPr>
              <a:t>Chấm phẩy (;) </a:t>
            </a:r>
            <a:r>
              <a:rPr lang="vi-VN" sz="2700" dirty="0" smtClean="0">
                <a:solidFill>
                  <a:srgbClr val="000000">
                    <a:lumMod val="95000"/>
                    <a:lumOff val="5000"/>
                  </a:srgbClr>
                </a:solidFill>
                <a:latin typeface="Times New Roman" panose="02020603050405020304" pitchFamily="18" charset="0"/>
                <a:cs typeface="Times New Roman" panose="02020603050405020304" pitchFamily="18" charset="0"/>
              </a:rPr>
              <a:t>phân cách làm hai</a:t>
            </a:r>
          </a:p>
          <a:p>
            <a:r>
              <a:rPr lang="vi-VN" sz="2700" dirty="0" smtClean="0">
                <a:solidFill>
                  <a:srgbClr val="000000">
                    <a:lumMod val="95000"/>
                    <a:lumOff val="5000"/>
                  </a:srgbClr>
                </a:solidFill>
                <a:latin typeface="Times New Roman" panose="02020603050405020304" pitchFamily="18" charset="0"/>
                <a:cs typeface="Times New Roman" panose="02020603050405020304" pitchFamily="18" charset="0"/>
              </a:rPr>
              <a:t>Sau bổ sung trước mới tài làm sao</a:t>
            </a:r>
          </a:p>
          <a:p>
            <a:r>
              <a:rPr lang="en-US" sz="270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smtClean="0">
                <a:solidFill>
                  <a:srgbClr val="FF0000"/>
                </a:solidFill>
                <a:latin typeface="Times New Roman" panose="02020603050405020304" pitchFamily="18" charset="0"/>
                <a:cs typeface="Times New Roman" panose="02020603050405020304" pitchFamily="18" charset="0"/>
              </a:rPr>
              <a:t>Chấm than (!) </a:t>
            </a:r>
            <a:r>
              <a:rPr lang="vi-VN" sz="2700" dirty="0" smtClean="0">
                <a:solidFill>
                  <a:srgbClr val="000000">
                    <a:lumMod val="95000"/>
                    <a:lumOff val="5000"/>
                  </a:srgbClr>
                </a:solidFill>
                <a:latin typeface="Times New Roman" panose="02020603050405020304" pitchFamily="18" charset="0"/>
                <a:cs typeface="Times New Roman" panose="02020603050405020304" pitchFamily="18" charset="0"/>
              </a:rPr>
              <a:t>tình cảm dạt dào</a:t>
            </a:r>
          </a:p>
          <a:p>
            <a:r>
              <a:rPr lang="vi-VN" sz="2700" dirty="0" smtClean="0">
                <a:solidFill>
                  <a:srgbClr val="000000">
                    <a:lumMod val="95000"/>
                    <a:lumOff val="5000"/>
                  </a:srgbClr>
                </a:solidFill>
                <a:latin typeface="Times New Roman" panose="02020603050405020304" pitchFamily="18" charset="0"/>
                <a:cs typeface="Times New Roman" panose="02020603050405020304" pitchFamily="18" charset="0"/>
              </a:rPr>
              <a:t>Khiến sai, đề nghị lẽ nào làm ngơ</a:t>
            </a:r>
          </a:p>
          <a:p>
            <a:r>
              <a:rPr lang="en-US" sz="270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smtClean="0">
                <a:solidFill>
                  <a:srgbClr val="FF0000"/>
                </a:solidFill>
                <a:latin typeface="Times New Roman" panose="02020603050405020304" pitchFamily="18" charset="0"/>
                <a:cs typeface="Times New Roman" panose="02020603050405020304" pitchFamily="18" charset="0"/>
              </a:rPr>
              <a:t>Chấm hỏi (?) </a:t>
            </a:r>
            <a:r>
              <a:rPr lang="vi-VN" sz="2700" dirty="0" smtClean="0">
                <a:solidFill>
                  <a:srgbClr val="000000">
                    <a:lumMod val="95000"/>
                    <a:lumOff val="5000"/>
                  </a:srgbClr>
                </a:solidFill>
                <a:latin typeface="Times New Roman" panose="02020603050405020304" pitchFamily="18" charset="0"/>
                <a:cs typeface="Times New Roman" panose="02020603050405020304" pitchFamily="18" charset="0"/>
              </a:rPr>
              <a:t>giỏi đến bất ngờ</a:t>
            </a:r>
          </a:p>
          <a:p>
            <a:r>
              <a:rPr lang="vi-VN" sz="2700" dirty="0" smtClean="0">
                <a:solidFill>
                  <a:srgbClr val="000000">
                    <a:lumMod val="95000"/>
                    <a:lumOff val="5000"/>
                  </a:srgbClr>
                </a:solidFill>
                <a:latin typeface="Times New Roman" panose="02020603050405020304" pitchFamily="18" charset="0"/>
                <a:cs typeface="Times New Roman" panose="02020603050405020304" pitchFamily="18" charset="0"/>
              </a:rPr>
              <a:t>Hỏi ai hay chính thẫn thờ hỏi ta</a:t>
            </a:r>
          </a:p>
        </p:txBody>
      </p:sp>
      <p:sp>
        <p:nvSpPr>
          <p:cNvPr id="54" name="Rectangle 53"/>
          <p:cNvSpPr/>
          <p:nvPr/>
        </p:nvSpPr>
        <p:spPr>
          <a:xfrm>
            <a:off x="6095999" y="1542197"/>
            <a:ext cx="6926128" cy="5078313"/>
          </a:xfrm>
          <a:prstGeom prst="rect">
            <a:avLst/>
          </a:prstGeom>
        </p:spPr>
        <p:txBody>
          <a:bodyPr wrap="square">
            <a:spAutoFit/>
          </a:bodyPr>
          <a:lstStyle/>
          <a:p>
            <a:r>
              <a:rPr lang="en-US" sz="270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smtClean="0">
                <a:solidFill>
                  <a:srgbClr val="FF0000"/>
                </a:solidFill>
                <a:latin typeface="Times New Roman" panose="02020603050405020304" pitchFamily="18" charset="0"/>
                <a:cs typeface="Times New Roman" panose="02020603050405020304" pitchFamily="18" charset="0"/>
              </a:rPr>
              <a:t>Hai </a:t>
            </a:r>
            <a:r>
              <a:rPr lang="vi-VN" sz="2700" b="1" dirty="0">
                <a:solidFill>
                  <a:srgbClr val="FF0000"/>
                </a:solidFill>
                <a:latin typeface="Times New Roman" panose="02020603050405020304" pitchFamily="18" charset="0"/>
                <a:cs typeface="Times New Roman" panose="02020603050405020304" pitchFamily="18" charset="0"/>
              </a:rPr>
              <a:t>chấm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lời trích gần xa</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Đôi khi giải thích thế là hiểu thêm</a:t>
            </a:r>
          </a:p>
          <a:p>
            <a:r>
              <a:rPr lang="en-US" sz="270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smtClean="0">
                <a:solidFill>
                  <a:srgbClr val="FF0000"/>
                </a:solidFill>
                <a:latin typeface="Times New Roman" panose="02020603050405020304" pitchFamily="18" charset="0"/>
                <a:cs typeface="Times New Roman" panose="02020603050405020304" pitchFamily="18" charset="0"/>
              </a:rPr>
              <a:t>Chấm </a:t>
            </a:r>
            <a:r>
              <a:rPr lang="vi-VN" sz="2700" b="1" dirty="0">
                <a:solidFill>
                  <a:srgbClr val="FF0000"/>
                </a:solidFill>
                <a:latin typeface="Times New Roman" panose="02020603050405020304" pitchFamily="18" charset="0"/>
                <a:cs typeface="Times New Roman" panose="02020603050405020304" pitchFamily="18" charset="0"/>
              </a:rPr>
              <a:t>lửng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câu hoá có duyên</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Dù chưa nói hết vẫn nên bao điều</a:t>
            </a:r>
          </a:p>
          <a:p>
            <a:r>
              <a:rPr lang="en-US" sz="270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smtClean="0">
                <a:solidFill>
                  <a:srgbClr val="FF0000"/>
                </a:solidFill>
                <a:latin typeface="Times New Roman" panose="02020603050405020304" pitchFamily="18" charset="0"/>
                <a:cs typeface="Times New Roman" panose="02020603050405020304" pitchFamily="18" charset="0"/>
              </a:rPr>
              <a:t>Gạch </a:t>
            </a:r>
            <a:r>
              <a:rPr lang="vi-VN" sz="2700" b="1" dirty="0">
                <a:solidFill>
                  <a:srgbClr val="FF0000"/>
                </a:solidFill>
                <a:latin typeface="Times New Roman" panose="02020603050405020304" pitchFamily="18" charset="0"/>
                <a:cs typeface="Times New Roman" panose="02020603050405020304" pitchFamily="18" charset="0"/>
              </a:rPr>
              <a:t>ngang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tách ý khi nhiều</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Mở đầu lời nói bao nhiêu rõ ràng</a:t>
            </a:r>
          </a:p>
          <a:p>
            <a:r>
              <a:rPr lang="en-US" sz="270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smtClean="0">
                <a:solidFill>
                  <a:srgbClr val="FF0000"/>
                </a:solidFill>
                <a:latin typeface="Times New Roman" panose="02020603050405020304" pitchFamily="18" charset="0"/>
                <a:cs typeface="Times New Roman" panose="02020603050405020304" pitchFamily="18" charset="0"/>
              </a:rPr>
              <a:t>Ngoặc </a:t>
            </a:r>
            <a:r>
              <a:rPr lang="vi-VN" sz="2700" b="1" dirty="0">
                <a:solidFill>
                  <a:srgbClr val="FF0000"/>
                </a:solidFill>
                <a:latin typeface="Times New Roman" panose="02020603050405020304" pitchFamily="18" charset="0"/>
                <a:cs typeface="Times New Roman" panose="02020603050405020304" pitchFamily="18" charset="0"/>
              </a:rPr>
              <a:t>đơn (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giải thích kĩ càng</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Làm cho câu cũng nhẹ nhàng dễ coi</a:t>
            </a:r>
          </a:p>
          <a:p>
            <a:r>
              <a:rPr lang="en-US" sz="270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smtClean="0">
                <a:solidFill>
                  <a:srgbClr val="FF0000"/>
                </a:solidFill>
                <a:latin typeface="Times New Roman" panose="02020603050405020304" pitchFamily="18" charset="0"/>
                <a:cs typeface="Times New Roman" panose="02020603050405020304" pitchFamily="18" charset="0"/>
              </a:rPr>
              <a:t>Ngoặc </a:t>
            </a:r>
            <a:r>
              <a:rPr lang="vi-VN" sz="2700" b="1" dirty="0">
                <a:solidFill>
                  <a:srgbClr val="FF0000"/>
                </a:solidFill>
                <a:latin typeface="Times New Roman" panose="02020603050405020304" pitchFamily="18" charset="0"/>
                <a:cs typeface="Times New Roman" panose="02020603050405020304" pitchFamily="18" charset="0"/>
              </a:rPr>
              <a:t>kép (“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trân trọng rạch ròi</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Sau dấu hai chấm (:) nhưng đòi chuẩn luôn</a:t>
            </a:r>
          </a:p>
          <a:p>
            <a:r>
              <a:rPr lang="en-US" sz="270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dirty="0" smtClean="0">
                <a:solidFill>
                  <a:srgbClr val="000000">
                    <a:lumMod val="95000"/>
                    <a:lumOff val="5000"/>
                  </a:srgbClr>
                </a:solidFill>
                <a:latin typeface="Times New Roman" panose="02020603050405020304" pitchFamily="18" charset="0"/>
                <a:cs typeface="Times New Roman" panose="02020603050405020304" pitchFamily="18" charset="0"/>
              </a:rPr>
              <a:t>Học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dần, hiểu sẽ nên khôn</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Muốn viết cho đúng phải ôn luyện dần</a:t>
            </a:r>
          </a:p>
        </p:txBody>
      </p:sp>
      <p:sp>
        <p:nvSpPr>
          <p:cNvPr id="4" name="Rectangle 3"/>
          <p:cNvSpPr/>
          <p:nvPr/>
        </p:nvSpPr>
        <p:spPr>
          <a:xfrm>
            <a:off x="887104" y="2374710"/>
            <a:ext cx="1937982"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rgbClr val="FF0000"/>
                </a:solidFill>
              </a:rPr>
              <a:t>(1)………..</a:t>
            </a:r>
            <a:endParaRPr lang="en-US" sz="2800" dirty="0">
              <a:solidFill>
                <a:srgbClr val="FF0000"/>
              </a:solidFill>
            </a:endParaRPr>
          </a:p>
        </p:txBody>
      </p:sp>
      <p:sp>
        <p:nvSpPr>
          <p:cNvPr id="55" name="Rectangle 54"/>
          <p:cNvSpPr/>
          <p:nvPr/>
        </p:nvSpPr>
        <p:spPr>
          <a:xfrm>
            <a:off x="887104" y="3207223"/>
            <a:ext cx="1937982"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rgbClr val="FF0000"/>
                </a:solidFill>
              </a:rPr>
              <a:t>(2)…….....</a:t>
            </a:r>
            <a:endParaRPr lang="en-US" sz="2800" dirty="0">
              <a:solidFill>
                <a:srgbClr val="FF0000"/>
              </a:solidFill>
            </a:endParaRPr>
          </a:p>
        </p:txBody>
      </p:sp>
      <p:sp>
        <p:nvSpPr>
          <p:cNvPr id="56" name="Rectangle 55"/>
          <p:cNvSpPr/>
          <p:nvPr/>
        </p:nvSpPr>
        <p:spPr>
          <a:xfrm>
            <a:off x="887104" y="4054057"/>
            <a:ext cx="2199564"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rgbClr val="FF0000"/>
                </a:solidFill>
              </a:rPr>
              <a:t>(3)………….</a:t>
            </a:r>
            <a:endParaRPr lang="en-US" sz="2800" dirty="0">
              <a:solidFill>
                <a:srgbClr val="FF0000"/>
              </a:solidFill>
            </a:endParaRPr>
          </a:p>
        </p:txBody>
      </p:sp>
      <p:sp>
        <p:nvSpPr>
          <p:cNvPr id="57" name="Rectangle 56"/>
          <p:cNvSpPr/>
          <p:nvPr/>
        </p:nvSpPr>
        <p:spPr>
          <a:xfrm>
            <a:off x="783609" y="4859274"/>
            <a:ext cx="2199564"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rPr>
              <a:t>(4)…………</a:t>
            </a:r>
            <a:endParaRPr lang="en-US" sz="2800" dirty="0">
              <a:solidFill>
                <a:srgbClr val="FF0000"/>
              </a:solidFill>
            </a:endParaRPr>
          </a:p>
        </p:txBody>
      </p:sp>
      <p:sp>
        <p:nvSpPr>
          <p:cNvPr id="58" name="Rectangle 57"/>
          <p:cNvSpPr/>
          <p:nvPr/>
        </p:nvSpPr>
        <p:spPr>
          <a:xfrm>
            <a:off x="756313" y="5679148"/>
            <a:ext cx="2199564"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rPr>
              <a:t>(5)………..</a:t>
            </a:r>
            <a:endParaRPr lang="en-US" sz="2800" dirty="0">
              <a:solidFill>
                <a:srgbClr val="FF0000"/>
              </a:solidFill>
            </a:endParaRPr>
          </a:p>
        </p:txBody>
      </p:sp>
      <p:sp>
        <p:nvSpPr>
          <p:cNvPr id="59" name="Rectangle 58"/>
          <p:cNvSpPr/>
          <p:nvPr/>
        </p:nvSpPr>
        <p:spPr>
          <a:xfrm>
            <a:off x="6662382" y="1554836"/>
            <a:ext cx="1937982"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rgbClr val="FF0000"/>
                </a:solidFill>
              </a:rPr>
              <a:t>(6)………..</a:t>
            </a:r>
            <a:endParaRPr lang="en-US" sz="2800" dirty="0">
              <a:solidFill>
                <a:srgbClr val="FF0000"/>
              </a:solidFill>
            </a:endParaRPr>
          </a:p>
        </p:txBody>
      </p:sp>
      <p:sp>
        <p:nvSpPr>
          <p:cNvPr id="60" name="Rectangle 59"/>
          <p:cNvSpPr/>
          <p:nvPr/>
        </p:nvSpPr>
        <p:spPr>
          <a:xfrm>
            <a:off x="6662381" y="2387349"/>
            <a:ext cx="2309286"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rgbClr val="FF0000"/>
                </a:solidFill>
              </a:rPr>
              <a:t>(7)…….....</a:t>
            </a:r>
            <a:endParaRPr lang="en-US" sz="2800" dirty="0">
              <a:solidFill>
                <a:srgbClr val="FF0000"/>
              </a:solidFill>
            </a:endParaRPr>
          </a:p>
        </p:txBody>
      </p:sp>
      <p:sp>
        <p:nvSpPr>
          <p:cNvPr id="61" name="Rectangle 60"/>
          <p:cNvSpPr/>
          <p:nvPr/>
        </p:nvSpPr>
        <p:spPr>
          <a:xfrm>
            <a:off x="6662381" y="3234183"/>
            <a:ext cx="2290549"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rgbClr val="FF0000"/>
                </a:solidFill>
              </a:rPr>
              <a:t>(8)………….</a:t>
            </a:r>
            <a:endParaRPr lang="en-US" sz="2800" dirty="0">
              <a:solidFill>
                <a:srgbClr val="FF0000"/>
              </a:solidFill>
            </a:endParaRPr>
          </a:p>
        </p:txBody>
      </p:sp>
      <p:sp>
        <p:nvSpPr>
          <p:cNvPr id="72" name="Rectangle 71"/>
          <p:cNvSpPr/>
          <p:nvPr/>
        </p:nvSpPr>
        <p:spPr>
          <a:xfrm>
            <a:off x="6558887" y="4039400"/>
            <a:ext cx="2199564"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rPr>
              <a:t>(9)…………</a:t>
            </a:r>
            <a:endParaRPr lang="en-US" sz="2800" dirty="0">
              <a:solidFill>
                <a:srgbClr val="FF0000"/>
              </a:solidFill>
            </a:endParaRPr>
          </a:p>
        </p:txBody>
      </p:sp>
      <p:sp>
        <p:nvSpPr>
          <p:cNvPr id="73" name="Rectangle 72"/>
          <p:cNvSpPr/>
          <p:nvPr/>
        </p:nvSpPr>
        <p:spPr>
          <a:xfrm>
            <a:off x="6531590" y="4859274"/>
            <a:ext cx="2516875"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rPr>
              <a:t>(10)………..</a:t>
            </a:r>
            <a:endParaRPr lang="en-US" sz="2800" dirty="0">
              <a:solidFill>
                <a:srgbClr val="FF0000"/>
              </a:solidFill>
            </a:endParaRPr>
          </a:p>
        </p:txBody>
      </p:sp>
      <p:pic>
        <p:nvPicPr>
          <p:cNvPr id="5" name="Picture 4"/>
          <p:cNvPicPr>
            <a:picLocks noChangeAspect="1"/>
          </p:cNvPicPr>
          <p:nvPr/>
        </p:nvPicPr>
        <p:blipFill>
          <a:blip r:embed="rId3"/>
          <a:stretch>
            <a:fillRect/>
          </a:stretch>
        </p:blipFill>
        <p:spPr>
          <a:xfrm>
            <a:off x="-6539" y="-10715"/>
            <a:ext cx="12198539" cy="1389140"/>
          </a:xfrm>
          <a:prstGeom prst="rect">
            <a:avLst/>
          </a:prstGeom>
        </p:spPr>
      </p:pic>
      <p:pic>
        <p:nvPicPr>
          <p:cNvPr id="6" name="Picture 5"/>
          <p:cNvPicPr>
            <a:picLocks noChangeAspect="1"/>
          </p:cNvPicPr>
          <p:nvPr/>
        </p:nvPicPr>
        <p:blipFill>
          <a:blip r:embed="rId4"/>
          <a:stretch>
            <a:fillRect/>
          </a:stretch>
        </p:blipFill>
        <p:spPr>
          <a:xfrm>
            <a:off x="-328294" y="87363"/>
            <a:ext cx="12520294" cy="2006896"/>
          </a:xfrm>
          <a:prstGeom prst="rect">
            <a:avLst/>
          </a:prstGeom>
        </p:spPr>
      </p:pic>
    </p:spTree>
    <p:extLst>
      <p:ext uri="{BB962C8B-B14F-4D97-AF65-F5344CB8AC3E}">
        <p14:creationId xmlns:p14="http://schemas.microsoft.com/office/powerpoint/2010/main" val="219194428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55"/>
                                        </p:tgtEl>
                                      </p:cBhvr>
                                    </p:animEffect>
                                    <p:set>
                                      <p:cBhvr>
                                        <p:cTn id="10" dur="1" fill="hold">
                                          <p:stCondLst>
                                            <p:cond delay="499"/>
                                          </p:stCondLst>
                                        </p:cTn>
                                        <p:tgtEl>
                                          <p:spTgt spid="55"/>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56"/>
                                        </p:tgtEl>
                                      </p:cBhvr>
                                    </p:animEffect>
                                    <p:set>
                                      <p:cBhvr>
                                        <p:cTn id="13" dur="1" fill="hold">
                                          <p:stCondLst>
                                            <p:cond delay="499"/>
                                          </p:stCondLst>
                                        </p:cTn>
                                        <p:tgtEl>
                                          <p:spTgt spid="56"/>
                                        </p:tgtEl>
                                        <p:attrNameLst>
                                          <p:attrName>style.visibility</p:attrName>
                                        </p:attrNameLst>
                                      </p:cBhvr>
                                      <p:to>
                                        <p:strVal val="hidden"/>
                                      </p:to>
                                    </p:set>
                                  </p:childTnLst>
                                </p:cTn>
                              </p:par>
                              <p:par>
                                <p:cTn id="14" presetID="16" presetClass="exit" presetSubtype="21" fill="hold" grpId="0" nodeType="withEffect">
                                  <p:stCondLst>
                                    <p:cond delay="0"/>
                                  </p:stCondLst>
                                  <p:childTnLst>
                                    <p:animEffect transition="out" filter="barn(inVertical)">
                                      <p:cBhvr>
                                        <p:cTn id="15" dur="500"/>
                                        <p:tgtEl>
                                          <p:spTgt spid="57"/>
                                        </p:tgtEl>
                                      </p:cBhvr>
                                    </p:animEffect>
                                    <p:set>
                                      <p:cBhvr>
                                        <p:cTn id="16" dur="1" fill="hold">
                                          <p:stCondLst>
                                            <p:cond delay="499"/>
                                          </p:stCondLst>
                                        </p:cTn>
                                        <p:tgtEl>
                                          <p:spTgt spid="57"/>
                                        </p:tgtEl>
                                        <p:attrNameLst>
                                          <p:attrName>style.visibility</p:attrName>
                                        </p:attrNameLst>
                                      </p:cBhvr>
                                      <p:to>
                                        <p:strVal val="hidden"/>
                                      </p:to>
                                    </p:set>
                                  </p:childTnLst>
                                </p:cTn>
                              </p:par>
                              <p:par>
                                <p:cTn id="17" presetID="16" presetClass="exit" presetSubtype="21" fill="hold" grpId="0" nodeType="withEffect">
                                  <p:stCondLst>
                                    <p:cond delay="0"/>
                                  </p:stCondLst>
                                  <p:childTnLst>
                                    <p:animEffect transition="out" filter="barn(inVertical)">
                                      <p:cBhvr>
                                        <p:cTn id="18" dur="500"/>
                                        <p:tgtEl>
                                          <p:spTgt spid="58"/>
                                        </p:tgtEl>
                                      </p:cBhvr>
                                    </p:animEffect>
                                    <p:set>
                                      <p:cBhvr>
                                        <p:cTn id="19" dur="1" fill="hold">
                                          <p:stCondLst>
                                            <p:cond delay="499"/>
                                          </p:stCondLst>
                                        </p:cTn>
                                        <p:tgtEl>
                                          <p:spTgt spid="58"/>
                                        </p:tgtEl>
                                        <p:attrNameLst>
                                          <p:attrName>style.visibility</p:attrName>
                                        </p:attrNameLst>
                                      </p:cBhvr>
                                      <p:to>
                                        <p:strVal val="hidden"/>
                                      </p:to>
                                    </p:set>
                                  </p:childTnLst>
                                </p:cTn>
                              </p:par>
                              <p:par>
                                <p:cTn id="20" presetID="16" presetClass="exit" presetSubtype="21" fill="hold" grpId="0" nodeType="withEffect">
                                  <p:stCondLst>
                                    <p:cond delay="0"/>
                                  </p:stCondLst>
                                  <p:childTnLst>
                                    <p:animEffect transition="out" filter="barn(inVertical)">
                                      <p:cBhvr>
                                        <p:cTn id="21" dur="500"/>
                                        <p:tgtEl>
                                          <p:spTgt spid="59"/>
                                        </p:tgtEl>
                                      </p:cBhvr>
                                    </p:animEffect>
                                    <p:set>
                                      <p:cBhvr>
                                        <p:cTn id="22" dur="1" fill="hold">
                                          <p:stCondLst>
                                            <p:cond delay="499"/>
                                          </p:stCondLst>
                                        </p:cTn>
                                        <p:tgtEl>
                                          <p:spTgt spid="59"/>
                                        </p:tgtEl>
                                        <p:attrNameLst>
                                          <p:attrName>style.visibility</p:attrName>
                                        </p:attrNameLst>
                                      </p:cBhvr>
                                      <p:to>
                                        <p:strVal val="hidden"/>
                                      </p:to>
                                    </p:set>
                                  </p:childTnLst>
                                </p:cTn>
                              </p:par>
                              <p:par>
                                <p:cTn id="23" presetID="16" presetClass="exit" presetSubtype="21" fill="hold" grpId="0" nodeType="withEffect">
                                  <p:stCondLst>
                                    <p:cond delay="0"/>
                                  </p:stCondLst>
                                  <p:childTnLst>
                                    <p:animEffect transition="out" filter="barn(inVertical)">
                                      <p:cBhvr>
                                        <p:cTn id="24" dur="500"/>
                                        <p:tgtEl>
                                          <p:spTgt spid="60"/>
                                        </p:tgtEl>
                                      </p:cBhvr>
                                    </p:animEffect>
                                    <p:set>
                                      <p:cBhvr>
                                        <p:cTn id="25" dur="1" fill="hold">
                                          <p:stCondLst>
                                            <p:cond delay="499"/>
                                          </p:stCondLst>
                                        </p:cTn>
                                        <p:tgtEl>
                                          <p:spTgt spid="60"/>
                                        </p:tgtEl>
                                        <p:attrNameLst>
                                          <p:attrName>style.visibility</p:attrName>
                                        </p:attrNameLst>
                                      </p:cBhvr>
                                      <p:to>
                                        <p:strVal val="hidden"/>
                                      </p:to>
                                    </p:set>
                                  </p:childTnLst>
                                </p:cTn>
                              </p:par>
                              <p:par>
                                <p:cTn id="26" presetID="16" presetClass="exit" presetSubtype="21" fill="hold" grpId="0" nodeType="withEffect">
                                  <p:stCondLst>
                                    <p:cond delay="0"/>
                                  </p:stCondLst>
                                  <p:childTnLst>
                                    <p:animEffect transition="out" filter="barn(inVertical)">
                                      <p:cBhvr>
                                        <p:cTn id="27" dur="500"/>
                                        <p:tgtEl>
                                          <p:spTgt spid="61"/>
                                        </p:tgtEl>
                                      </p:cBhvr>
                                    </p:animEffect>
                                    <p:set>
                                      <p:cBhvr>
                                        <p:cTn id="28" dur="1" fill="hold">
                                          <p:stCondLst>
                                            <p:cond delay="499"/>
                                          </p:stCondLst>
                                        </p:cTn>
                                        <p:tgtEl>
                                          <p:spTgt spid="61"/>
                                        </p:tgtEl>
                                        <p:attrNameLst>
                                          <p:attrName>style.visibility</p:attrName>
                                        </p:attrNameLst>
                                      </p:cBhvr>
                                      <p:to>
                                        <p:strVal val="hidden"/>
                                      </p:to>
                                    </p:set>
                                  </p:childTnLst>
                                </p:cTn>
                              </p:par>
                              <p:par>
                                <p:cTn id="29" presetID="16" presetClass="exit" presetSubtype="21" fill="hold" grpId="0" nodeType="withEffect">
                                  <p:stCondLst>
                                    <p:cond delay="0"/>
                                  </p:stCondLst>
                                  <p:childTnLst>
                                    <p:animEffect transition="out" filter="barn(inVertical)">
                                      <p:cBhvr>
                                        <p:cTn id="30" dur="500"/>
                                        <p:tgtEl>
                                          <p:spTgt spid="72"/>
                                        </p:tgtEl>
                                      </p:cBhvr>
                                    </p:animEffect>
                                    <p:set>
                                      <p:cBhvr>
                                        <p:cTn id="31" dur="1" fill="hold">
                                          <p:stCondLst>
                                            <p:cond delay="499"/>
                                          </p:stCondLst>
                                        </p:cTn>
                                        <p:tgtEl>
                                          <p:spTgt spid="72"/>
                                        </p:tgtEl>
                                        <p:attrNameLst>
                                          <p:attrName>style.visibility</p:attrName>
                                        </p:attrNameLst>
                                      </p:cBhvr>
                                      <p:to>
                                        <p:strVal val="hidden"/>
                                      </p:to>
                                    </p:set>
                                  </p:childTnLst>
                                </p:cTn>
                              </p:par>
                              <p:par>
                                <p:cTn id="32" presetID="16" presetClass="exit" presetSubtype="21" fill="hold" grpId="0" nodeType="withEffect">
                                  <p:stCondLst>
                                    <p:cond delay="0"/>
                                  </p:stCondLst>
                                  <p:childTnLst>
                                    <p:animEffect transition="out" filter="barn(inVertical)">
                                      <p:cBhvr>
                                        <p:cTn id="33" dur="500"/>
                                        <p:tgtEl>
                                          <p:spTgt spid="73"/>
                                        </p:tgtEl>
                                      </p:cBhvr>
                                    </p:animEffect>
                                    <p:set>
                                      <p:cBhvr>
                                        <p:cTn id="34" dur="1" fill="hold">
                                          <p:stCondLst>
                                            <p:cond delay="4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5" grpId="0" animBg="1"/>
      <p:bldP spid="56" grpId="0" animBg="1"/>
      <p:bldP spid="57" grpId="0" animBg="1"/>
      <p:bldP spid="58" grpId="0" animBg="1"/>
      <p:bldP spid="59" grpId="0" animBg="1"/>
      <p:bldP spid="60" grpId="0" animBg="1"/>
      <p:bldP spid="61" grpId="0" animBg="1"/>
      <p:bldP spid="72" grpId="0" animBg="1"/>
      <p:bldP spid="7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cxnSp>
        <p:nvCxnSpPr>
          <p:cNvPr id="139" name="Google Shape;139;p16"/>
          <p:cNvCxnSpPr/>
          <p:nvPr/>
        </p:nvCxnSpPr>
        <p:spPr>
          <a:xfrm rot="10800000" flipH="1">
            <a:off x="3179250" y="6416375"/>
            <a:ext cx="5833500" cy="21900"/>
          </a:xfrm>
          <a:prstGeom prst="straightConnector1">
            <a:avLst/>
          </a:prstGeom>
          <a:noFill/>
          <a:ln w="9525" cap="flat" cmpd="sng">
            <a:solidFill>
              <a:schemeClr val="dk2"/>
            </a:solidFill>
            <a:prstDash val="solid"/>
            <a:round/>
            <a:headEnd type="none" w="med" len="med"/>
            <a:tailEnd type="none" w="med" len="med"/>
          </a:ln>
        </p:spPr>
      </p:cxnSp>
      <p:pic>
        <p:nvPicPr>
          <p:cNvPr id="4" name="Picture 3"/>
          <p:cNvPicPr>
            <a:picLocks noChangeAspect="1"/>
          </p:cNvPicPr>
          <p:nvPr/>
        </p:nvPicPr>
        <p:blipFill>
          <a:blip r:embed="rId3"/>
          <a:stretch>
            <a:fillRect/>
          </a:stretch>
        </p:blipFill>
        <p:spPr>
          <a:xfrm>
            <a:off x="-432856" y="2659634"/>
            <a:ext cx="13057712" cy="21639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39" y="-10715"/>
            <a:ext cx="12198539" cy="1389140"/>
          </a:xfrm>
          <a:prstGeom prst="rect">
            <a:avLst/>
          </a:prstGeom>
        </p:spPr>
      </p:pic>
      <p:pic>
        <p:nvPicPr>
          <p:cNvPr id="16" name="Picture 15"/>
          <p:cNvPicPr>
            <a:picLocks noChangeAspect="1"/>
          </p:cNvPicPr>
          <p:nvPr/>
        </p:nvPicPr>
        <p:blipFill>
          <a:blip r:embed="rId4"/>
          <a:stretch>
            <a:fillRect/>
          </a:stretch>
        </p:blipFill>
        <p:spPr>
          <a:xfrm>
            <a:off x="2114312" y="319084"/>
            <a:ext cx="7956836" cy="1318647"/>
          </a:xfrm>
          <a:prstGeom prst="rect">
            <a:avLst/>
          </a:prstGeom>
        </p:spPr>
      </p:pic>
      <p:grpSp>
        <p:nvGrpSpPr>
          <p:cNvPr id="17" name="Google Shape;515;p29"/>
          <p:cNvGrpSpPr/>
          <p:nvPr/>
        </p:nvGrpSpPr>
        <p:grpSpPr>
          <a:xfrm>
            <a:off x="327988" y="1637731"/>
            <a:ext cx="613708" cy="604184"/>
            <a:chOff x="5195985" y="1136011"/>
            <a:chExt cx="1812336" cy="1800001"/>
          </a:xfrm>
        </p:grpSpPr>
        <p:sp>
          <p:nvSpPr>
            <p:cNvPr id="18" name="Google Shape;516;p29"/>
            <p:cNvSpPr/>
            <p:nvPr/>
          </p:nvSpPr>
          <p:spPr>
            <a:xfrm rot="5400000" flipH="1">
              <a:off x="5195985" y="1136012"/>
              <a:ext cx="1800000" cy="1800000"/>
            </a:xfrm>
            <a:prstGeom prst="blockArc">
              <a:avLst>
                <a:gd name="adj1" fmla="val 10762688"/>
                <a:gd name="adj2" fmla="val 21583624"/>
                <a:gd name="adj3" fmla="val 22588"/>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200" b="0" i="0" u="none" strike="noStrike" cap="none">
                <a:solidFill>
                  <a:srgbClr val="000000"/>
                </a:solidFill>
                <a:latin typeface="Calibri"/>
                <a:ea typeface="Calibri"/>
                <a:cs typeface="Calibri"/>
                <a:sym typeface="Calibri"/>
              </a:endParaRPr>
            </a:p>
          </p:txBody>
        </p:sp>
        <p:sp>
          <p:nvSpPr>
            <p:cNvPr id="19" name="Google Shape;517;p29"/>
            <p:cNvSpPr/>
            <p:nvPr/>
          </p:nvSpPr>
          <p:spPr>
            <a:xfrm rot="-5400000">
              <a:off x="5208321" y="1136011"/>
              <a:ext cx="1800000" cy="1800000"/>
            </a:xfrm>
            <a:prstGeom prst="blockArc">
              <a:avLst>
                <a:gd name="adj1" fmla="val 10789048"/>
                <a:gd name="adj2" fmla="val 21576848"/>
                <a:gd name="adj3" fmla="val 2256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200" b="0" i="0" u="none" strike="noStrike" cap="none">
                <a:solidFill>
                  <a:srgbClr val="000000"/>
                </a:solidFill>
                <a:latin typeface="Calibri"/>
                <a:ea typeface="Calibri"/>
                <a:cs typeface="Calibri"/>
                <a:sym typeface="Calibri"/>
              </a:endParaRPr>
            </a:p>
          </p:txBody>
        </p:sp>
      </p:grpSp>
      <p:sp>
        <p:nvSpPr>
          <p:cNvPr id="20" name="Rectangle 19"/>
          <p:cNvSpPr/>
          <p:nvPr/>
        </p:nvSpPr>
        <p:spPr>
          <a:xfrm>
            <a:off x="945874" y="1818834"/>
            <a:ext cx="4245545" cy="4230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FF0000"/>
                </a:solidFill>
                <a:latin typeface="Times New Roman" panose="02020603050405020304" pitchFamily="18" charset="0"/>
                <a:cs typeface="Times New Roman" panose="02020603050405020304" pitchFamily="18" charset="0"/>
              </a:rPr>
              <a:t>1. </a:t>
            </a:r>
            <a:r>
              <a:rPr lang="en-US" sz="3200" b="1" dirty="0" err="1" smtClean="0">
                <a:solidFill>
                  <a:srgbClr val="FF0000"/>
                </a:solidFill>
                <a:latin typeface="Times New Roman" panose="02020603050405020304" pitchFamily="18" charset="0"/>
                <a:cs typeface="Times New Roman" panose="02020603050405020304" pitchFamily="18" charset="0"/>
              </a:rPr>
              <a:t>Nghĩa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của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từ</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ngữ</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937520" y="2501220"/>
            <a:ext cx="10283960" cy="35856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Nghĩa</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của</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từ</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ngữ</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là</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nội</a:t>
            </a:r>
            <a:r>
              <a:rPr lang="en-US" sz="3000" dirty="0" smtClean="0">
                <a:solidFill>
                  <a:schemeClr val="tx1"/>
                </a:solidFill>
                <a:latin typeface="Times New Roman" panose="02020603050405020304" pitchFamily="18" charset="0"/>
                <a:cs typeface="Times New Roman" panose="02020603050405020304" pitchFamily="18" charset="0"/>
              </a:rPr>
              <a:t> dung (</a:t>
            </a:r>
            <a:r>
              <a:rPr lang="en-US" sz="3000" dirty="0" err="1" smtClean="0">
                <a:solidFill>
                  <a:schemeClr val="tx1"/>
                </a:solidFill>
                <a:latin typeface="Times New Roman" panose="02020603050405020304" pitchFamily="18" charset="0"/>
                <a:cs typeface="Times New Roman" panose="02020603050405020304" pitchFamily="18" charset="0"/>
              </a:rPr>
              <a:t>sự</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vật</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tính</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chất</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hành</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động</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quan</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hệ</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mà</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từ</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biểu</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thị</a:t>
            </a:r>
            <a:r>
              <a:rPr lang="en-US" sz="3000" dirty="0" smtClean="0">
                <a:solidFill>
                  <a:schemeClr val="tx1"/>
                </a:solidFill>
                <a:latin typeface="Times New Roman" panose="02020603050405020304" pitchFamily="18" charset="0"/>
                <a:cs typeface="Times New Roman" panose="02020603050405020304" pitchFamily="18" charset="0"/>
              </a:rPr>
              <a:t>.</a:t>
            </a:r>
          </a:p>
          <a:p>
            <a:pPr algn="just">
              <a:lnSpc>
                <a:spcPct val="150000"/>
              </a:lnSpc>
            </a:pP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Nhận</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biết</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nghĩa</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của</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từ</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ngữ</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trong</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ngữ</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cảnh</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từng</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nghĩa</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của</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từ</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sẽ</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được</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xác</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định</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khi</a:t>
            </a:r>
            <a:r>
              <a:rPr lang="en-US" sz="3000" dirty="0" smtClean="0">
                <a:solidFill>
                  <a:schemeClr val="tx1"/>
                </a:solidFill>
                <a:latin typeface="Times New Roman" panose="02020603050405020304" pitchFamily="18" charset="0"/>
                <a:cs typeface="Times New Roman" panose="02020603050405020304" pitchFamily="18" charset="0"/>
              </a:rPr>
              <a:t> ta </a:t>
            </a:r>
            <a:r>
              <a:rPr lang="en-US" sz="3000" dirty="0" err="1" smtClean="0">
                <a:solidFill>
                  <a:schemeClr val="tx1"/>
                </a:solidFill>
                <a:latin typeface="Times New Roman" panose="02020603050405020304" pitchFamily="18" charset="0"/>
                <a:cs typeface="Times New Roman" panose="02020603050405020304" pitchFamily="18" charset="0"/>
              </a:rPr>
              <a:t>đặt</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nó</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vào</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ngữ</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cảnh</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xem</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xét</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với</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các</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từ</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bên</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cạnh</a:t>
            </a:r>
            <a:r>
              <a:rPr lang="en-US" sz="3000" dirty="0" smtClean="0">
                <a:solidFill>
                  <a:schemeClr val="tx1"/>
                </a:solidFill>
                <a:latin typeface="Times New Roman" panose="02020603050405020304" pitchFamily="18" charset="0"/>
                <a:cs typeface="Times New Roman" panose="02020603050405020304" pitchFamily="18" charset="0"/>
              </a:rPr>
              <a:t>.</a:t>
            </a:r>
            <a:endParaRPr lang="en-US" sz="3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2241819"/>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barn(inVertical)">
                                      <p:cBhvr>
                                        <p:cTn id="25" dur="500"/>
                                        <p:tgtEl>
                                          <p:spTgt spid="2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21">
                                            <p:txEl>
                                              <p:pRg st="1" end="1"/>
                                            </p:txEl>
                                          </p:spTgt>
                                        </p:tgtEl>
                                        <p:attrNameLst>
                                          <p:attrName>style.visibility</p:attrName>
                                        </p:attrNameLst>
                                      </p:cBhvr>
                                      <p:to>
                                        <p:strVal val="visible"/>
                                      </p:to>
                                    </p:set>
                                    <p:animEffect transition="in" filter="circle(in)">
                                      <p:cBhvr>
                                        <p:cTn id="30" dur="2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39" y="-10715"/>
            <a:ext cx="12198539" cy="1389140"/>
          </a:xfrm>
          <a:prstGeom prst="rect">
            <a:avLst/>
          </a:prstGeom>
        </p:spPr>
      </p:pic>
      <p:pic>
        <p:nvPicPr>
          <p:cNvPr id="16" name="Picture 15"/>
          <p:cNvPicPr>
            <a:picLocks noChangeAspect="1"/>
          </p:cNvPicPr>
          <p:nvPr/>
        </p:nvPicPr>
        <p:blipFill>
          <a:blip r:embed="rId4"/>
          <a:stretch>
            <a:fillRect/>
          </a:stretch>
        </p:blipFill>
        <p:spPr>
          <a:xfrm>
            <a:off x="2114312" y="319084"/>
            <a:ext cx="7956836" cy="1318647"/>
          </a:xfrm>
          <a:prstGeom prst="rect">
            <a:avLst/>
          </a:prstGeom>
        </p:spPr>
      </p:pic>
      <p:grpSp>
        <p:nvGrpSpPr>
          <p:cNvPr id="17" name="Google Shape;515;p29"/>
          <p:cNvGrpSpPr/>
          <p:nvPr/>
        </p:nvGrpSpPr>
        <p:grpSpPr>
          <a:xfrm>
            <a:off x="327988" y="1637731"/>
            <a:ext cx="613708" cy="604184"/>
            <a:chOff x="5195985" y="1136011"/>
            <a:chExt cx="1812336" cy="1800001"/>
          </a:xfrm>
        </p:grpSpPr>
        <p:sp>
          <p:nvSpPr>
            <p:cNvPr id="18" name="Google Shape;516;p29"/>
            <p:cNvSpPr/>
            <p:nvPr/>
          </p:nvSpPr>
          <p:spPr>
            <a:xfrm rot="5400000" flipH="1">
              <a:off x="5195985" y="1136012"/>
              <a:ext cx="1800000" cy="1800000"/>
            </a:xfrm>
            <a:prstGeom prst="blockArc">
              <a:avLst>
                <a:gd name="adj1" fmla="val 10762688"/>
                <a:gd name="adj2" fmla="val 21583624"/>
                <a:gd name="adj3" fmla="val 22588"/>
              </a:avLst>
            </a:prstGeom>
            <a:solidFill>
              <a:schemeClr val="accent2"/>
            </a:solidFill>
            <a:ln>
              <a:noFill/>
            </a:ln>
          </p:spPr>
          <p:txBody>
            <a:bodyPr spcFirstLastPara="1" wrap="square" lIns="91425" tIns="45700" rIns="91425" bIns="45700" anchor="ctr" anchorCtr="0">
              <a:noAutofit/>
            </a:bodyPr>
            <a:lstStyle/>
            <a:p>
              <a:pPr algn="ctr">
                <a:buSzPts val="1800"/>
                <a:buFont typeface="Calibri"/>
                <a:buNone/>
              </a:pPr>
              <a:endParaRPr sz="1200">
                <a:latin typeface="Calibri"/>
                <a:ea typeface="Calibri"/>
                <a:cs typeface="Calibri"/>
                <a:sym typeface="Calibri"/>
              </a:endParaRPr>
            </a:p>
          </p:txBody>
        </p:sp>
        <p:sp>
          <p:nvSpPr>
            <p:cNvPr id="19" name="Google Shape;517;p29"/>
            <p:cNvSpPr/>
            <p:nvPr/>
          </p:nvSpPr>
          <p:spPr>
            <a:xfrm rot="-5400000">
              <a:off x="5208321" y="1136011"/>
              <a:ext cx="1800000" cy="1800000"/>
            </a:xfrm>
            <a:prstGeom prst="blockArc">
              <a:avLst>
                <a:gd name="adj1" fmla="val 10789048"/>
                <a:gd name="adj2" fmla="val 21576848"/>
                <a:gd name="adj3" fmla="val 22566"/>
              </a:avLst>
            </a:prstGeom>
            <a:solidFill>
              <a:schemeClr val="accent1"/>
            </a:solidFill>
            <a:ln>
              <a:noFill/>
            </a:ln>
          </p:spPr>
          <p:txBody>
            <a:bodyPr spcFirstLastPara="1" wrap="square" lIns="91425" tIns="45700" rIns="91425" bIns="45700" anchor="ctr" anchorCtr="0">
              <a:noAutofit/>
            </a:bodyPr>
            <a:lstStyle/>
            <a:p>
              <a:pPr algn="ctr">
                <a:buSzPts val="1800"/>
                <a:buFont typeface="Calibri"/>
                <a:buNone/>
              </a:pPr>
              <a:endParaRPr sz="1200">
                <a:latin typeface="Calibri"/>
                <a:ea typeface="Calibri"/>
                <a:cs typeface="Calibri"/>
                <a:sym typeface="Calibri"/>
              </a:endParaRPr>
            </a:p>
          </p:txBody>
        </p:sp>
      </p:grpSp>
      <p:sp>
        <p:nvSpPr>
          <p:cNvPr id="20" name="Rectangle 19"/>
          <p:cNvSpPr/>
          <p:nvPr/>
        </p:nvSpPr>
        <p:spPr>
          <a:xfrm>
            <a:off x="945874" y="1818834"/>
            <a:ext cx="4245545" cy="4230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Dấu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câu</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937520" y="2241916"/>
            <a:ext cx="10283960" cy="38449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000" b="1" dirty="0" smtClean="0">
                <a:solidFill>
                  <a:srgbClr val="000000"/>
                </a:solidFill>
                <a:latin typeface="Times New Roman" panose="02020603050405020304" pitchFamily="18" charset="0"/>
                <a:cs typeface="Times New Roman" panose="02020603050405020304" pitchFamily="18" charset="0"/>
              </a:rPr>
              <a:t>- </a:t>
            </a:r>
            <a:r>
              <a:rPr lang="en-US" sz="3000" b="1" dirty="0" err="1" smtClean="0">
                <a:solidFill>
                  <a:srgbClr val="000000"/>
                </a:solidFill>
                <a:latin typeface="Times New Roman" panose="02020603050405020304" pitchFamily="18" charset="0"/>
                <a:cs typeface="Times New Roman" panose="02020603050405020304" pitchFamily="18" charset="0"/>
              </a:rPr>
              <a:t>Dấu</a:t>
            </a:r>
            <a:r>
              <a:rPr lang="en-US" sz="3000" b="1" dirty="0" smtClean="0">
                <a:solidFill>
                  <a:srgbClr val="000000"/>
                </a:solidFill>
                <a:latin typeface="Times New Roman" panose="02020603050405020304" pitchFamily="18" charset="0"/>
                <a:cs typeface="Times New Roman" panose="02020603050405020304" pitchFamily="18" charset="0"/>
              </a:rPr>
              <a:t> </a:t>
            </a:r>
            <a:r>
              <a:rPr lang="en-US" sz="3000" b="1" dirty="0" err="1" smtClean="0">
                <a:solidFill>
                  <a:srgbClr val="000000"/>
                </a:solidFill>
                <a:latin typeface="Times New Roman" panose="02020603050405020304" pitchFamily="18" charset="0"/>
                <a:cs typeface="Times New Roman" panose="02020603050405020304" pitchFamily="18" charset="0"/>
              </a:rPr>
              <a:t>ngoặc</a:t>
            </a:r>
            <a:r>
              <a:rPr lang="en-US" sz="3000" b="1" dirty="0" smtClean="0">
                <a:solidFill>
                  <a:srgbClr val="000000"/>
                </a:solidFill>
                <a:latin typeface="Times New Roman" panose="02020603050405020304" pitchFamily="18" charset="0"/>
                <a:cs typeface="Times New Roman" panose="02020603050405020304" pitchFamily="18" charset="0"/>
              </a:rPr>
              <a:t> </a:t>
            </a:r>
            <a:r>
              <a:rPr lang="en-US" sz="3000" b="1" dirty="0" err="1" smtClean="0">
                <a:solidFill>
                  <a:srgbClr val="000000"/>
                </a:solidFill>
                <a:latin typeface="Times New Roman" panose="02020603050405020304" pitchFamily="18" charset="0"/>
                <a:cs typeface="Times New Roman" panose="02020603050405020304" pitchFamily="18" charset="0"/>
              </a:rPr>
              <a:t>đơn</a:t>
            </a:r>
            <a:r>
              <a:rPr lang="en-US" sz="3000" b="1"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có</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công</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dụng</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đánh</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dấu</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phần</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chú</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thích</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giải</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thích</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thuyết</a:t>
            </a:r>
            <a:r>
              <a:rPr lang="en-US" sz="3000" dirty="0" smtClean="0">
                <a:solidFill>
                  <a:srgbClr val="000000"/>
                </a:solidFill>
                <a:latin typeface="Times New Roman" panose="02020603050405020304" pitchFamily="18" charset="0"/>
                <a:cs typeface="Times New Roman" panose="02020603050405020304" pitchFamily="18" charset="0"/>
              </a:rPr>
              <a:t> minh, </a:t>
            </a:r>
            <a:r>
              <a:rPr lang="en-US" sz="3000" dirty="0" err="1" smtClean="0">
                <a:solidFill>
                  <a:srgbClr val="000000"/>
                </a:solidFill>
                <a:latin typeface="Times New Roman" panose="02020603050405020304" pitchFamily="18" charset="0"/>
                <a:cs typeface="Times New Roman" panose="02020603050405020304" pitchFamily="18" charset="0"/>
              </a:rPr>
              <a:t>bổ</a:t>
            </a:r>
            <a:r>
              <a:rPr lang="en-US" sz="3000" dirty="0" smtClean="0">
                <a:solidFill>
                  <a:srgbClr val="000000"/>
                </a:solidFill>
                <a:latin typeface="Times New Roman" panose="02020603050405020304" pitchFamily="18" charset="0"/>
                <a:cs typeface="Times New Roman" panose="02020603050405020304" pitchFamily="18" charset="0"/>
              </a:rPr>
              <a:t> sung </a:t>
            </a:r>
            <a:r>
              <a:rPr lang="en-US" sz="3000" dirty="0" err="1" smtClean="0">
                <a:solidFill>
                  <a:srgbClr val="000000"/>
                </a:solidFill>
                <a:latin typeface="Times New Roman" panose="02020603050405020304" pitchFamily="18" charset="0"/>
                <a:cs typeface="Times New Roman" panose="02020603050405020304" pitchFamily="18" charset="0"/>
              </a:rPr>
              <a:t>thêm</a:t>
            </a:r>
            <a:r>
              <a:rPr lang="en-US" sz="3000" dirty="0" smtClean="0">
                <a:solidFill>
                  <a:srgbClr val="000000"/>
                </a:solidFill>
                <a:latin typeface="Times New Roman" panose="02020603050405020304" pitchFamily="18" charset="0"/>
                <a:cs typeface="Times New Roman" panose="02020603050405020304" pitchFamily="18" charset="0"/>
              </a:rPr>
              <a:t>)</a:t>
            </a:r>
          </a:p>
          <a:p>
            <a:pPr algn="just">
              <a:lnSpc>
                <a:spcPct val="150000"/>
              </a:lnSpc>
            </a:pPr>
            <a:r>
              <a:rPr lang="en-US" sz="3000" b="1" dirty="0" smtClean="0">
                <a:solidFill>
                  <a:srgbClr val="000000"/>
                </a:solidFill>
                <a:latin typeface="Times New Roman" panose="02020603050405020304" pitchFamily="18" charset="0"/>
                <a:cs typeface="Times New Roman" panose="02020603050405020304" pitchFamily="18" charset="0"/>
              </a:rPr>
              <a:t>- </a:t>
            </a:r>
            <a:r>
              <a:rPr lang="en-US" sz="3000" b="1" dirty="0" err="1" smtClean="0">
                <a:solidFill>
                  <a:srgbClr val="000000"/>
                </a:solidFill>
                <a:latin typeface="Times New Roman" panose="02020603050405020304" pitchFamily="18" charset="0"/>
                <a:cs typeface="Times New Roman" panose="02020603050405020304" pitchFamily="18" charset="0"/>
              </a:rPr>
              <a:t>Dấu</a:t>
            </a:r>
            <a:r>
              <a:rPr lang="en-US" sz="3000" b="1" dirty="0" smtClean="0">
                <a:solidFill>
                  <a:srgbClr val="000000"/>
                </a:solidFill>
                <a:latin typeface="Times New Roman" panose="02020603050405020304" pitchFamily="18" charset="0"/>
                <a:cs typeface="Times New Roman" panose="02020603050405020304" pitchFamily="18" charset="0"/>
              </a:rPr>
              <a:t> </a:t>
            </a:r>
            <a:r>
              <a:rPr lang="en-US" sz="3000" b="1" dirty="0" err="1" smtClean="0">
                <a:solidFill>
                  <a:srgbClr val="000000"/>
                </a:solidFill>
                <a:latin typeface="Times New Roman" panose="02020603050405020304" pitchFamily="18" charset="0"/>
                <a:cs typeface="Times New Roman" panose="02020603050405020304" pitchFamily="18" charset="0"/>
              </a:rPr>
              <a:t>ngoặc</a:t>
            </a:r>
            <a:r>
              <a:rPr lang="en-US" sz="3000" b="1" dirty="0" smtClean="0">
                <a:solidFill>
                  <a:srgbClr val="000000"/>
                </a:solidFill>
                <a:latin typeface="Times New Roman" panose="02020603050405020304" pitchFamily="18" charset="0"/>
                <a:cs typeface="Times New Roman" panose="02020603050405020304" pitchFamily="18" charset="0"/>
              </a:rPr>
              <a:t> </a:t>
            </a:r>
            <a:r>
              <a:rPr lang="en-US" sz="3000" b="1" dirty="0" err="1" smtClean="0">
                <a:solidFill>
                  <a:srgbClr val="000000"/>
                </a:solidFill>
                <a:latin typeface="Times New Roman" panose="02020603050405020304" pitchFamily="18" charset="0"/>
                <a:cs typeface="Times New Roman" panose="02020603050405020304" pitchFamily="18" charset="0"/>
              </a:rPr>
              <a:t>kép</a:t>
            </a:r>
            <a:r>
              <a:rPr lang="en-US" sz="3000" b="1"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dùng</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để</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đánh</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dấu</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từ</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ngữ</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câu</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đoạn</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dẫn</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trực</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tiếp</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lời</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của</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nhân</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vật</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Lời</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nói</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đó</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có</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thể</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là</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một</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từ</a:t>
            </a:r>
            <a:r>
              <a:rPr lang="en-US" sz="3000" dirty="0" smtClean="0">
                <a:solidFill>
                  <a:srgbClr val="000000"/>
                </a:solidFill>
                <a:latin typeface="Times New Roman" panose="02020603050405020304" pitchFamily="18" charset="0"/>
                <a:cs typeface="Times New Roman" panose="02020603050405020304" pitchFamily="18" charset="0"/>
              </a:rPr>
              <a:t> hay </a:t>
            </a:r>
            <a:r>
              <a:rPr lang="en-US" sz="3000" dirty="0" err="1" smtClean="0">
                <a:solidFill>
                  <a:srgbClr val="000000"/>
                </a:solidFill>
                <a:latin typeface="Times New Roman" panose="02020603050405020304" pitchFamily="18" charset="0"/>
                <a:cs typeface="Times New Roman" panose="02020603050405020304" pitchFamily="18" charset="0"/>
              </a:rPr>
              <a:t>cụm</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từ</a:t>
            </a:r>
            <a:r>
              <a:rPr lang="en-US" sz="3000" dirty="0" smtClean="0">
                <a:solidFill>
                  <a:srgbClr val="000000"/>
                </a:solidFill>
                <a:latin typeface="Times New Roman" panose="02020603050405020304" pitchFamily="18" charset="0"/>
                <a:cs typeface="Times New Roman" panose="02020603050405020304" pitchFamily="18" charset="0"/>
              </a:rPr>
              <a:t>.</a:t>
            </a:r>
            <a:endParaRPr lang="en-US" sz="3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09080"/>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wipe(down)">
                                      <p:cBhvr>
                                        <p:cTn id="19" dur="500"/>
                                        <p:tgtEl>
                                          <p:spTgt spid="2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Effect transition="in" filter="circle(in)">
                                      <p:cBhvr>
                                        <p:cTn id="24" dur="2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39" y="-10715"/>
            <a:ext cx="12198539" cy="1389140"/>
          </a:xfrm>
          <a:prstGeom prst="rect">
            <a:avLst/>
          </a:prstGeom>
        </p:spPr>
      </p:pic>
      <p:pic>
        <p:nvPicPr>
          <p:cNvPr id="16" name="Picture 15"/>
          <p:cNvPicPr>
            <a:picLocks noChangeAspect="1"/>
          </p:cNvPicPr>
          <p:nvPr/>
        </p:nvPicPr>
        <p:blipFill>
          <a:blip r:embed="rId4"/>
          <a:stretch>
            <a:fillRect/>
          </a:stretch>
        </p:blipFill>
        <p:spPr>
          <a:xfrm>
            <a:off x="2114312" y="319084"/>
            <a:ext cx="7956836" cy="1318647"/>
          </a:xfrm>
          <a:prstGeom prst="rect">
            <a:avLst/>
          </a:prstGeom>
        </p:spPr>
      </p:pic>
      <p:grpSp>
        <p:nvGrpSpPr>
          <p:cNvPr id="17" name="Google Shape;515;p29"/>
          <p:cNvGrpSpPr/>
          <p:nvPr/>
        </p:nvGrpSpPr>
        <p:grpSpPr>
          <a:xfrm>
            <a:off x="327988" y="1637731"/>
            <a:ext cx="613708" cy="604184"/>
            <a:chOff x="5195985" y="1136011"/>
            <a:chExt cx="1812336" cy="1800001"/>
          </a:xfrm>
        </p:grpSpPr>
        <p:sp>
          <p:nvSpPr>
            <p:cNvPr id="18" name="Google Shape;516;p29"/>
            <p:cNvSpPr/>
            <p:nvPr/>
          </p:nvSpPr>
          <p:spPr>
            <a:xfrm rot="5400000" flipH="1">
              <a:off x="5195985" y="1136012"/>
              <a:ext cx="1800000" cy="1800000"/>
            </a:xfrm>
            <a:prstGeom prst="blockArc">
              <a:avLst>
                <a:gd name="adj1" fmla="val 10762688"/>
                <a:gd name="adj2" fmla="val 21583624"/>
                <a:gd name="adj3" fmla="val 22588"/>
              </a:avLst>
            </a:prstGeom>
            <a:solidFill>
              <a:schemeClr val="accent2"/>
            </a:solidFill>
            <a:ln>
              <a:noFill/>
            </a:ln>
          </p:spPr>
          <p:txBody>
            <a:bodyPr spcFirstLastPara="1" wrap="square" lIns="91425" tIns="45700" rIns="91425" bIns="45700" anchor="ctr" anchorCtr="0">
              <a:noAutofit/>
            </a:bodyPr>
            <a:lstStyle/>
            <a:p>
              <a:pPr algn="ctr">
                <a:buSzPts val="1800"/>
                <a:buFont typeface="Calibri"/>
                <a:buNone/>
              </a:pPr>
              <a:endParaRPr sz="1200">
                <a:latin typeface="Calibri"/>
                <a:ea typeface="Calibri"/>
                <a:cs typeface="Calibri"/>
                <a:sym typeface="Calibri"/>
              </a:endParaRPr>
            </a:p>
          </p:txBody>
        </p:sp>
        <p:sp>
          <p:nvSpPr>
            <p:cNvPr id="19" name="Google Shape;517;p29"/>
            <p:cNvSpPr/>
            <p:nvPr/>
          </p:nvSpPr>
          <p:spPr>
            <a:xfrm rot="-5400000">
              <a:off x="5208321" y="1136011"/>
              <a:ext cx="1800000" cy="1800000"/>
            </a:xfrm>
            <a:prstGeom prst="blockArc">
              <a:avLst>
                <a:gd name="adj1" fmla="val 10789048"/>
                <a:gd name="adj2" fmla="val 21576848"/>
                <a:gd name="adj3" fmla="val 22566"/>
              </a:avLst>
            </a:prstGeom>
            <a:solidFill>
              <a:schemeClr val="accent1"/>
            </a:solidFill>
            <a:ln>
              <a:noFill/>
            </a:ln>
          </p:spPr>
          <p:txBody>
            <a:bodyPr spcFirstLastPara="1" wrap="square" lIns="91425" tIns="45700" rIns="91425" bIns="45700" anchor="ctr" anchorCtr="0">
              <a:noAutofit/>
            </a:bodyPr>
            <a:lstStyle/>
            <a:p>
              <a:pPr algn="ctr">
                <a:buSzPts val="1800"/>
                <a:buFont typeface="Calibri"/>
                <a:buNone/>
              </a:pPr>
              <a:endParaRPr sz="1200">
                <a:latin typeface="Calibri"/>
                <a:ea typeface="Calibri"/>
                <a:cs typeface="Calibri"/>
                <a:sym typeface="Calibri"/>
              </a:endParaRPr>
            </a:p>
          </p:txBody>
        </p:sp>
      </p:grpSp>
      <p:sp>
        <p:nvSpPr>
          <p:cNvPr id="20" name="Rectangle 19"/>
          <p:cNvSpPr/>
          <p:nvPr/>
        </p:nvSpPr>
        <p:spPr>
          <a:xfrm>
            <a:off x="945874" y="1818834"/>
            <a:ext cx="4245545" cy="4230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FF0000"/>
                </a:solidFill>
                <a:latin typeface="Times New Roman" panose="02020603050405020304" pitchFamily="18" charset="0"/>
                <a:cs typeface="Times New Roman" panose="02020603050405020304" pitchFamily="18" charset="0"/>
              </a:rPr>
              <a:t>3. </a:t>
            </a:r>
            <a:r>
              <a:rPr lang="en-US" sz="3200" b="1" dirty="0" err="1" smtClean="0">
                <a:solidFill>
                  <a:srgbClr val="FF0000"/>
                </a:solidFill>
                <a:latin typeface="Times New Roman" panose="02020603050405020304" pitchFamily="18" charset="0"/>
                <a:cs typeface="Times New Roman" panose="02020603050405020304" pitchFamily="18" charset="0"/>
              </a:rPr>
              <a:t>Biên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pháp</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từ</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9" name="红色块"/>
          <p:cNvPicPr>
            <a:picLocks noChangeAspect="1"/>
          </p:cNvPicPr>
          <p:nvPr/>
        </p:nvPicPr>
        <p:blipFill>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3691468" y="2103203"/>
            <a:ext cx="4014899" cy="1727576"/>
          </a:xfrm>
          <a:prstGeom prst="rect">
            <a:avLst/>
          </a:prstGeom>
        </p:spPr>
      </p:pic>
      <p:sp>
        <p:nvSpPr>
          <p:cNvPr id="10" name="Title 2"/>
          <p:cNvSpPr txBox="1">
            <a:spLocks/>
          </p:cNvSpPr>
          <p:nvPr/>
        </p:nvSpPr>
        <p:spPr>
          <a:xfrm>
            <a:off x="4491682" y="2388074"/>
            <a:ext cx="2414469" cy="7623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Tx/>
              <a:buFontTx/>
              <a:buNone/>
            </a:pPr>
            <a:r>
              <a:rPr lang="en-US" sz="3600" b="1" dirty="0" smtClean="0">
                <a:solidFill>
                  <a:prstClr val="white"/>
                </a:solidFill>
                <a:latin typeface="Times New Roman" panose="02020603050405020304" pitchFamily="18" charset="0"/>
                <a:cs typeface="Times New Roman" panose="02020603050405020304" pitchFamily="18" charset="0"/>
              </a:rPr>
              <a:t>a. So </a:t>
            </a:r>
            <a:r>
              <a:rPr lang="en-US" sz="3600" b="1" dirty="0" err="1" smtClean="0">
                <a:solidFill>
                  <a:prstClr val="white"/>
                </a:solidFill>
                <a:latin typeface="Times New Roman" panose="02020603050405020304" pitchFamily="18" charset="0"/>
                <a:cs typeface="Times New Roman" panose="02020603050405020304" pitchFamily="18" charset="0"/>
              </a:rPr>
              <a:t>sánh</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539" y="3285764"/>
            <a:ext cx="11774519" cy="3554819"/>
          </a:xfrm>
          <a:prstGeom prst="rect">
            <a:avLst/>
          </a:prstGeom>
        </p:spPr>
        <p:txBody>
          <a:bodyPr wrap="square">
            <a:spAutoFit/>
          </a:bodyPr>
          <a:lstStyle/>
          <a:p>
            <a:pPr marL="914377" algn="just">
              <a:lnSpc>
                <a:spcPct val="150000"/>
              </a:lnSpc>
              <a:buClrTx/>
              <a:buFontTx/>
              <a:buNone/>
            </a:pP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Khái</a:t>
            </a: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niệm</a:t>
            </a: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Là</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đối</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chiếu</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sự</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vật</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sự</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việc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này</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với</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sự</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vật</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sự</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việc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khác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có</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nét</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tương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đồng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để</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làm</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tăng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sức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gợi</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hình</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gợi</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cảm</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cho</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sự</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diễn</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đạt</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p>
          <a:p>
            <a:pPr marL="914377" algn="just">
              <a:lnSpc>
                <a:spcPct val="150000"/>
              </a:lnSpc>
              <a:buClrTx/>
              <a:buFontTx/>
              <a:buNone/>
            </a:pP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Tác</a:t>
            </a: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dụng</a:t>
            </a: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So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sánh</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vừa</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giúp</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cho</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việc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miêu</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tả</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các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sự</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vật</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cụ</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thể</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sinh</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động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vừa</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có</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tác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dụng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bộc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lộ</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tình</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cảm</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cảm</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xúc</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p>
          <a:p>
            <a:pPr marL="914377" algn="just">
              <a:lnSpc>
                <a:spcPct val="150000"/>
              </a:lnSpc>
              <a:buClrTx/>
              <a:buFontTx/>
              <a:buNone/>
            </a:pP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Cách</a:t>
            </a: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nhận</a:t>
            </a: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biết</a:t>
            </a: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có</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từ</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như</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bằng</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hơn</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kém</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giống</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p>
        </p:txBody>
      </p:sp>
    </p:spTree>
    <p:extLst>
      <p:ext uri="{BB962C8B-B14F-4D97-AF65-F5344CB8AC3E}">
        <p14:creationId xmlns:p14="http://schemas.microsoft.com/office/powerpoint/2010/main" val="980290423"/>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circle(in)">
                                      <p:cBhvr>
                                        <p:cTn id="23" dur="2000"/>
                                        <p:tgtEl>
                                          <p:spTgt spid="1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barn(inVertical)">
                                      <p:cBhvr>
                                        <p:cTn id="28" dur="500"/>
                                        <p:tgtEl>
                                          <p:spTgt spid="11">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animEffect transition="in" filter="circle(in)">
                                      <p:cBhvr>
                                        <p:cTn id="33" dur="20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39" y="-10715"/>
            <a:ext cx="12198539" cy="1389140"/>
          </a:xfrm>
          <a:prstGeom prst="rect">
            <a:avLst/>
          </a:prstGeom>
        </p:spPr>
      </p:pic>
      <p:pic>
        <p:nvPicPr>
          <p:cNvPr id="16" name="Picture 15"/>
          <p:cNvPicPr>
            <a:picLocks noChangeAspect="1"/>
          </p:cNvPicPr>
          <p:nvPr/>
        </p:nvPicPr>
        <p:blipFill>
          <a:blip r:embed="rId4"/>
          <a:stretch>
            <a:fillRect/>
          </a:stretch>
        </p:blipFill>
        <p:spPr>
          <a:xfrm>
            <a:off x="2114312" y="319084"/>
            <a:ext cx="7956836" cy="1318647"/>
          </a:xfrm>
          <a:prstGeom prst="rect">
            <a:avLst/>
          </a:prstGeom>
        </p:spPr>
      </p:pic>
      <p:grpSp>
        <p:nvGrpSpPr>
          <p:cNvPr id="17" name="Google Shape;515;p29"/>
          <p:cNvGrpSpPr/>
          <p:nvPr/>
        </p:nvGrpSpPr>
        <p:grpSpPr>
          <a:xfrm>
            <a:off x="327988" y="1637731"/>
            <a:ext cx="613708" cy="604184"/>
            <a:chOff x="5195985" y="1136011"/>
            <a:chExt cx="1812336" cy="1800001"/>
          </a:xfrm>
        </p:grpSpPr>
        <p:sp>
          <p:nvSpPr>
            <p:cNvPr id="18" name="Google Shape;516;p29"/>
            <p:cNvSpPr/>
            <p:nvPr/>
          </p:nvSpPr>
          <p:spPr>
            <a:xfrm rot="5400000" flipH="1">
              <a:off x="5195985" y="1136012"/>
              <a:ext cx="1800000" cy="1800000"/>
            </a:xfrm>
            <a:prstGeom prst="blockArc">
              <a:avLst>
                <a:gd name="adj1" fmla="val 10762688"/>
                <a:gd name="adj2" fmla="val 21583624"/>
                <a:gd name="adj3" fmla="val 22588"/>
              </a:avLst>
            </a:prstGeom>
            <a:solidFill>
              <a:schemeClr val="accent2"/>
            </a:solidFill>
            <a:ln>
              <a:noFill/>
            </a:ln>
          </p:spPr>
          <p:txBody>
            <a:bodyPr spcFirstLastPara="1" wrap="square" lIns="91425" tIns="45700" rIns="91425" bIns="45700" anchor="ctr" anchorCtr="0">
              <a:noAutofit/>
            </a:bodyPr>
            <a:lstStyle/>
            <a:p>
              <a:pPr algn="ctr">
                <a:buSzPts val="1800"/>
                <a:buFont typeface="Calibri"/>
                <a:buNone/>
              </a:pPr>
              <a:endParaRPr sz="1200">
                <a:latin typeface="Calibri"/>
                <a:ea typeface="Calibri"/>
                <a:cs typeface="Calibri"/>
                <a:sym typeface="Calibri"/>
              </a:endParaRPr>
            </a:p>
          </p:txBody>
        </p:sp>
        <p:sp>
          <p:nvSpPr>
            <p:cNvPr id="19" name="Google Shape;517;p29"/>
            <p:cNvSpPr/>
            <p:nvPr/>
          </p:nvSpPr>
          <p:spPr>
            <a:xfrm rot="-5400000">
              <a:off x="5208321" y="1136011"/>
              <a:ext cx="1800000" cy="1800000"/>
            </a:xfrm>
            <a:prstGeom prst="blockArc">
              <a:avLst>
                <a:gd name="adj1" fmla="val 10789048"/>
                <a:gd name="adj2" fmla="val 21576848"/>
                <a:gd name="adj3" fmla="val 22566"/>
              </a:avLst>
            </a:prstGeom>
            <a:solidFill>
              <a:schemeClr val="accent1"/>
            </a:solidFill>
            <a:ln>
              <a:noFill/>
            </a:ln>
          </p:spPr>
          <p:txBody>
            <a:bodyPr spcFirstLastPara="1" wrap="square" lIns="91425" tIns="45700" rIns="91425" bIns="45700" anchor="ctr" anchorCtr="0">
              <a:noAutofit/>
            </a:bodyPr>
            <a:lstStyle/>
            <a:p>
              <a:pPr algn="ctr">
                <a:buSzPts val="1800"/>
                <a:buFont typeface="Calibri"/>
                <a:buNone/>
              </a:pPr>
              <a:endParaRPr sz="1200">
                <a:latin typeface="Calibri"/>
                <a:ea typeface="Calibri"/>
                <a:cs typeface="Calibri"/>
                <a:sym typeface="Calibri"/>
              </a:endParaRPr>
            </a:p>
          </p:txBody>
        </p:sp>
      </p:grpSp>
      <p:sp>
        <p:nvSpPr>
          <p:cNvPr id="20" name="Rectangle 19"/>
          <p:cNvSpPr/>
          <p:nvPr/>
        </p:nvSpPr>
        <p:spPr>
          <a:xfrm>
            <a:off x="945874" y="1818834"/>
            <a:ext cx="4245545" cy="4230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FF0000"/>
                </a:solidFill>
                <a:latin typeface="Times New Roman" panose="02020603050405020304" pitchFamily="18" charset="0"/>
                <a:cs typeface="Times New Roman" panose="02020603050405020304" pitchFamily="18" charset="0"/>
              </a:rPr>
              <a:t>3. </a:t>
            </a:r>
            <a:r>
              <a:rPr lang="en-US" sz="3200" b="1" dirty="0" err="1" smtClean="0">
                <a:solidFill>
                  <a:srgbClr val="FF0000"/>
                </a:solidFill>
                <a:latin typeface="Times New Roman" panose="02020603050405020304" pitchFamily="18" charset="0"/>
                <a:cs typeface="Times New Roman" panose="02020603050405020304" pitchFamily="18" charset="0"/>
              </a:rPr>
              <a:t>Biên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pháp</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từ</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9" name="红色块"/>
          <p:cNvPicPr>
            <a:picLocks noChangeAspect="1"/>
          </p:cNvPicPr>
          <p:nvPr/>
        </p:nvPicPr>
        <p:blipFill>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3691468" y="2103203"/>
            <a:ext cx="4014899" cy="1727576"/>
          </a:xfrm>
          <a:prstGeom prst="rect">
            <a:avLst/>
          </a:prstGeom>
        </p:spPr>
      </p:pic>
      <p:sp>
        <p:nvSpPr>
          <p:cNvPr id="10" name="Title 2"/>
          <p:cNvSpPr txBox="1">
            <a:spLocks/>
          </p:cNvSpPr>
          <p:nvPr/>
        </p:nvSpPr>
        <p:spPr>
          <a:xfrm>
            <a:off x="4491682" y="2388074"/>
            <a:ext cx="2768927" cy="7623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Tx/>
              <a:buFontTx/>
              <a:buNone/>
            </a:pPr>
            <a:r>
              <a:rPr lang="en-US" sz="3600" b="1" dirty="0" smtClean="0">
                <a:solidFill>
                  <a:prstClr val="white"/>
                </a:solidFill>
                <a:latin typeface="Times New Roman" panose="02020603050405020304" pitchFamily="18" charset="0"/>
                <a:cs typeface="Times New Roman" panose="02020603050405020304" pitchFamily="18" charset="0"/>
              </a:rPr>
              <a:t>b. </a:t>
            </a:r>
            <a:r>
              <a:rPr lang="en-US" sz="3600" b="1" dirty="0" err="1" smtClean="0">
                <a:solidFill>
                  <a:prstClr val="white"/>
                </a:solidFill>
                <a:latin typeface="Times New Roman" panose="02020603050405020304" pitchFamily="18" charset="0"/>
                <a:cs typeface="Times New Roman" panose="02020603050405020304" pitchFamily="18" charset="0"/>
              </a:rPr>
              <a:t>Nhân</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hóa</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539" y="3285764"/>
            <a:ext cx="11774519" cy="3554819"/>
          </a:xfrm>
          <a:prstGeom prst="rect">
            <a:avLst/>
          </a:prstGeom>
        </p:spPr>
        <p:txBody>
          <a:bodyPr wrap="square">
            <a:spAutoFit/>
          </a:bodyPr>
          <a:lstStyle/>
          <a:p>
            <a:pPr marL="914377" algn="just">
              <a:lnSpc>
                <a:spcPct val="150000"/>
              </a:lnSpc>
              <a:buClrTx/>
              <a:buFontTx/>
              <a:buNone/>
            </a:pP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Khái</a:t>
            </a: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niệm</a:t>
            </a: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Là</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cách</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gọi</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hoặc</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tả</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con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vật</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cây</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cối</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đồ</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vật</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hiện</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tượng</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thiên</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nhiên</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bằng</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những</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từ</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vốn</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để</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tả</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con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người</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endPar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a:p>
            <a:pPr marL="914377" algn="just">
              <a:lnSpc>
                <a:spcPct val="150000"/>
              </a:lnSpc>
              <a:buClrTx/>
              <a:buFontTx/>
              <a:buNone/>
            </a:pP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Tác</a:t>
            </a: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dụng</a:t>
            </a: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làm</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cho</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đối</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tượng</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trở</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nên</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gần</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gũi</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biểu</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thị</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được</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những</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suy</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nghĩ</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tình</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cảm</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của</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con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người</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p>
          <a:p>
            <a:pPr marL="914377" algn="just">
              <a:lnSpc>
                <a:spcPct val="150000"/>
              </a:lnSpc>
              <a:buClrTx/>
              <a:buFontTx/>
              <a:buNone/>
            </a:pP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Cách</a:t>
            </a: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nhận</a:t>
            </a: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biết</a:t>
            </a:r>
            <a:r>
              <a:rPr lang="en-US" sz="3000" b="1" i="1"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chị</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ong</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chú</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chim</a:t>
            </a:r>
            <a:r>
              <a:rPr lang="en-US" sz="3000" kern="12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p>
        </p:txBody>
      </p:sp>
    </p:spTree>
    <p:extLst>
      <p:ext uri="{BB962C8B-B14F-4D97-AF65-F5344CB8AC3E}">
        <p14:creationId xmlns:p14="http://schemas.microsoft.com/office/powerpoint/2010/main" val="1238160166"/>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39" y="-10716"/>
            <a:ext cx="3568605" cy="6868715"/>
          </a:xfrm>
          <a:prstGeom prst="rect">
            <a:avLst/>
          </a:prstGeom>
        </p:spPr>
      </p:pic>
      <p:pic>
        <p:nvPicPr>
          <p:cNvPr id="2" name="Picture 1"/>
          <p:cNvPicPr>
            <a:picLocks noChangeAspect="1"/>
          </p:cNvPicPr>
          <p:nvPr/>
        </p:nvPicPr>
        <p:blipFill>
          <a:blip r:embed="rId4"/>
          <a:stretch>
            <a:fillRect/>
          </a:stretch>
        </p:blipFill>
        <p:spPr>
          <a:xfrm>
            <a:off x="-577513" y="2370065"/>
            <a:ext cx="4710551" cy="2107151"/>
          </a:xfrm>
          <a:prstGeom prst="rect">
            <a:avLst/>
          </a:prstGeom>
        </p:spPr>
      </p:pic>
      <p:sp>
        <p:nvSpPr>
          <p:cNvPr id="12" name="Google Shape;498;p52">
            <a:extLst>
              <a:ext uri="{FF2B5EF4-FFF2-40B4-BE49-F238E27FC236}">
                <a16:creationId xmlns="" xmlns:a16="http://schemas.microsoft.com/office/drawing/2014/main" id="{0ED8410C-8F0C-1F4A-A70C-7B9FB3FB43B5}"/>
              </a:ext>
            </a:extLst>
          </p:cNvPr>
          <p:cNvSpPr txBox="1">
            <a:spLocks/>
          </p:cNvSpPr>
          <p:nvPr/>
        </p:nvSpPr>
        <p:spPr>
          <a:xfrm>
            <a:off x="4133038" y="1542890"/>
            <a:ext cx="7472808" cy="1899967"/>
          </a:xfrm>
          <a:prstGeom prst="rect">
            <a:avLst/>
          </a:prstGeom>
          <a:noFill/>
          <a:ln>
            <a:noFill/>
          </a:ln>
        </p:spPr>
        <p:txBody>
          <a:bodyPr spcFirstLastPara="1" wrap="square" lIns="117687" tIns="117687" rIns="117687" bIns="117687"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FontTx/>
            </a:pPr>
            <a:r>
              <a:rPr lang="vi-VN" sz="3604"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3604" i="1" dirty="0" smtClean="0">
                <a:latin typeface="Times New Roman" panose="02020603050405020304" pitchFamily="18" charset="0"/>
                <a:ea typeface="Calibri" panose="020F0502020204030204" pitchFamily="34" charset="0"/>
                <a:cs typeface="Times New Roman" panose="02020603050405020304" pitchFamily="18" charset="0"/>
              </a:rPr>
              <a:t>Thở</a:t>
            </a:r>
            <a:r>
              <a:rPr lang="vi-VN" sz="3604" dirty="0" smtClean="0">
                <a:latin typeface="Times New Roman" panose="02020603050405020304" pitchFamily="18" charset="0"/>
                <a:ea typeface="Calibri" panose="020F0502020204030204" pitchFamily="34" charset="0"/>
                <a:cs typeface="Times New Roman" panose="02020603050405020304" pitchFamily="18" charset="0"/>
              </a:rPr>
              <a:t> (Mái lá khoan thai </a:t>
            </a:r>
            <a:r>
              <a:rPr lang="vi-VN" sz="3604" i="1" dirty="0" smtClean="0">
                <a:latin typeface="Times New Roman" panose="02020603050405020304" pitchFamily="18" charset="0"/>
                <a:ea typeface="Calibri" panose="020F0502020204030204" pitchFamily="34" charset="0"/>
                <a:cs typeface="Times New Roman" panose="02020603050405020304" pitchFamily="18" charset="0"/>
              </a:rPr>
              <a:t>thở</a:t>
            </a:r>
            <a:r>
              <a:rPr lang="vi-VN" sz="3604" dirty="0" smtClean="0">
                <a:latin typeface="Times New Roman" panose="02020603050405020304" pitchFamily="18" charset="0"/>
                <a:ea typeface="Calibri" panose="020F0502020204030204" pitchFamily="34" charset="0"/>
                <a:cs typeface="Times New Roman" panose="02020603050405020304" pitchFamily="18" charset="0"/>
              </a:rPr>
              <a:t> làn khói nhẹ): phả ra, tỏa ra.</a:t>
            </a:r>
            <a:endParaRPr lang="vi-VN" sz="3604" dirty="0">
              <a:latin typeface="Times New Roman" panose="02020603050405020304" pitchFamily="18" charset="0"/>
              <a:cs typeface="Times New Roman" panose="02020603050405020304" pitchFamily="18" charset="0"/>
            </a:endParaRPr>
          </a:p>
        </p:txBody>
      </p:sp>
      <p:sp>
        <p:nvSpPr>
          <p:cNvPr id="13" name="Google Shape;498;p52">
            <a:extLst>
              <a:ext uri="{FF2B5EF4-FFF2-40B4-BE49-F238E27FC236}">
                <a16:creationId xmlns="" xmlns:a16="http://schemas.microsoft.com/office/drawing/2014/main" id="{76CEECEF-5B55-1041-B653-67B9A178A06E}"/>
              </a:ext>
            </a:extLst>
          </p:cNvPr>
          <p:cNvSpPr txBox="1">
            <a:spLocks/>
          </p:cNvSpPr>
          <p:nvPr/>
        </p:nvSpPr>
        <p:spPr>
          <a:xfrm>
            <a:off x="4133039" y="3257956"/>
            <a:ext cx="7472807" cy="3600043"/>
          </a:xfrm>
          <a:prstGeom prst="rect">
            <a:avLst/>
          </a:prstGeom>
          <a:noFill/>
          <a:ln>
            <a:noFill/>
          </a:ln>
        </p:spPr>
        <p:txBody>
          <a:bodyPr spcFirstLastPara="1" wrap="square" lIns="117687" tIns="117687" rIns="117687" bIns="11768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cLaren"/>
              <a:buNone/>
              <a:defRPr sz="5000" b="1" i="0" u="none" strike="noStrike" cap="none">
                <a:solidFill>
                  <a:schemeClr val="dk2"/>
                </a:solidFill>
                <a:latin typeface="McLaren"/>
                <a:ea typeface="McLaren"/>
                <a:cs typeface="McLaren"/>
                <a:sym typeface="McLaren"/>
              </a:defRPr>
            </a:lvl1pPr>
            <a:lvl2pPr marR="0" lvl="1"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2pPr>
            <a:lvl3pPr marR="0" lvl="2"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3pPr>
            <a:lvl4pPr marR="0" lvl="3"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4pPr>
            <a:lvl5pPr marR="0" lvl="4"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5pPr>
            <a:lvl6pPr marR="0" lvl="5"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6pPr>
            <a:lvl7pPr marR="0" lvl="6"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7pPr>
            <a:lvl8pPr marR="0" lvl="7"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8pPr>
            <a:lvl9pPr marR="0" lvl="8"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9pPr>
          </a:lstStyle>
          <a:p>
            <a:pPr algn="just">
              <a:buClr>
                <a:srgbClr val="70312E"/>
              </a:buClr>
            </a:pPr>
            <a:r>
              <a:rPr lang="vi-VN" sz="3604" b="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3604" b="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Thở</a:t>
            </a:r>
            <a:r>
              <a:rPr lang="vi-VN" sz="3604" b="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(Em bé </a:t>
            </a:r>
            <a:r>
              <a:rPr lang="vi-VN" sz="3604" b="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thở</a:t>
            </a:r>
            <a:r>
              <a:rPr lang="vi-VN" sz="3604" b="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đều đều khi ngủ say): hoạt động của con người – hít không khí vào lồng ngực, vào cơ thể rồi đưa trở ra qua mũi, miệng.</a:t>
            </a:r>
            <a:endParaRPr lang="vi-VN" sz="3604" b="0"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3775930" y="42461"/>
            <a:ext cx="3954676" cy="1544650"/>
          </a:xfrm>
          <a:prstGeom prst="rect">
            <a:avLst/>
          </a:prstGeom>
        </p:spPr>
      </p:pic>
    </p:spTree>
    <p:extLst>
      <p:ext uri="{BB962C8B-B14F-4D97-AF65-F5344CB8AC3E}">
        <p14:creationId xmlns:p14="http://schemas.microsoft.com/office/powerpoint/2010/main" val="162985792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3599485" y="707383"/>
            <a:ext cx="4571284" cy="1785490"/>
          </a:xfrm>
          <a:prstGeom prst="rect">
            <a:avLst/>
          </a:prstGeom>
        </p:spPr>
      </p:pic>
      <p:sp>
        <p:nvSpPr>
          <p:cNvPr id="27" name="Google Shape;498;p52">
            <a:extLst>
              <a:ext uri="{FF2B5EF4-FFF2-40B4-BE49-F238E27FC236}">
                <a16:creationId xmlns="" xmlns:a16="http://schemas.microsoft.com/office/drawing/2014/main" id="{0ED8410C-8F0C-1F4A-A70C-7B9FB3FB43B5}"/>
              </a:ext>
            </a:extLst>
          </p:cNvPr>
          <p:cNvSpPr txBox="1">
            <a:spLocks/>
          </p:cNvSpPr>
          <p:nvPr/>
        </p:nvSpPr>
        <p:spPr>
          <a:xfrm>
            <a:off x="750185" y="2138031"/>
            <a:ext cx="4763511" cy="1899967"/>
          </a:xfrm>
          <a:prstGeom prst="rect">
            <a:avLst/>
          </a:prstGeom>
          <a:noFill/>
          <a:ln>
            <a:noFill/>
          </a:ln>
        </p:spPr>
        <p:txBody>
          <a:bodyPr spcFirstLastPara="1" wrap="square" lIns="117687" tIns="117687" rIns="117687" bIns="117687"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200000"/>
              </a:lnSpc>
              <a:buClrTx/>
              <a:buFontTx/>
            </a:pPr>
            <a:r>
              <a:rPr lang="en-US" sz="3200" dirty="0" err="1" smtClean="0">
                <a:latin typeface="Times New Roman" panose="02020603050405020304" pitchFamily="18" charset="0"/>
                <a:cs typeface="Times New Roman" panose="02020603050405020304" pitchFamily="18" charset="0"/>
              </a:rPr>
              <a:t>Tìm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từ</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láy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bài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Chọn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một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từ</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giải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nghĩa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dụng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việc</a:t>
            </a:r>
            <a:r>
              <a:rPr lang="en-US" sz="3200" dirty="0" smtClean="0">
                <a:latin typeface="Times New Roman" panose="02020603050405020304" pitchFamily="18" charset="0"/>
                <a:cs typeface="Times New Roman" panose="02020603050405020304" pitchFamily="18" charset="0"/>
              </a:rPr>
              <a:t> dung </a:t>
            </a:r>
            <a:r>
              <a:rPr lang="en-US" sz="3200" dirty="0" err="1" smtClean="0">
                <a:latin typeface="Times New Roman" panose="02020603050405020304" pitchFamily="18" charset="0"/>
                <a:cs typeface="Times New Roman" panose="02020603050405020304" pitchFamily="18" charset="0"/>
              </a:rPr>
              <a:t>từ</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láy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đó</a:t>
            </a:r>
            <a:r>
              <a:rPr lang="en-US" sz="3200" dirty="0" smtClean="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a:blip r:embed="rId4"/>
          <a:stretch>
            <a:fillRect/>
          </a:stretch>
        </p:blipFill>
        <p:spPr>
          <a:xfrm>
            <a:off x="5885127" y="2032823"/>
            <a:ext cx="6059606" cy="4392488"/>
          </a:xfrm>
          <a:prstGeom prst="rect">
            <a:avLst/>
          </a:prstGeom>
        </p:spPr>
      </p:pic>
    </p:spTree>
    <p:extLst>
      <p:ext uri="{BB962C8B-B14F-4D97-AF65-F5344CB8AC3E}">
        <p14:creationId xmlns:p14="http://schemas.microsoft.com/office/powerpoint/2010/main" val="366512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par>
                                <p:cTn id="13" presetID="2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15.xml><?xml version="1.0" encoding="utf-8"?>
<p:tagLst xmlns:a="http://schemas.openxmlformats.org/drawingml/2006/main" xmlns:r="http://schemas.openxmlformats.org/officeDocument/2006/relationships" xmlns:p="http://schemas.openxmlformats.org/presentationml/2006/main">
  <p:tag name="PA" val="v4.0.0"/>
</p:tagLst>
</file>

<file path=ppt/tags/tag16.xml><?xml version="1.0" encoding="utf-8"?>
<p:tagLst xmlns:a="http://schemas.openxmlformats.org/drawingml/2006/main" xmlns:r="http://schemas.openxmlformats.org/officeDocument/2006/relationships" xmlns:p="http://schemas.openxmlformats.org/presentationml/2006/main">
  <p:tag name="PA" val="v4.0.0"/>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PA" val="v4.0.0"/>
</p:tagLst>
</file>

<file path=ppt/tags/tag24.xml><?xml version="1.0" encoding="utf-8"?>
<p:tagLst xmlns:a="http://schemas.openxmlformats.org/drawingml/2006/main" xmlns:r="http://schemas.openxmlformats.org/officeDocument/2006/relationships" xmlns:p="http://schemas.openxmlformats.org/presentationml/2006/main">
  <p:tag name="PA" val="v4.0.0"/>
</p:tagLst>
</file>

<file path=ppt/tags/tag25.xml><?xml version="1.0" encoding="utf-8"?>
<p:tagLst xmlns:a="http://schemas.openxmlformats.org/drawingml/2006/main" xmlns:r="http://schemas.openxmlformats.org/officeDocument/2006/relationships" xmlns:p="http://schemas.openxmlformats.org/presentationml/2006/main">
  <p:tag name="PA" val="v4.0.0"/>
</p:tagLst>
</file>

<file path=ppt/tags/tag26.xml><?xml version="1.0" encoding="utf-8"?>
<p:tagLst xmlns:a="http://schemas.openxmlformats.org/drawingml/2006/main" xmlns:r="http://schemas.openxmlformats.org/officeDocument/2006/relationships" xmlns:p="http://schemas.openxmlformats.org/presentationml/2006/main">
  <p:tag name="PA" val="v4.0.0"/>
</p:tagLst>
</file>

<file path=ppt/tags/tag27.xml><?xml version="1.0" encoding="utf-8"?>
<p:tagLst xmlns:a="http://schemas.openxmlformats.org/drawingml/2006/main" xmlns:r="http://schemas.openxmlformats.org/officeDocument/2006/relationships" xmlns:p="http://schemas.openxmlformats.org/presentationml/2006/main">
  <p:tag name="PA" val="v4.0.0"/>
</p:tagLst>
</file>

<file path=ppt/tags/tag28.xml><?xml version="1.0" encoding="utf-8"?>
<p:tagLst xmlns:a="http://schemas.openxmlformats.org/drawingml/2006/main" xmlns:r="http://schemas.openxmlformats.org/officeDocument/2006/relationships" xmlns:p="http://schemas.openxmlformats.org/presentationml/2006/main">
  <p:tag name="PA" val="v4.0.0"/>
</p:tagLst>
</file>

<file path=ppt/tags/tag29.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30.xml><?xml version="1.0" encoding="utf-8"?>
<p:tagLst xmlns:a="http://schemas.openxmlformats.org/drawingml/2006/main" xmlns:r="http://schemas.openxmlformats.org/officeDocument/2006/relationships" xmlns:p="http://schemas.openxmlformats.org/presentationml/2006/main">
  <p:tag name="PA" val="v4.0.0"/>
</p:tagLst>
</file>

<file path=ppt/tags/tag31.xml><?xml version="1.0" encoding="utf-8"?>
<p:tagLst xmlns:a="http://schemas.openxmlformats.org/drawingml/2006/main" xmlns:r="http://schemas.openxmlformats.org/officeDocument/2006/relationships" xmlns:p="http://schemas.openxmlformats.org/presentationml/2006/main">
  <p:tag name="PA" val="v4.0.0"/>
</p:tagLst>
</file>

<file path=ppt/tags/tag32.xml><?xml version="1.0" encoding="utf-8"?>
<p:tagLst xmlns:a="http://schemas.openxmlformats.org/drawingml/2006/main" xmlns:r="http://schemas.openxmlformats.org/officeDocument/2006/relationships" xmlns:p="http://schemas.openxmlformats.org/presentationml/2006/main">
  <p:tag name="PA" val="v4.0.0"/>
</p:tagLst>
</file>

<file path=ppt/tags/tag33.xml><?xml version="1.0" encoding="utf-8"?>
<p:tagLst xmlns:a="http://schemas.openxmlformats.org/drawingml/2006/main" xmlns:r="http://schemas.openxmlformats.org/officeDocument/2006/relationships" xmlns:p="http://schemas.openxmlformats.org/presentationml/2006/main">
  <p:tag name="PA" val="v4.0.0"/>
</p:tagLst>
</file>

<file path=ppt/tags/tag34.xml><?xml version="1.0" encoding="utf-8"?>
<p:tagLst xmlns:a="http://schemas.openxmlformats.org/drawingml/2006/main" xmlns:r="http://schemas.openxmlformats.org/officeDocument/2006/relationships" xmlns:p="http://schemas.openxmlformats.org/presentationml/2006/main">
  <p:tag name="PA" val="v4.0.0"/>
</p:tagLst>
</file>

<file path=ppt/tags/tag35.xml><?xml version="1.0" encoding="utf-8"?>
<p:tagLst xmlns:a="http://schemas.openxmlformats.org/drawingml/2006/main" xmlns:r="http://schemas.openxmlformats.org/officeDocument/2006/relationships" xmlns:p="http://schemas.openxmlformats.org/presentationml/2006/main">
  <p:tag name="PA" val="v4.0.0"/>
</p:tagLst>
</file>

<file path=ppt/tags/tag36.xml><?xml version="1.0" encoding="utf-8"?>
<p:tagLst xmlns:a="http://schemas.openxmlformats.org/drawingml/2006/main" xmlns:r="http://schemas.openxmlformats.org/officeDocument/2006/relationships" xmlns:p="http://schemas.openxmlformats.org/presentationml/2006/main">
  <p:tag name="PA" val="v4.0.0"/>
</p:tagLst>
</file>

<file path=ppt/tags/tag37.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Rochester Template SlidesMania">
  <a:themeElements>
    <a:clrScheme name="Simple Light">
      <a:dk1>
        <a:srgbClr val="000000"/>
      </a:dk1>
      <a:lt1>
        <a:srgbClr val="FFFFFF"/>
      </a:lt1>
      <a:dk2>
        <a:srgbClr val="595959"/>
      </a:dk2>
      <a:lt2>
        <a:srgbClr val="434343"/>
      </a:lt2>
      <a:accent1>
        <a:srgbClr val="D0E0E3"/>
      </a:accent1>
      <a:accent2>
        <a:srgbClr val="A2C4C9"/>
      </a:accent2>
      <a:accent3>
        <a:srgbClr val="000000"/>
      </a:accent3>
      <a:accent4>
        <a:srgbClr val="000000"/>
      </a:accent4>
      <a:accent5>
        <a:srgbClr val="000000"/>
      </a:accent5>
      <a:accent6>
        <a:srgbClr val="000000"/>
      </a:accent6>
      <a:hlink>
        <a:srgbClr val="A2C4C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Rochester Template SlidesMania">
  <a:themeElements>
    <a:clrScheme name="Simple Light">
      <a:dk1>
        <a:srgbClr val="000000"/>
      </a:dk1>
      <a:lt1>
        <a:srgbClr val="FFFFFF"/>
      </a:lt1>
      <a:dk2>
        <a:srgbClr val="595959"/>
      </a:dk2>
      <a:lt2>
        <a:srgbClr val="434343"/>
      </a:lt2>
      <a:accent1>
        <a:srgbClr val="D0E0E3"/>
      </a:accent1>
      <a:accent2>
        <a:srgbClr val="A2C4C9"/>
      </a:accent2>
      <a:accent3>
        <a:srgbClr val="000000"/>
      </a:accent3>
      <a:accent4>
        <a:srgbClr val="000000"/>
      </a:accent4>
      <a:accent5>
        <a:srgbClr val="000000"/>
      </a:accent5>
      <a:accent6>
        <a:srgbClr val="000000"/>
      </a:accent6>
      <a:hlink>
        <a:srgbClr val="A2C4C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TotalTime>
  <Words>1024</Words>
  <Application>Microsoft Office PowerPoint</Application>
  <PresentationFormat>Widescreen</PresentationFormat>
  <Paragraphs>117</Paragraphs>
  <Slides>15</Slides>
  <Notes>15</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15</vt:i4>
      </vt:variant>
    </vt:vector>
  </HeadingPairs>
  <TitlesOfParts>
    <vt:vector size="32" baseType="lpstr">
      <vt:lpstr>Arial</vt:lpstr>
      <vt:lpstr>Maitree</vt:lpstr>
      <vt:lpstr>Calibri</vt:lpstr>
      <vt:lpstr>Times New Roman</vt:lpstr>
      <vt:lpstr>EB Garamond Medium</vt:lpstr>
      <vt:lpstr>Wingdings</vt:lpstr>
      <vt:lpstr>#9Slide05 Fourth</vt:lpstr>
      <vt:lpstr>McLaren</vt:lpstr>
      <vt:lpstr>微软雅黑</vt:lpstr>
      <vt:lpstr>等线</vt:lpstr>
      <vt:lpstr>Barlow Condensed</vt:lpstr>
      <vt:lpstr>腾祥铁山楷书简繁合集</vt:lpstr>
      <vt:lpstr>Playfair Display Medium</vt:lpstr>
      <vt:lpstr>Playfair Display</vt:lpstr>
      <vt:lpstr>Rochester Template SlidesMania</vt:lpstr>
      <vt:lpstr>https://www.freeppt7.com</vt:lpstr>
      <vt:lpstr>1_Rochester Template 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Các từ láy trong bài thơ: đêm đêm, leng keng, sớm sớm, chiều chiều, lao xao, véo von, khúc khích, lửng lơ, xao xuyến, thẹn thò</vt:lpstr>
      <vt:lpstr> Tác dụng: Giúp cho câu thơ thêm sinh động, gợi hình, gợi cảm. Nhà thơ đã gợi nên được trạng thái bâng khuâng của sự vật, giúp cho sự vật thêm gần gũi với con người, cũng có những nỗi niềm cảm xúc như con người, ...</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Here goes your presentation title</dc:title>
  <dc:creator>dell</dc:creator>
  <cp:lastModifiedBy>dell</cp:lastModifiedBy>
  <cp:revision>33</cp:revision>
  <dcterms:modified xsi:type="dcterms:W3CDTF">2024-12-17T13:53:52Z</dcterms:modified>
</cp:coreProperties>
</file>