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5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6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8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9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21" r:id="rId7"/>
    <p:sldMasterId id="2147483885" r:id="rId8"/>
    <p:sldMasterId id="2147484025" r:id="rId9"/>
    <p:sldMasterId id="2147484037" r:id="rId10"/>
    <p:sldMasterId id="2147484059" r:id="rId11"/>
    <p:sldMasterId id="2147484065" r:id="rId12"/>
    <p:sldMasterId id="2147484071" r:id="rId13"/>
    <p:sldMasterId id="2147484081" r:id="rId14"/>
    <p:sldMasterId id="2147484093" r:id="rId15"/>
    <p:sldMasterId id="2147484106" r:id="rId16"/>
    <p:sldMasterId id="2147484131" r:id="rId17"/>
    <p:sldMasterId id="2147484144" r:id="rId18"/>
    <p:sldMasterId id="2147484157" r:id="rId19"/>
    <p:sldMasterId id="2147484170" r:id="rId20"/>
  </p:sldMasterIdLst>
  <p:notesMasterIdLst>
    <p:notesMasterId r:id="rId70"/>
  </p:notesMasterIdLst>
  <p:sldIdLst>
    <p:sldId id="1225" r:id="rId21"/>
    <p:sldId id="1226" r:id="rId22"/>
    <p:sldId id="1227" r:id="rId23"/>
    <p:sldId id="1228" r:id="rId24"/>
    <p:sldId id="1229" r:id="rId25"/>
    <p:sldId id="1230" r:id="rId26"/>
    <p:sldId id="1231" r:id="rId27"/>
    <p:sldId id="1232" r:id="rId28"/>
    <p:sldId id="1233" r:id="rId29"/>
    <p:sldId id="1088" r:id="rId30"/>
    <p:sldId id="1234" r:id="rId31"/>
    <p:sldId id="1235" r:id="rId32"/>
    <p:sldId id="1236" r:id="rId33"/>
    <p:sldId id="1237" r:id="rId34"/>
    <p:sldId id="1093" r:id="rId35"/>
    <p:sldId id="1113" r:id="rId36"/>
    <p:sldId id="1179" r:id="rId37"/>
    <p:sldId id="1126" r:id="rId38"/>
    <p:sldId id="1238" r:id="rId39"/>
    <p:sldId id="1038" r:id="rId40"/>
    <p:sldId id="1239" r:id="rId41"/>
    <p:sldId id="1240" r:id="rId42"/>
    <p:sldId id="1241" r:id="rId43"/>
    <p:sldId id="1242" r:id="rId44"/>
    <p:sldId id="1129" r:id="rId45"/>
    <p:sldId id="1244" r:id="rId46"/>
    <p:sldId id="1243" r:id="rId47"/>
    <p:sldId id="1245" r:id="rId48"/>
    <p:sldId id="1246" r:id="rId49"/>
    <p:sldId id="1200" r:id="rId50"/>
    <p:sldId id="1247" r:id="rId51"/>
    <p:sldId id="1201" r:id="rId52"/>
    <p:sldId id="1202" r:id="rId53"/>
    <p:sldId id="1205" r:id="rId54"/>
    <p:sldId id="1206" r:id="rId55"/>
    <p:sldId id="1208" r:id="rId56"/>
    <p:sldId id="1207" r:id="rId57"/>
    <p:sldId id="1211" r:id="rId58"/>
    <p:sldId id="1215" r:id="rId59"/>
    <p:sldId id="1216" r:id="rId60"/>
    <p:sldId id="1217" r:id="rId61"/>
    <p:sldId id="1218" r:id="rId62"/>
    <p:sldId id="1219" r:id="rId63"/>
    <p:sldId id="1220" r:id="rId64"/>
    <p:sldId id="1221" r:id="rId65"/>
    <p:sldId id="1222" r:id="rId66"/>
    <p:sldId id="1223" r:id="rId67"/>
    <p:sldId id="1224" r:id="rId68"/>
    <p:sldId id="1248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03BC9"/>
    <a:srgbClr val="AA96E2"/>
    <a:srgbClr val="E69654"/>
    <a:srgbClr val="E2863A"/>
    <a:srgbClr val="FFEFBD"/>
    <a:srgbClr val="DD8E19"/>
    <a:srgbClr val="FFFFFF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67" d="100"/>
          <a:sy n="67" d="100"/>
        </p:scale>
        <p:origin x="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" Type="http://schemas.openxmlformats.org/officeDocument/2006/relationships/slideMaster" Target="slideMasters/slideMaster7.xml"/><Relationship Id="rId7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566BB-1B6A-4A20-9379-D11DAD0DEBFD}" type="doc">
      <dgm:prSet loTypeId="urn:microsoft.com/office/officeart/2008/layout/VerticalCurvedList#1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id-ID"/>
        </a:p>
      </dgm:t>
    </dgm:pt>
    <dgm:pt modelId="{FDF27DB0-EAC0-4920-AF7D-20BBB7402A2C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altLang="zh-CN" sz="2800" dirty="0" smtClean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rPr>
            <a:t>HỌC BÀI, LÀM BÀI TẬP VÀO VỞ.</a:t>
          </a:r>
          <a:endParaRPr lang="en-US" altLang="zh-CN" sz="2800" dirty="0">
            <a:solidFill>
              <a:schemeClr val="bg1"/>
            </a:solidFill>
            <a:latin typeface="Times New Roman" pitchFamily="18" charset="0"/>
            <a:ea typeface="印品黑体" panose="00000500000000000000" pitchFamily="2" charset="-122"/>
            <a:cs typeface="Times New Roman" pitchFamily="18" charset="0"/>
          </a:endParaRPr>
        </a:p>
        <a:p>
          <a:endParaRPr lang="id-ID" sz="1000" dirty="0">
            <a:solidFill>
              <a:schemeClr val="bg1">
                <a:lumMod val="95000"/>
              </a:schemeClr>
            </a:solidFill>
          </a:endParaRPr>
        </a:p>
      </dgm:t>
    </dgm:pt>
    <dgm:pt modelId="{95451BA8-FA3F-4B23-98B5-EFA183983FD5}" type="parTrans" cxnId="{8B8800F8-EBE8-4C70-9F9A-8212128C6F24}">
      <dgm:prSet/>
      <dgm:spPr/>
      <dgm:t>
        <a:bodyPr/>
        <a:lstStyle/>
        <a:p>
          <a:endParaRPr lang="id-ID"/>
        </a:p>
      </dgm:t>
    </dgm:pt>
    <dgm:pt modelId="{DD384F37-CF0A-45FB-9AEA-974EB4CF2B81}" type="sibTrans" cxnId="{8B8800F8-EBE8-4C70-9F9A-8212128C6F24}">
      <dgm:prSet/>
      <dgm:spPr>
        <a:ln w="57150">
          <a:solidFill>
            <a:schemeClr val="accent4"/>
          </a:solidFill>
        </a:ln>
      </dgm:spPr>
      <dgm:t>
        <a:bodyPr/>
        <a:lstStyle/>
        <a:p>
          <a:endParaRPr lang="id-ID"/>
        </a:p>
      </dgm:t>
    </dgm:pt>
    <dgm:pt modelId="{9F78A4BF-1191-4BD9-B69E-2B8C72C488C8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Sưu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tầm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C10C32A8-7D6C-49C0-9AF2-450D15A055CB}" type="parTrans" cxnId="{F02CA589-ACAE-4C6D-B75E-DC1912404608}">
      <dgm:prSet/>
      <dgm:spPr/>
      <dgm:t>
        <a:bodyPr/>
        <a:lstStyle/>
        <a:p>
          <a:endParaRPr lang="id-ID"/>
        </a:p>
      </dgm:t>
    </dgm:pt>
    <dgm:pt modelId="{6CB7DAD9-F2B8-44DD-AEE6-0B918AB3F3FD}" type="sibTrans" cxnId="{F02CA589-ACAE-4C6D-B75E-DC1912404608}">
      <dgm:prSet/>
      <dgm:spPr/>
      <dgm:t>
        <a:bodyPr/>
        <a:lstStyle/>
        <a:p>
          <a:endParaRPr lang="id-ID"/>
        </a:p>
      </dgm:t>
    </dgm:pt>
    <dgm:pt modelId="{54DAB0CE-F9D0-4810-B5AB-8F258520D34B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tre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Việt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Nam.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7793250F-93B5-420E-A750-1B283EFF4C46}" type="parTrans" cxnId="{6014CF63-FFA8-42E1-94A5-E920FF21BB0A}">
      <dgm:prSet/>
      <dgm:spPr/>
      <dgm:t>
        <a:bodyPr/>
        <a:lstStyle/>
        <a:p>
          <a:endParaRPr lang="id-ID"/>
        </a:p>
      </dgm:t>
    </dgm:pt>
    <dgm:pt modelId="{FC0C46E9-4352-491C-9471-80B8E44BF7F6}" type="sibTrans" cxnId="{6014CF63-FFA8-42E1-94A5-E920FF21BB0A}">
      <dgm:prSet/>
      <dgm:spPr/>
      <dgm:t>
        <a:bodyPr/>
        <a:lstStyle/>
        <a:p>
          <a:endParaRPr lang="id-ID"/>
        </a:p>
      </dgm:t>
    </dgm:pt>
    <dgm:pt modelId="{DE6C1B2F-F0E7-438C-AD16-357C45DB6BE4}" type="pres">
      <dgm:prSet presAssocID="{435566BB-1B6A-4A20-9379-D11DAD0DEB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3161767-ACB3-4553-BE18-DA95982EBD66}" type="pres">
      <dgm:prSet presAssocID="{435566BB-1B6A-4A20-9379-D11DAD0DEBFD}" presName="Name1" presStyleCnt="0"/>
      <dgm:spPr/>
    </dgm:pt>
    <dgm:pt modelId="{5E26D964-A722-44AC-8720-517E54F0D619}" type="pres">
      <dgm:prSet presAssocID="{435566BB-1B6A-4A20-9379-D11DAD0DEBFD}" presName="cycle" presStyleCnt="0"/>
      <dgm:spPr/>
    </dgm:pt>
    <dgm:pt modelId="{61029F5C-B5DF-4634-9F39-DB431C70FC21}" type="pres">
      <dgm:prSet presAssocID="{435566BB-1B6A-4A20-9379-D11DAD0DEBFD}" presName="srcNode" presStyleLbl="node1" presStyleIdx="0" presStyleCnt="3"/>
      <dgm:spPr/>
    </dgm:pt>
    <dgm:pt modelId="{9CA5311C-F3F3-438E-B801-4EA70EB42938}" type="pres">
      <dgm:prSet presAssocID="{435566BB-1B6A-4A20-9379-D11DAD0DEBFD}" presName="conn" presStyleLbl="parChTrans1D2" presStyleIdx="0" presStyleCnt="1"/>
      <dgm:spPr/>
      <dgm:t>
        <a:bodyPr/>
        <a:lstStyle/>
        <a:p>
          <a:endParaRPr lang="en-US"/>
        </a:p>
      </dgm:t>
    </dgm:pt>
    <dgm:pt modelId="{E1B8B99D-B787-43A8-AEDE-A477E6A49741}" type="pres">
      <dgm:prSet presAssocID="{435566BB-1B6A-4A20-9379-D11DAD0DEBFD}" presName="extraNode" presStyleLbl="node1" presStyleIdx="0" presStyleCnt="3"/>
      <dgm:spPr/>
    </dgm:pt>
    <dgm:pt modelId="{DCD87759-42B3-4336-8955-73BAA22AED1A}" type="pres">
      <dgm:prSet presAssocID="{435566BB-1B6A-4A20-9379-D11DAD0DEBFD}" presName="dstNode" presStyleLbl="node1" presStyleIdx="0" presStyleCnt="3"/>
      <dgm:spPr/>
    </dgm:pt>
    <dgm:pt modelId="{BCFC0A0D-5C26-4B0E-9B97-027EBA05534F}" type="pres">
      <dgm:prSet presAssocID="{FDF27DB0-EAC0-4920-AF7D-20BBB7402A2C}" presName="text_1" presStyleLbl="node1" presStyleIdx="0" presStyleCnt="3" custScaleX="70233" custLinFactNeighborX="-11129" custLinFactNeighborY="688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6D91DDFE-3398-4E2E-9C0D-90E12A172ACB}" type="pres">
      <dgm:prSet presAssocID="{FDF27DB0-EAC0-4920-AF7D-20BBB7402A2C}" presName="accent_1" presStyleCnt="0"/>
      <dgm:spPr/>
    </dgm:pt>
    <dgm:pt modelId="{3A87B7BC-A8F6-4FA9-9633-16321F2F36FB}" type="pres">
      <dgm:prSet presAssocID="{FDF27DB0-EAC0-4920-AF7D-20BBB7402A2C}" presName="accentRepeatNode" presStyleLbl="solidFgAcc1" presStyleIdx="0" presStyleCnt="3" custLinFactNeighborX="5512" custLinFactNeighborY="5512"/>
      <dgm:spPr>
        <a:solidFill>
          <a:schemeClr val="bg1"/>
        </a:solidFill>
        <a:ln w="57150">
          <a:solidFill>
            <a:schemeClr val="accent1"/>
          </a:solidFill>
        </a:ln>
      </dgm:spPr>
    </dgm:pt>
    <dgm:pt modelId="{3503E521-6B50-4E2C-8EEC-B8CBD7140168}" type="pres">
      <dgm:prSet presAssocID="{9F78A4BF-1191-4BD9-B69E-2B8C72C488C8}" presName="text_2" presStyleLbl="node1" presStyleIdx="1" presStyleCnt="3" custScaleX="70233" custLinFactNeighborX="-12258" custLinFactNeighborY="172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1213BC79-D962-4C02-A2A2-77C3DB5D047B}" type="pres">
      <dgm:prSet presAssocID="{9F78A4BF-1191-4BD9-B69E-2B8C72C488C8}" presName="accent_2" presStyleCnt="0"/>
      <dgm:spPr/>
    </dgm:pt>
    <dgm:pt modelId="{F47FA197-DA62-465B-B9A8-DFA36447A975}" type="pres">
      <dgm:prSet presAssocID="{9F78A4BF-1191-4BD9-B69E-2B8C72C488C8}" presName="accentRepeatNode" presStyleLbl="solidFgAcc1" presStyleIdx="1" presStyleCnt="3"/>
      <dgm:spPr>
        <a:solidFill>
          <a:schemeClr val="bg1"/>
        </a:solidFill>
        <a:ln w="57150">
          <a:solidFill>
            <a:schemeClr val="accent2"/>
          </a:solidFill>
        </a:ln>
      </dgm:spPr>
    </dgm:pt>
    <dgm:pt modelId="{32DB89E7-120B-4858-AA09-49C68F2DABA3}" type="pres">
      <dgm:prSet presAssocID="{54DAB0CE-F9D0-4810-B5AB-8F258520D34B}" presName="text_3" presStyleLbl="node1" presStyleIdx="2" presStyleCnt="3" custScaleX="70233" custLinFactNeighborX="-11129" custLinFactNeighborY="-516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8163A2FB-F053-46DA-8FBA-D94CEB42713B}" type="pres">
      <dgm:prSet presAssocID="{54DAB0CE-F9D0-4810-B5AB-8F258520D34B}" presName="accent_3" presStyleCnt="0"/>
      <dgm:spPr/>
    </dgm:pt>
    <dgm:pt modelId="{2A6C2703-E9D7-4AA8-BCFF-B53EFB25DFCC}" type="pres">
      <dgm:prSet presAssocID="{54DAB0CE-F9D0-4810-B5AB-8F258520D34B}" presName="accentRepeatNode" presStyleLbl="solidFgAcc1" presStyleIdx="2" presStyleCnt="3" custLinFactNeighborX="4134" custLinFactNeighborY="-5512"/>
      <dgm:spPr>
        <a:solidFill>
          <a:schemeClr val="bg1"/>
        </a:solidFill>
        <a:ln w="57150">
          <a:solidFill>
            <a:schemeClr val="accent3"/>
          </a:solidFill>
        </a:ln>
      </dgm:spPr>
    </dgm:pt>
  </dgm:ptLst>
  <dgm:cxnLst>
    <dgm:cxn modelId="{C6B69F96-2D5B-441C-B5FA-3C6BBB4A4E57}" type="presOf" srcId="{FDF27DB0-EAC0-4920-AF7D-20BBB7402A2C}" destId="{BCFC0A0D-5C26-4B0E-9B97-027EBA05534F}" srcOrd="0" destOrd="0" presId="urn:microsoft.com/office/officeart/2008/layout/VerticalCurvedList#1"/>
    <dgm:cxn modelId="{775B2E0D-251A-43FA-8D05-C2282FA8EF86}" type="presOf" srcId="{54DAB0CE-F9D0-4810-B5AB-8F258520D34B}" destId="{32DB89E7-120B-4858-AA09-49C68F2DABA3}" srcOrd="0" destOrd="0" presId="urn:microsoft.com/office/officeart/2008/layout/VerticalCurvedList#1"/>
    <dgm:cxn modelId="{8B8800F8-EBE8-4C70-9F9A-8212128C6F24}" srcId="{435566BB-1B6A-4A20-9379-D11DAD0DEBFD}" destId="{FDF27DB0-EAC0-4920-AF7D-20BBB7402A2C}" srcOrd="0" destOrd="0" parTransId="{95451BA8-FA3F-4B23-98B5-EFA183983FD5}" sibTransId="{DD384F37-CF0A-45FB-9AEA-974EB4CF2B81}"/>
    <dgm:cxn modelId="{48B68E9E-463D-41FB-B993-5DA2871076C2}" type="presOf" srcId="{435566BB-1B6A-4A20-9379-D11DAD0DEBFD}" destId="{DE6C1B2F-F0E7-438C-AD16-357C45DB6BE4}" srcOrd="0" destOrd="0" presId="urn:microsoft.com/office/officeart/2008/layout/VerticalCurvedList#1"/>
    <dgm:cxn modelId="{F8E53986-0BEE-4BB7-BA8A-4AFD198A193B}" type="presOf" srcId="{DD384F37-CF0A-45FB-9AEA-974EB4CF2B81}" destId="{9CA5311C-F3F3-438E-B801-4EA70EB42938}" srcOrd="0" destOrd="0" presId="urn:microsoft.com/office/officeart/2008/layout/VerticalCurvedList#1"/>
    <dgm:cxn modelId="{6014CF63-FFA8-42E1-94A5-E920FF21BB0A}" srcId="{435566BB-1B6A-4A20-9379-D11DAD0DEBFD}" destId="{54DAB0CE-F9D0-4810-B5AB-8F258520D34B}" srcOrd="2" destOrd="0" parTransId="{7793250F-93B5-420E-A750-1B283EFF4C46}" sibTransId="{FC0C46E9-4352-491C-9471-80B8E44BF7F6}"/>
    <dgm:cxn modelId="{9F86E7F9-3289-4223-BFDD-3E27FCEFBCA5}" type="presOf" srcId="{9F78A4BF-1191-4BD9-B69E-2B8C72C488C8}" destId="{3503E521-6B50-4E2C-8EEC-B8CBD7140168}" srcOrd="0" destOrd="0" presId="urn:microsoft.com/office/officeart/2008/layout/VerticalCurvedList#1"/>
    <dgm:cxn modelId="{F02CA589-ACAE-4C6D-B75E-DC1912404608}" srcId="{435566BB-1B6A-4A20-9379-D11DAD0DEBFD}" destId="{9F78A4BF-1191-4BD9-B69E-2B8C72C488C8}" srcOrd="1" destOrd="0" parTransId="{C10C32A8-7D6C-49C0-9AF2-450D15A055CB}" sibTransId="{6CB7DAD9-F2B8-44DD-AEE6-0B918AB3F3FD}"/>
    <dgm:cxn modelId="{94659C33-0F9F-4F63-A1D0-9D71055FDEFB}" type="presParOf" srcId="{DE6C1B2F-F0E7-438C-AD16-357C45DB6BE4}" destId="{D3161767-ACB3-4553-BE18-DA95982EBD66}" srcOrd="0" destOrd="0" presId="urn:microsoft.com/office/officeart/2008/layout/VerticalCurvedList#1"/>
    <dgm:cxn modelId="{18D9D804-0999-4532-8AD1-96F969D8986E}" type="presParOf" srcId="{D3161767-ACB3-4553-BE18-DA95982EBD66}" destId="{5E26D964-A722-44AC-8720-517E54F0D619}" srcOrd="0" destOrd="0" presId="urn:microsoft.com/office/officeart/2008/layout/VerticalCurvedList#1"/>
    <dgm:cxn modelId="{E8D9BFC5-198A-4C6B-AEA2-945C80D4475A}" type="presParOf" srcId="{5E26D964-A722-44AC-8720-517E54F0D619}" destId="{61029F5C-B5DF-4634-9F39-DB431C70FC21}" srcOrd="0" destOrd="0" presId="urn:microsoft.com/office/officeart/2008/layout/VerticalCurvedList#1"/>
    <dgm:cxn modelId="{7E8CBA25-5DA0-401A-BD07-A37A5EDAAF72}" type="presParOf" srcId="{5E26D964-A722-44AC-8720-517E54F0D619}" destId="{9CA5311C-F3F3-438E-B801-4EA70EB42938}" srcOrd="1" destOrd="0" presId="urn:microsoft.com/office/officeart/2008/layout/VerticalCurvedList#1"/>
    <dgm:cxn modelId="{C8C4649B-710C-49C6-B1F3-6F6E837F1DCB}" type="presParOf" srcId="{5E26D964-A722-44AC-8720-517E54F0D619}" destId="{E1B8B99D-B787-43A8-AEDE-A477E6A49741}" srcOrd="2" destOrd="0" presId="urn:microsoft.com/office/officeart/2008/layout/VerticalCurvedList#1"/>
    <dgm:cxn modelId="{85E5B97A-F1EF-4BCA-8800-9E5CF6889D1A}" type="presParOf" srcId="{5E26D964-A722-44AC-8720-517E54F0D619}" destId="{DCD87759-42B3-4336-8955-73BAA22AED1A}" srcOrd="3" destOrd="0" presId="urn:microsoft.com/office/officeart/2008/layout/VerticalCurvedList#1"/>
    <dgm:cxn modelId="{1B060D35-F71C-46F7-953B-08E0AD06AA52}" type="presParOf" srcId="{D3161767-ACB3-4553-BE18-DA95982EBD66}" destId="{BCFC0A0D-5C26-4B0E-9B97-027EBA05534F}" srcOrd="1" destOrd="0" presId="urn:microsoft.com/office/officeart/2008/layout/VerticalCurvedList#1"/>
    <dgm:cxn modelId="{691145DF-B27E-41C2-9293-87E250520A4C}" type="presParOf" srcId="{D3161767-ACB3-4553-BE18-DA95982EBD66}" destId="{6D91DDFE-3398-4E2E-9C0D-90E12A172ACB}" srcOrd="2" destOrd="0" presId="urn:microsoft.com/office/officeart/2008/layout/VerticalCurvedList#1"/>
    <dgm:cxn modelId="{4244B92E-36E7-492E-A195-20B31EE33427}" type="presParOf" srcId="{6D91DDFE-3398-4E2E-9C0D-90E12A172ACB}" destId="{3A87B7BC-A8F6-4FA9-9633-16321F2F36FB}" srcOrd="0" destOrd="0" presId="urn:microsoft.com/office/officeart/2008/layout/VerticalCurvedList#1"/>
    <dgm:cxn modelId="{ED662C0D-8FBA-4BAE-B1A5-8AE6A1D047F8}" type="presParOf" srcId="{D3161767-ACB3-4553-BE18-DA95982EBD66}" destId="{3503E521-6B50-4E2C-8EEC-B8CBD7140168}" srcOrd="3" destOrd="0" presId="urn:microsoft.com/office/officeart/2008/layout/VerticalCurvedList#1"/>
    <dgm:cxn modelId="{279FB24C-8CDB-4E38-A52E-9B13A1C47403}" type="presParOf" srcId="{D3161767-ACB3-4553-BE18-DA95982EBD66}" destId="{1213BC79-D962-4C02-A2A2-77C3DB5D047B}" srcOrd="4" destOrd="0" presId="urn:microsoft.com/office/officeart/2008/layout/VerticalCurvedList#1"/>
    <dgm:cxn modelId="{EB505097-3726-4E50-B3F5-20D14B476804}" type="presParOf" srcId="{1213BC79-D962-4C02-A2A2-77C3DB5D047B}" destId="{F47FA197-DA62-465B-B9A8-DFA36447A975}" srcOrd="0" destOrd="0" presId="urn:microsoft.com/office/officeart/2008/layout/VerticalCurvedList#1"/>
    <dgm:cxn modelId="{DB0A3F6E-481E-4206-8824-9CC34E7F8A18}" type="presParOf" srcId="{D3161767-ACB3-4553-BE18-DA95982EBD66}" destId="{32DB89E7-120B-4858-AA09-49C68F2DABA3}" srcOrd="5" destOrd="0" presId="urn:microsoft.com/office/officeart/2008/layout/VerticalCurvedList#1"/>
    <dgm:cxn modelId="{1BC65135-59F7-47D5-AF31-CCBE0EBA8C4A}" type="presParOf" srcId="{D3161767-ACB3-4553-BE18-DA95982EBD66}" destId="{8163A2FB-F053-46DA-8FBA-D94CEB42713B}" srcOrd="6" destOrd="0" presId="urn:microsoft.com/office/officeart/2008/layout/VerticalCurvedList#1"/>
    <dgm:cxn modelId="{30C5A6F9-D375-4BB8-97EE-3821A3596AF6}" type="presParOf" srcId="{8163A2FB-F053-46DA-8FBA-D94CEB42713B}" destId="{2A6C2703-E9D7-4AA8-BCFF-B53EFB25DFCC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7374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28681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00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26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27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54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85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10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82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16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944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00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61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94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9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01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96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42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143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90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7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4732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18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3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81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94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20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36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0771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76721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49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75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71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88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16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77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890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0875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42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875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16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89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087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31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21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671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380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974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37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9091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609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756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644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545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767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560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483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730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65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610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277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0858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427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451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205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964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1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686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29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594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1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139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950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6466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095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489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535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631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096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092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988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478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243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046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5052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858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499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97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544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88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012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995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343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093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49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307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5356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05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713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667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311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769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7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882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801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18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34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6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2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15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8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44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06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06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4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3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23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11" indent="0">
              <a:buNone/>
              <a:defRPr sz="3733"/>
            </a:lvl2pPr>
            <a:lvl3pPr marL="1218840" indent="0">
              <a:buNone/>
              <a:defRPr sz="3200"/>
            </a:lvl3pPr>
            <a:lvl4pPr marL="1828256" indent="0">
              <a:buNone/>
              <a:defRPr sz="2667"/>
            </a:lvl4pPr>
            <a:lvl5pPr marL="2437678" indent="0">
              <a:buNone/>
              <a:defRPr sz="2667"/>
            </a:lvl5pPr>
            <a:lvl6pPr marL="3047088" indent="0">
              <a:buNone/>
              <a:defRPr sz="2667"/>
            </a:lvl6pPr>
            <a:lvl7pPr marL="3656499" indent="0">
              <a:buNone/>
              <a:defRPr sz="2667"/>
            </a:lvl7pPr>
            <a:lvl8pPr marL="4265920" indent="0">
              <a:buNone/>
              <a:defRPr sz="2667"/>
            </a:lvl8pPr>
            <a:lvl9pPr marL="487533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5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07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48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62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577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47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0478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11/28/2023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9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03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11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1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11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1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4186" r:id="rId10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3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9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8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2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0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4182" r:id="rId13"/>
    <p:sldLayoutId id="2147484183" r:id="rId14"/>
    <p:sldLayoutId id="2147484184" r:id="rId15"/>
    <p:sldLayoutId id="214748418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21.jpe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7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7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66.png"/><Relationship Id="rId5" Type="http://schemas.openxmlformats.org/officeDocument/2006/relationships/slide" Target="slide42.xml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openxmlformats.org/officeDocument/2006/relationships/image" Target="../media/image75.png"/><Relationship Id="rId26" Type="http://schemas.microsoft.com/office/2007/relationships/hdphoto" Target="../media/hdphoto19.wdp"/><Relationship Id="rId39" Type="http://schemas.microsoft.com/office/2007/relationships/hdphoto" Target="../media/hdphoto25.wdp"/><Relationship Id="rId21" Type="http://schemas.microsoft.com/office/2007/relationships/hdphoto" Target="../media/hdphoto17.wdp"/><Relationship Id="rId34" Type="http://schemas.microsoft.com/office/2007/relationships/hdphoto" Target="../media/hdphoto23.wdp"/><Relationship Id="rId42" Type="http://schemas.microsoft.com/office/2007/relationships/hdphoto" Target="../media/hdphoto26.wdp"/><Relationship Id="rId47" Type="http://schemas.openxmlformats.org/officeDocument/2006/relationships/image" Target="../media/image89.png"/><Relationship Id="rId50" Type="http://schemas.openxmlformats.org/officeDocument/2006/relationships/image" Target="../media/image90.png"/><Relationship Id="rId55" Type="http://schemas.openxmlformats.org/officeDocument/2006/relationships/slide" Target="slide47.xml"/><Relationship Id="rId7" Type="http://schemas.microsoft.com/office/2007/relationships/hdphoto" Target="../media/hdphoto10.wdp"/><Relationship Id="rId2" Type="http://schemas.openxmlformats.org/officeDocument/2006/relationships/image" Target="../media/image67.png"/><Relationship Id="rId16" Type="http://schemas.openxmlformats.org/officeDocument/2006/relationships/image" Target="../media/image74.png"/><Relationship Id="rId29" Type="http://schemas.openxmlformats.org/officeDocument/2006/relationships/image" Target="../media/image81.png"/><Relationship Id="rId11" Type="http://schemas.microsoft.com/office/2007/relationships/hdphoto" Target="../media/hdphoto12.wdp"/><Relationship Id="rId24" Type="http://schemas.openxmlformats.org/officeDocument/2006/relationships/image" Target="../media/image78.png"/><Relationship Id="rId32" Type="http://schemas.microsoft.com/office/2007/relationships/hdphoto" Target="../media/hdphoto22.wdp"/><Relationship Id="rId37" Type="http://schemas.microsoft.com/office/2007/relationships/hdphoto" Target="../media/hdphoto24.wdp"/><Relationship Id="rId40" Type="http://schemas.openxmlformats.org/officeDocument/2006/relationships/slide" Target="slide48.xml"/><Relationship Id="rId45" Type="http://schemas.microsoft.com/office/2007/relationships/hdphoto" Target="../media/hdphoto27.wdp"/><Relationship Id="rId53" Type="http://schemas.openxmlformats.org/officeDocument/2006/relationships/image" Target="../media/image91.png"/><Relationship Id="rId5" Type="http://schemas.microsoft.com/office/2007/relationships/hdphoto" Target="../media/hdphoto9.wdp"/><Relationship Id="rId19" Type="http://schemas.microsoft.com/office/2007/relationships/hdphoto" Target="../media/hdphoto16.wdp"/><Relationship Id="rId4" Type="http://schemas.openxmlformats.org/officeDocument/2006/relationships/image" Target="../media/image68.png"/><Relationship Id="rId9" Type="http://schemas.microsoft.com/office/2007/relationships/hdphoto" Target="../media/hdphoto11.wdp"/><Relationship Id="rId14" Type="http://schemas.openxmlformats.org/officeDocument/2006/relationships/image" Target="../media/image73.png"/><Relationship Id="rId22" Type="http://schemas.openxmlformats.org/officeDocument/2006/relationships/image" Target="../media/image77.png"/><Relationship Id="rId27" Type="http://schemas.openxmlformats.org/officeDocument/2006/relationships/image" Target="../media/image80.png"/><Relationship Id="rId30" Type="http://schemas.microsoft.com/office/2007/relationships/hdphoto" Target="../media/hdphoto21.wdp"/><Relationship Id="rId35" Type="http://schemas.openxmlformats.org/officeDocument/2006/relationships/image" Target="../media/image84.png"/><Relationship Id="rId43" Type="http://schemas.openxmlformats.org/officeDocument/2006/relationships/slide" Target="slide43.xml"/><Relationship Id="rId48" Type="http://schemas.microsoft.com/office/2007/relationships/hdphoto" Target="../media/hdphoto28.wdp"/><Relationship Id="rId56" Type="http://schemas.openxmlformats.org/officeDocument/2006/relationships/image" Target="../media/image92.png"/><Relationship Id="rId8" Type="http://schemas.openxmlformats.org/officeDocument/2006/relationships/image" Target="../media/image70.png"/><Relationship Id="rId51" Type="http://schemas.microsoft.com/office/2007/relationships/hdphoto" Target="../media/hdphoto29.wdp"/><Relationship Id="rId3" Type="http://schemas.microsoft.com/office/2007/relationships/hdphoto" Target="../media/hdphoto8.wdp"/><Relationship Id="rId12" Type="http://schemas.openxmlformats.org/officeDocument/2006/relationships/image" Target="../media/image72.png"/><Relationship Id="rId17" Type="http://schemas.microsoft.com/office/2007/relationships/hdphoto" Target="../media/hdphoto15.wdp"/><Relationship Id="rId25" Type="http://schemas.openxmlformats.org/officeDocument/2006/relationships/image" Target="../media/image79.png"/><Relationship Id="rId33" Type="http://schemas.openxmlformats.org/officeDocument/2006/relationships/image" Target="../media/image83.png"/><Relationship Id="rId38" Type="http://schemas.openxmlformats.org/officeDocument/2006/relationships/image" Target="../media/image86.png"/><Relationship Id="rId46" Type="http://schemas.openxmlformats.org/officeDocument/2006/relationships/slide" Target="slide44.xml"/><Relationship Id="rId20" Type="http://schemas.openxmlformats.org/officeDocument/2006/relationships/image" Target="../media/image76.png"/><Relationship Id="rId41" Type="http://schemas.openxmlformats.org/officeDocument/2006/relationships/image" Target="../media/image87.png"/><Relationship Id="rId54" Type="http://schemas.microsoft.com/office/2007/relationships/hdphoto" Target="../media/hdphoto30.wdp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69.png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microsoft.com/office/2007/relationships/hdphoto" Target="../media/hdphoto20.wdp"/><Relationship Id="rId36" Type="http://schemas.openxmlformats.org/officeDocument/2006/relationships/image" Target="../media/image85.png"/><Relationship Id="rId49" Type="http://schemas.openxmlformats.org/officeDocument/2006/relationships/slide" Target="slide45.xml"/><Relationship Id="rId57" Type="http://schemas.microsoft.com/office/2007/relationships/hdphoto" Target="../media/hdphoto31.wdp"/><Relationship Id="rId10" Type="http://schemas.openxmlformats.org/officeDocument/2006/relationships/image" Target="../media/image71.png"/><Relationship Id="rId31" Type="http://schemas.openxmlformats.org/officeDocument/2006/relationships/image" Target="../media/image82.png"/><Relationship Id="rId44" Type="http://schemas.openxmlformats.org/officeDocument/2006/relationships/image" Target="../media/image88.png"/><Relationship Id="rId52" Type="http://schemas.openxmlformats.org/officeDocument/2006/relationships/slide" Target="slide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9.xml"/><Relationship Id="rId6" Type="http://schemas.microsoft.com/office/2007/relationships/hdphoto" Target="../media/hdphoto32.wdp"/><Relationship Id="rId5" Type="http://schemas.openxmlformats.org/officeDocument/2006/relationships/image" Target="../media/image95.png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9.xml"/><Relationship Id="rId6" Type="http://schemas.microsoft.com/office/2007/relationships/hdphoto" Target="../media/hdphoto32.wdp"/><Relationship Id="rId5" Type="http://schemas.openxmlformats.org/officeDocument/2006/relationships/image" Target="../media/image95.png"/><Relationship Id="rId4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9.xml"/><Relationship Id="rId6" Type="http://schemas.microsoft.com/office/2007/relationships/hdphoto" Target="../media/hdphoto32.wdp"/><Relationship Id="rId5" Type="http://schemas.openxmlformats.org/officeDocument/2006/relationships/image" Target="../media/image95.png"/><Relationship Id="rId4" Type="http://schemas.openxmlformats.org/officeDocument/2006/relationships/slide" Target="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9.xml"/><Relationship Id="rId6" Type="http://schemas.microsoft.com/office/2007/relationships/hdphoto" Target="../media/hdphoto32.wdp"/><Relationship Id="rId5" Type="http://schemas.openxmlformats.org/officeDocument/2006/relationships/image" Target="../media/image95.png"/><Relationship Id="rId4" Type="http://schemas.openxmlformats.org/officeDocument/2006/relationships/slide" Target="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9.xml"/><Relationship Id="rId6" Type="http://schemas.microsoft.com/office/2007/relationships/hdphoto" Target="../media/hdphoto32.wdp"/><Relationship Id="rId5" Type="http://schemas.openxmlformats.org/officeDocument/2006/relationships/image" Target="../media/image95.png"/><Relationship Id="rId4" Type="http://schemas.openxmlformats.org/officeDocument/2006/relationships/slide" Target="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9.xml"/><Relationship Id="rId6" Type="http://schemas.microsoft.com/office/2007/relationships/hdphoto" Target="../media/hdphoto32.wdp"/><Relationship Id="rId5" Type="http://schemas.openxmlformats.org/officeDocument/2006/relationships/image" Target="../media/image95.png"/><Relationship Id="rId4" Type="http://schemas.openxmlformats.org/officeDocument/2006/relationships/slide" Target="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9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69907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7486" y="1933688"/>
            <a:ext cx="5929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8565">
              <a:defRPr/>
            </a:pPr>
            <a:r>
              <a:rPr lang="en-US" altLang="zh-CN" sz="7200" b="1" kern="0" dirty="0"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KHỞI ĐỘNG </a:t>
            </a:r>
            <a:endParaRPr lang="zh-CN" altLang="en-US" sz="7200" b="1" kern="0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3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0656" y="3650459"/>
            <a:ext cx="13013311" cy="28263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02673" y="5275011"/>
            <a:ext cx="305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0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817417" y="2417674"/>
            <a:ext cx="1109749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77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200400" y="2176374"/>
            <a:ext cx="79802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ĐỌC VÀ TÌM HIỂU CHUNG: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089291" y="49947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5772" y="267426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A_图片 4">
            <a:extLst>
              <a:ext uri="{FF2B5EF4-FFF2-40B4-BE49-F238E27FC236}">
                <a16:creationId xmlns=""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74" y="1577370"/>
            <a:ext cx="4436226" cy="4518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8246" y="2732543"/>
            <a:ext cx="3047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A_图片 4">
            <a:extLst>
              <a:ext uri="{FF2B5EF4-FFF2-40B4-BE49-F238E27FC236}">
                <a16:creationId xmlns=""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78" y="897861"/>
            <a:ext cx="4436226" cy="45186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89634" y="2372346"/>
            <a:ext cx="337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Tập đọc- -Truyện cổ nước mình-. [Tiếng Việt 4] [Học trực tuyến cùng OLM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1.888" end="550436.3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673" y="419100"/>
            <a:ext cx="11734800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6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96545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9751" y="134461"/>
            <a:ext cx="2337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thích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186591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400" y="2756446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lượng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3685074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842302"/>
            <a:ext cx="1917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130800" y="228600"/>
            <a:ext cx="4927600" cy="1349506"/>
          </a:xfrm>
          <a:prstGeom prst="wedgeRoundRectCallout">
            <a:avLst>
              <a:gd name="adj1" fmla="val -83977"/>
              <a:gd name="adj2" fmla="val 3897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30800" y="1336713"/>
            <a:ext cx="4927600" cy="1349506"/>
          </a:xfrm>
          <a:prstGeom prst="wedgeRoundRectCallout">
            <a:avLst>
              <a:gd name="adj1" fmla="val -104338"/>
              <a:gd name="adj2" fmla="val 1921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95900" y="2335568"/>
            <a:ext cx="4927600" cy="1349506"/>
          </a:xfrm>
          <a:prstGeom prst="wedgeRoundRectCallout">
            <a:avLst>
              <a:gd name="adj1" fmla="val -95833"/>
              <a:gd name="adj2" fmla="val 2203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295900" y="3381576"/>
            <a:ext cx="4927600" cy="1349506"/>
          </a:xfrm>
          <a:prstGeom prst="wedgeRoundRectCallout">
            <a:avLst>
              <a:gd name="adj1" fmla="val -99956"/>
              <a:gd name="adj2" fmla="val 979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295900" y="4344478"/>
            <a:ext cx="4927600" cy="1349506"/>
          </a:xfrm>
          <a:prstGeom prst="wedgeRoundRectCallout">
            <a:avLst>
              <a:gd name="adj1" fmla="val -95317"/>
              <a:gd name="adj2" fmla="val 2485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18199" y="679038"/>
            <a:ext cx="514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en-US" sz="2400" b="1" i="1" dirty="0" err="1" smtClean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b="1" i="1" dirty="0" smtClean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endParaRPr lang="vi-VN" sz="2400" b="1" i="1" dirty="0">
              <a:solidFill>
                <a:srgbClr val="603B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08491" y="5149141"/>
            <a:ext cx="6504704" cy="1126462"/>
            <a:chOff x="9145586" y="9472942"/>
            <a:chExt cx="15130068" cy="2253222"/>
          </a:xfrm>
        </p:grpSpPr>
        <p:sp>
          <p:nvSpPr>
            <p:cNvPr id="22" name="TextBox 21"/>
            <p:cNvSpPr txBox="1"/>
            <p:nvPr/>
          </p:nvSpPr>
          <p:spPr>
            <a:xfrm>
              <a:off x="9755187" y="9472942"/>
              <a:ext cx="14520467" cy="225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nl-NL" alt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tác tiêu biểu: </a:t>
              </a:r>
              <a:r>
                <a:rPr lang="nl-NL" alt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trời; Hố bom, Bài thơ không năm tháng...</a:t>
              </a:r>
              <a:endParaRPr lang="en-US" sz="2800" b="1" i="1" dirty="0"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 i="1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08492" y="2065143"/>
            <a:ext cx="6154846" cy="1212640"/>
            <a:chOff x="9145586" y="7595254"/>
            <a:chExt cx="14301386" cy="2425596"/>
          </a:xfrm>
        </p:grpSpPr>
        <p:sp>
          <p:nvSpPr>
            <p:cNvPr id="25" name="Rectangle 24"/>
            <p:cNvSpPr/>
            <p:nvPr/>
          </p:nvSpPr>
          <p:spPr>
            <a:xfrm>
              <a:off x="9755184" y="7595254"/>
              <a:ext cx="13691788" cy="2425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69" indent="-28569" algn="just" defTabSz="1088421">
                <a:lnSpc>
                  <a:spcPct val="130000"/>
                </a:lnSpc>
              </a:pPr>
              <a:r>
                <a:rPr lang="nl-NL" alt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nl-NL" alt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Quảng Bình, hiện bà đang sống ở Huế</a:t>
              </a:r>
              <a:endParaRPr lang="vi-VN" sz="2800" i="1" dirty="0"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9145586" y="7974769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 i="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13245" y="1390046"/>
            <a:ext cx="6499950" cy="523220"/>
            <a:chOff x="9145586" y="9472942"/>
            <a:chExt cx="14820611" cy="1046578"/>
          </a:xfrm>
        </p:grpSpPr>
        <p:sp>
          <p:nvSpPr>
            <p:cNvPr id="28" name="TextBox 27"/>
            <p:cNvSpPr txBox="1"/>
            <p:nvPr/>
          </p:nvSpPr>
          <p:spPr>
            <a:xfrm>
              <a:off x="9755185" y="9472942"/>
              <a:ext cx="14211012" cy="10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1949</a:t>
              </a:r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 i="1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08491" y="3371062"/>
            <a:ext cx="6504704" cy="1643527"/>
            <a:chOff x="9145586" y="9472942"/>
            <a:chExt cx="15130068" cy="3287489"/>
          </a:xfrm>
        </p:grpSpPr>
        <p:sp>
          <p:nvSpPr>
            <p:cNvPr id="31" name="TextBox 30"/>
            <p:cNvSpPr txBox="1"/>
            <p:nvPr/>
          </p:nvSpPr>
          <p:spPr>
            <a:xfrm>
              <a:off x="9755187" y="9472942"/>
              <a:ext cx="14520467" cy="328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: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trẻo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i="1" dirty="0"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 i="1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10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42" y="-1"/>
            <a:ext cx="8890333" cy="1676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37" y="1128713"/>
            <a:ext cx="7195988" cy="5487991"/>
          </a:xfrm>
          <a:prstGeom prst="rect">
            <a:avLst/>
          </a:prstGeom>
        </p:spPr>
      </p:pic>
      <p:pic>
        <p:nvPicPr>
          <p:cNvPr id="7" name="Picture 6" descr="Bài thơ: BIỂN (Lâm Thị Mỹ Dạ) - ThờiĐại24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6">
            <a:off x="7092830" y="1777884"/>
            <a:ext cx="3644528" cy="449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129" y="0"/>
            <a:ext cx="8846871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19311" y="651328"/>
            <a:ext cx="5776087" cy="496647"/>
            <a:chOff x="644526" y="2766774"/>
            <a:chExt cx="11553677" cy="993289"/>
          </a:xfrm>
        </p:grpSpPr>
        <p:sp>
          <p:nvSpPr>
            <p:cNvPr id="37" name="TextBox 36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AA96E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375589" y="1532525"/>
            <a:ext cx="1758011" cy="661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5590" y="2578282"/>
            <a:ext cx="4584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1979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5589" y="4418828"/>
            <a:ext cx="1758011" cy="661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13911" y="4556815"/>
            <a:ext cx="2292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5589" y="5638414"/>
            <a:ext cx="1758011" cy="661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413911" y="5776401"/>
            <a:ext cx="2292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 animBg="1"/>
      <p:bldP spid="43" grpId="0"/>
      <p:bldP spid="44" grpId="0" animBg="1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38" y="1346926"/>
            <a:ext cx="5219336" cy="16449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468" y="2545033"/>
            <a:ext cx="3683567" cy="277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Elbow Connector 3"/>
          <p:cNvCxnSpPr/>
          <p:nvPr/>
        </p:nvCxnSpPr>
        <p:spPr>
          <a:xfrm flipV="1">
            <a:off x="1676400" y="2286716"/>
            <a:ext cx="3459759" cy="939074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>
            <a:off x="6770343" y="2286716"/>
            <a:ext cx="3453659" cy="923779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31" y="2386222"/>
            <a:ext cx="2806042" cy="121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567" y="2436772"/>
            <a:ext cx="2571833" cy="11101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72" y="3621854"/>
            <a:ext cx="3178359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42730" y="3621854"/>
            <a:ext cx="31783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KHÁM PHÁ VĂN BẢN: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444500"/>
            <a:ext cx="10058400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19311" y="651328"/>
            <a:ext cx="5776087" cy="496647"/>
            <a:chOff x="644526" y="2766774"/>
            <a:chExt cx="11553677" cy="993289"/>
          </a:xfrm>
        </p:grpSpPr>
        <p:sp>
          <p:nvSpPr>
            <p:cNvPr id="26" name="TextBox 25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thơ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lục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bát</a:t>
              </a:r>
              <a:endParaRPr lang="vi-VN" sz="2400" b="1" i="1" dirty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AA96E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9158"/>
              </p:ext>
            </p:extLst>
          </p:nvPr>
        </p:nvGraphicFramePr>
        <p:xfrm>
          <a:off x="375589" y="1474786"/>
          <a:ext cx="11525899" cy="51831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536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7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46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47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47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5136159" y="2435991"/>
            <a:ext cx="6372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- 28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36159" y="3718010"/>
            <a:ext cx="634340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36159" y="4469791"/>
            <a:ext cx="5883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2/2/2/2; 2/4; 4/4…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36159" y="5208455"/>
            <a:ext cx="66081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6,8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88" y="322008"/>
            <a:ext cx="537104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21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68357" y="132781"/>
            <a:ext cx="9126537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67000" y="1104589"/>
            <a:ext cx="321004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931551" y="3844574"/>
            <a:ext cx="3203457" cy="11728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Vần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711684" y="2286000"/>
            <a:ext cx="3165358" cy="10795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2931552" y="5374832"/>
            <a:ext cx="3203456" cy="1090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Nhịp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7035800" y="723900"/>
            <a:ext cx="3048000" cy="1454874"/>
          </a:xfrm>
          <a:prstGeom prst="wedgeRoundRectCallout">
            <a:avLst>
              <a:gd name="adj1" fmla="val -91667"/>
              <a:gd name="adj2" fmla="val 9758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/>
                <a:ea typeface="Calibri"/>
                <a:hlinkClick r:id="rId3" action="ppaction://hlinksldjump"/>
              </a:rPr>
              <a:t>14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cặp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lục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endParaRPr lang="en-US" sz="32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239000" y="1910626"/>
            <a:ext cx="3048000" cy="2064474"/>
          </a:xfrm>
          <a:prstGeom prst="wedgeRoundRectCallout">
            <a:avLst>
              <a:gd name="adj1" fmla="val -98750"/>
              <a:gd name="adj2" fmla="val -54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hlinkClick r:id="rId3" action="ppaction://hlinksldjump"/>
              </a:rPr>
              <a:t>6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endParaRPr lang="en-US" sz="32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7239000" y="3302759"/>
            <a:ext cx="3048000" cy="2064474"/>
          </a:xfrm>
          <a:prstGeom prst="wedgeRoundRectCallout">
            <a:avLst>
              <a:gd name="adj1" fmla="val -87917"/>
              <a:gd name="adj2" fmla="val -417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Ôi</a:t>
            </a:r>
            <a:r>
              <a:rPr lang="en-US" sz="3200" dirty="0">
                <a:latin typeface="Times New Roman"/>
                <a:ea typeface="Calibri"/>
                <a:hlinkClick r:id="rId4" action="ppaction://hlinksldjump"/>
              </a:rPr>
              <a:t>- </a:t>
            </a:r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ơ</a:t>
            </a:r>
            <a:r>
              <a:rPr lang="en-US" sz="3200" dirty="0" err="1">
                <a:latin typeface="Times New Roman"/>
                <a:ea typeface="Calibri"/>
              </a:rPr>
              <a:t>i</a:t>
            </a:r>
            <a:r>
              <a:rPr lang="en-US" sz="3200" dirty="0">
                <a:latin typeface="Times New Roman"/>
                <a:ea typeface="Calibri"/>
              </a:rPr>
              <a:t>; a-ta-</a:t>
            </a:r>
            <a:r>
              <a:rPr lang="en-US" sz="3200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im-hiền-tiên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trì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đi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thì</a:t>
            </a:r>
            <a:r>
              <a:rPr lang="en-US" sz="3200" dirty="0">
                <a:latin typeface="Times New Roman"/>
                <a:ea typeface="Calibri"/>
              </a:rPr>
              <a:t>…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076489" y="2670314"/>
            <a:ext cx="4496087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hlinkClick r:id="rId5" action="ppaction://hlinksldjump"/>
              </a:rPr>
              <a:t>4/4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chẵn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5638800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37" grpId="0" animBg="1"/>
      <p:bldP spid="38" grpId="0" animBg="1"/>
      <p:bldP spid="40" grpId="0" animBg="1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-326865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37582"/>
            <a:ext cx="6045200" cy="6311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nhân hậu lại tuyệt vời sâu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 dù mấy cách xa cũng tìm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hiền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 thì gặp người tiên độ trì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 tôi đi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thì tiếng xưa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 cơn nắng, trắng cơn mưa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Con sông chảy có rặng dừa nghiêng soi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 cha ông với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Như con sông với chân trời đã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còn truyện cổ thiết tha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Cho tôi nhận mặt ông cha của mình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công bằng, rất thông minh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độ lượng lại đa tình, đa mang.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36925" y="659408"/>
            <a:ext cx="5996722" cy="6323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thơm thì giấu người thơm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Chăm làm thì được áo cơm cửa nhà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 theo ý người 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Sẽ thành khúc gỗ chẳng ra việc 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nghe truyện cổ thầm thì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Lời cha ông dạy cũng vì đời sau.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 đà cái tích trầu cau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Miếng trầu đỏ thắm nặng sâu tình người.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 đi qua cuộc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Bấy nhiêu thời nữa chuyển dời xa xôi.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bao truyện cổ trên đời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Vẫn luôn mới mẻ rạng ngời lương tâm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 smtClean="0">
              <a:solidFill>
                <a:srgbClr val="0026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67300" y="707432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226050" y="14303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238750" y="22304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397500" y="29416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537200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5219700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5219700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5060950" y="59210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1346837" y="148748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1200174" y="2301876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10901111" y="2957514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1358924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1218611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11223735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7500" y="7074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2425" y="14170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2425" y="22171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55350" y="287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42000" y="3647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92425" y="443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20075" y="51585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81400" y="59078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22114" y="1439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536111" y="22383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108737" y="2900364"/>
            <a:ext cx="57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55611" y="35290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05587" y="44346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24326" y="51585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261938" y="815976"/>
            <a:ext cx="3416300" cy="1485900"/>
          </a:xfrm>
          <a:prstGeom prst="wedgeRoundRectCallout">
            <a:avLst>
              <a:gd name="adj1" fmla="val 45710"/>
              <a:gd name="adj2" fmla="val 99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6 </a:t>
            </a:r>
            <a:r>
              <a:rPr lang="en-US" sz="2800" dirty="0" err="1" smtClean="0">
                <a:solidFill>
                  <a:prstClr val="white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192961" y="3891977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Calibri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sâu x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độ tr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2628900"/>
            <a:ext cx="3975100" cy="20447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vời sâu xa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xa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tiên độ trì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thì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prstClr val="white"/>
                </a:solidFill>
              </a:rPr>
              <a:t>Nhịp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thơ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của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từng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dòng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1366160"/>
            <a:ext cx="3975100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4/4;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latin typeface="Times New Roman"/>
                <a:ea typeface="Calibri"/>
              </a:rPr>
              <a:t>Nhịp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chẵn</a:t>
            </a:r>
            <a:endParaRPr lang="en-US" sz="3200" dirty="0"/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19311" y="651328"/>
            <a:ext cx="9567627" cy="496647"/>
            <a:chOff x="644526" y="2766774"/>
            <a:chExt cx="19137743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7875683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chuyện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cổ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nhắc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nghĩa</a:t>
              </a:r>
              <a:endParaRPr lang="vi-VN" sz="2400" b="1" i="1" dirty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AA96E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079633"/>
              </p:ext>
            </p:extLst>
          </p:nvPr>
        </p:nvGraphicFramePr>
        <p:xfrm>
          <a:off x="219311" y="1368424"/>
          <a:ext cx="11810770" cy="5360989"/>
        </p:xfrm>
        <a:graphic>
          <a:graphicData uri="http://schemas.openxmlformats.org/drawingml/2006/table">
            <a:tbl>
              <a:tblPr firstRow="1" firstCol="1" bandRow="1"/>
              <a:tblGrid>
                <a:gridCol w="37669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57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60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60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14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4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219311" y="2293116"/>
            <a:ext cx="43526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00747" y="2293116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9310" y="3823813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00746" y="3392925"/>
            <a:ext cx="4771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9310" y="4995831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00746" y="4780388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9310" y="5949938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00746" y="5734495"/>
            <a:ext cx="5014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20105" y="2241352"/>
            <a:ext cx="25717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972175" y="200025"/>
            <a:ext cx="6100763" cy="3286125"/>
          </a:xfrm>
          <a:prstGeom prst="rect">
            <a:avLst/>
          </a:prstGeom>
          <a:blipFill>
            <a:blip r:embed="rId3"/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/>
          <p:cNvSpPr/>
          <p:nvPr/>
        </p:nvSpPr>
        <p:spPr>
          <a:xfrm>
            <a:off x="6246110" y="3614739"/>
            <a:ext cx="5583940" cy="3114674"/>
          </a:xfrm>
          <a:prstGeom prst="rect">
            <a:avLst/>
          </a:prstGeom>
          <a:blipFill>
            <a:blip r:embed="rId4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3" y="3614739"/>
            <a:ext cx="5586413" cy="3118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3" y="200025"/>
            <a:ext cx="5586413" cy="32861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8867020">
            <a:off x="4077585" y="1483670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8967" y="2067992"/>
            <a:ext cx="4595900" cy="3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8" y="146960"/>
            <a:ext cx="2603500" cy="20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83820"/>
            <a:ext cx="2578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1" y="4816614"/>
            <a:ext cx="2846705" cy="199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189023"/>
            <a:ext cx="2857501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2393345"/>
            <a:ext cx="2025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Thạch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Sanh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9369" y="1669170"/>
            <a:ext cx="2603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đốt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595" y="6291422"/>
            <a:ext cx="134844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khế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32800" y="3597186"/>
            <a:ext cx="12682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Dừa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08300" y="2189023"/>
            <a:ext cx="6399948" cy="2107287"/>
          </a:xfrm>
          <a:prstGeom prst="wedgeRoundRectCallout">
            <a:avLst>
              <a:gd name="adj1" fmla="val -41815"/>
              <a:gd name="adj2" fmla="val 850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/>
                <a:ea typeface="Calibri"/>
                <a:cs typeface="Times New Roman"/>
              </a:rPr>
              <a:t>“Ở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ngay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thì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gặp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độ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trì</a:t>
            </a:r>
            <a:r>
              <a:rPr lang="en-US" sz="2800" i="1" dirty="0">
                <a:latin typeface="Times New Roman"/>
                <a:ea typeface="Calibri"/>
              </a:rPr>
              <a:t>”</a:t>
            </a:r>
            <a:endParaRPr lang="en-US" sz="28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702050" y="2383820"/>
            <a:ext cx="5402998" cy="2235200"/>
          </a:xfrm>
          <a:prstGeom prst="wedgeRoundRectCallout">
            <a:avLst>
              <a:gd name="adj1" fmla="val -65258"/>
              <a:gd name="adj2" fmla="val 1039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dung,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mang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28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8100" y="1265565"/>
            <a:ext cx="4121150" cy="1651000"/>
          </a:xfrm>
          <a:prstGeom prst="wedgeRoundRectCallout">
            <a:avLst>
              <a:gd name="adj1" fmla="val -33382"/>
              <a:gd name="adj2" fmla="val 10127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Thạch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Sanh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sẵn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sàng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giúp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đỡ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xả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tội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Thông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nhưng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mẹ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hắn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728795" y="3172479"/>
            <a:ext cx="4394201" cy="2236860"/>
          </a:xfrm>
          <a:prstGeom prst="wedgeRoundRectCallout">
            <a:avLst>
              <a:gd name="adj1" fmla="val 7633"/>
              <a:gd name="adj2" fmla="val 94531"/>
              <a:gd name="adj3" fmla="val 16667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khế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chẳng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tham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lam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702050" y="23231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chàng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đốt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dẫu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mình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bị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lừa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hề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oán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bao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hậu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447698" y="1265565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út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biệt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khiếm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khuyết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ngoại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lang="en-US" sz="1100" smtClean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78019"/>
            <a:ext cx="4360667" cy="28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2" y="146960"/>
            <a:ext cx="4155222" cy="28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2" y="3041623"/>
            <a:ext cx="4242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967" y="178019"/>
            <a:ext cx="258623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tích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trầu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cau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71901" y="5783590"/>
            <a:ext cx="312938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Đẽo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cày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9720" y="2464624"/>
            <a:ext cx="159210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Tấm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Cám</a:t>
            </a:r>
            <a:endParaRPr lang="en-US" sz="2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184900" y="146960"/>
            <a:ext cx="3403600" cy="2286606"/>
          </a:xfrm>
          <a:prstGeom prst="wedgeRoundRectCallout">
            <a:avLst>
              <a:gd name="adj1" fmla="val 69107"/>
              <a:gd name="adj2" fmla="val 5999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Thị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thì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giấu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353023" y="3244823"/>
            <a:ext cx="4368800" cy="2286606"/>
          </a:xfrm>
          <a:prstGeom prst="wedgeRoundRectCallout">
            <a:avLst>
              <a:gd name="adj1" fmla="val -82386"/>
              <a:gd name="adj2" fmla="val 6222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latin typeface="Times New Roman"/>
                <a:ea typeface="Calibri"/>
              </a:rPr>
              <a:t>“</a:t>
            </a:r>
            <a:r>
              <a:rPr lang="en-US" sz="3200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Đẽo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theo</a:t>
            </a:r>
            <a:r>
              <a:rPr lang="en-US" sz="3200" i="1" dirty="0">
                <a:latin typeface="Times New Roman"/>
                <a:ea typeface="Calibri"/>
              </a:rPr>
              <a:t> ý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ta/ </a:t>
            </a:r>
            <a:r>
              <a:rPr lang="en-US" sz="3200" i="1" dirty="0" err="1">
                <a:latin typeface="Times New Roman"/>
                <a:ea typeface="Calibri"/>
              </a:rPr>
              <a:t>Sẽ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thành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khúc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gỗ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chẳng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ra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việc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gì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156967" y="439628"/>
            <a:ext cx="4368800" cy="2286606"/>
          </a:xfrm>
          <a:prstGeom prst="wedgeRoundRectCallout">
            <a:avLst>
              <a:gd name="adj1" fmla="val 46102"/>
              <a:gd name="adj2" fmla="val 57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Đậm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đà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cau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Miếng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đỏ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thắm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93800" y="1606744"/>
            <a:ext cx="3962400" cy="2125707"/>
          </a:xfrm>
          <a:prstGeom prst="wedgeRoundRectCallout">
            <a:avLst>
              <a:gd name="adj1" fmla="val -73787"/>
              <a:gd name="adj2" fmla="val 26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an hem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lứa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trầu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cau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175500" y="411054"/>
            <a:ext cx="3962400" cy="2125707"/>
          </a:xfrm>
          <a:prstGeom prst="wedgeRoundRectCallout">
            <a:avLst>
              <a:gd name="adj1" fmla="val 48328"/>
              <a:gd name="adj2" fmla="val 643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Qua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lần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hóa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Tấm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ta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nhận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ra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khát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vọng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vươn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chiến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thắng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nghịch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cảnh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dân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ta.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85692" y="3932900"/>
            <a:ext cx="3962400" cy="2125707"/>
          </a:xfrm>
          <a:prstGeom prst="wedgeRoundRectCallout">
            <a:avLst>
              <a:gd name="adj1" fmla="val -80518"/>
              <a:gd name="adj2" fmla="val 5780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Phải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kiên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định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lập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trường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thì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việc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mới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thành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6" grpId="0" animBg="1"/>
      <p:bldP spid="8" grpId="0" animBg="1"/>
      <p:bldP spid="8" grpId="1" animBg="1"/>
      <p:bldP spid="18" grpId="0" animBg="1"/>
      <p:bldP spid="18" grpId="1" animBg="1"/>
      <p:bldP spid="20" grpId="0" animBg="1"/>
      <p:bldP spid="20" grpId="1" animBg="1"/>
      <p:bldP spid="9" grpId="0" animBg="1"/>
      <p:bldP spid="9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921" y="1404164"/>
            <a:ext cx="4889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Vẻ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9726" y="2525850"/>
                <a:ext cx="10744129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Chuyện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 nước mình phản ánh ý nghĩa cuộc sống một cách sâu xa,  kết tinh những vẻ đẹp tình cảm, tư tưởng của cha ông.</a:t>
                </a:r>
              </a:p>
              <a:p>
                <a:pPr algn="just"/>
                <a:r>
                  <a:rPr lang="en-US" sz="28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8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Chuyện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 nước mình là một kho tàng chuyện phong phú, đa dạng.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26" y="2525850"/>
                <a:ext cx="10744129" cy="1384995"/>
              </a:xfrm>
              <a:prstGeom prst="rect">
                <a:avLst/>
              </a:prstGeom>
              <a:blipFill rotWithShape="0">
                <a:blip r:embed="rId4"/>
                <a:stretch>
                  <a:fillRect l="-1192" t="-4386" r="-1135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5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ruyện cổ tích Việt Na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49300"/>
            <a:ext cx="8699500" cy="56769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746500" y="14266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53000" y="29760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trăm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đốt</a:t>
            </a:r>
            <a:endParaRPr lang="zh-CN" altLang="en-US" sz="4800" b="1" kern="0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19311" y="651328"/>
            <a:ext cx="9567627" cy="496647"/>
            <a:chOff x="644526" y="2766774"/>
            <a:chExt cx="19137743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7875683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thơ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chuyện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cổ</a:t>
              </a:r>
              <a:endParaRPr lang="vi-VN" sz="2400" b="1" i="1" dirty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AA96E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75589" y="2257307"/>
            <a:ext cx="52355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</a:t>
            </a: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ông với đời tôi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truyện cổ thiết tha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mặt ông cha của mình</a:t>
            </a:r>
            <a:r>
              <a:rPr lang="vi-VN" sz="27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01" y="4842009"/>
            <a:ext cx="4943475" cy="277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 flipH="1">
            <a:off x="5714951" y="1311129"/>
            <a:ext cx="2535" cy="5766588"/>
          </a:xfrm>
          <a:prstGeom prst="line">
            <a:avLst/>
          </a:prstGeom>
          <a:ln w="38100">
            <a:solidFill>
              <a:srgbClr val="603BC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06061" y="3028950"/>
            <a:ext cx="2061882" cy="521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10868" y="2996024"/>
            <a:ext cx="2109788" cy="521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00834" y="2782650"/>
            <a:ext cx="1030625" cy="103465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600555" y="2716953"/>
            <a:ext cx="5155344" cy="1384995"/>
          </a:xfrm>
          <a:prstGeom prst="rect">
            <a:avLst/>
          </a:prstGeom>
          <a:ln w="28575">
            <a:solidFill>
              <a:srgbClr val="AA96E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NT so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5089" y="4194423"/>
            <a:ext cx="2754317" cy="5210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43219" y="4387717"/>
            <a:ext cx="1030625" cy="103465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600555" y="4754030"/>
            <a:ext cx="5155344" cy="1815882"/>
          </a:xfrm>
          <a:prstGeom prst="rect">
            <a:avLst/>
          </a:prstGeom>
          <a:ln w="28575">
            <a:solidFill>
              <a:srgbClr val="AA96E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….)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6061" y="1453563"/>
            <a:ext cx="5235579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vi-VN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0463" y="1519260"/>
            <a:ext cx="1030625" cy="103465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588607" y="1814664"/>
            <a:ext cx="5155344" cy="523220"/>
          </a:xfrm>
          <a:prstGeom prst="rect">
            <a:avLst/>
          </a:prstGeom>
          <a:ln w="28575">
            <a:solidFill>
              <a:srgbClr val="AA96E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43000" y="1603519"/>
            <a:ext cx="1400175" cy="5210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 animBg="1"/>
      <p:bldP spid="43" grpId="0" animBg="1"/>
      <p:bldP spid="44" grpId="0" animBg="1"/>
      <p:bldP spid="45" grpId="0" animBg="1"/>
      <p:bldP spid="47" grpId="0" animBg="1"/>
      <p:bldP spid="22" grpId="0"/>
      <p:bldP spid="25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967180"/>
            <a:ext cx="4635500" cy="15113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truyền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hoá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tộc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27100" y="4042310"/>
            <a:ext cx="4927600" cy="19647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cháu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nay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cha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128000" y="107951"/>
            <a:ext cx="3276600" cy="8763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255000" y="1193801"/>
            <a:ext cx="3276600" cy="876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05800" y="2286535"/>
            <a:ext cx="3276600" cy="87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407400" y="3335605"/>
            <a:ext cx="3276600" cy="8763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quán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8407400" y="4427806"/>
            <a:ext cx="3276600" cy="876300"/>
          </a:xfrm>
          <a:prstGeom prst="roundRect">
            <a:avLst/>
          </a:prstGeom>
          <a:solidFill>
            <a:srgbClr val="01A8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niệm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đức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407400" y="5439887"/>
            <a:ext cx="3276600" cy="876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sinh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714500" y="279401"/>
            <a:ext cx="38354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635500" y="1193801"/>
            <a:ext cx="596900" cy="12572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32400" y="1193801"/>
            <a:ext cx="215900" cy="28485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842000" y="736601"/>
            <a:ext cx="2286000" cy="34581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42000" y="1967180"/>
            <a:ext cx="2463800" cy="22275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842000" y="3160980"/>
            <a:ext cx="2463800" cy="10509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842000" y="3773755"/>
            <a:ext cx="2565400" cy="420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1" idx="1"/>
          </p:cNvCxnSpPr>
          <p:nvPr/>
        </p:nvCxnSpPr>
        <p:spPr>
          <a:xfrm>
            <a:off x="5854700" y="4215616"/>
            <a:ext cx="2552700" cy="650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842000" y="4194710"/>
            <a:ext cx="2565400" cy="16833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100+ hình ảnh vẽ bông hoa đẹp - hinhanhsieudep.ne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727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7"/>
          <p:cNvSpPr/>
          <p:nvPr/>
        </p:nvSpPr>
        <p:spPr bwMode="auto">
          <a:xfrm>
            <a:off x="4029075" y="485775"/>
            <a:ext cx="7210425" cy="6372225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3" name="Cloud 22"/>
          <p:cNvSpPr>
            <a:spLocks noChangeAspect="1"/>
          </p:cNvSpPr>
          <p:nvPr/>
        </p:nvSpPr>
        <p:spPr>
          <a:xfrm>
            <a:off x="7526417" y="89725"/>
            <a:ext cx="2954376" cy="171864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sâu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nặng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Cloud 23"/>
          <p:cNvSpPr/>
          <p:nvPr/>
        </p:nvSpPr>
        <p:spPr>
          <a:xfrm>
            <a:off x="3480286" y="18287"/>
            <a:ext cx="2635030" cy="1824739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thắm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thiết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8858250" y="2504392"/>
            <a:ext cx="2568422" cy="17464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trọng</a:t>
            </a:r>
            <a:endParaRPr lang="id-ID" sz="3200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Cloud 33"/>
          <p:cNvSpPr>
            <a:spLocks noChangeAspect="1"/>
          </p:cNvSpPr>
          <p:nvPr/>
        </p:nvSpPr>
        <p:spPr>
          <a:xfrm>
            <a:off x="3542100" y="2693638"/>
            <a:ext cx="2448664" cy="173967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ơn</a:t>
            </a:r>
            <a:endParaRPr lang="id-ID" sz="2400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56" y="485775"/>
            <a:ext cx="3921659" cy="58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19311" y="651328"/>
            <a:ext cx="9567627" cy="496647"/>
            <a:chOff x="644526" y="2766774"/>
            <a:chExt cx="19137743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7875683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cha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ông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lại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chuyện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cổ</a:t>
              </a:r>
              <a:endParaRPr lang="vi-VN" sz="2400" b="1" i="1" dirty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AA96E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36571" y="1534210"/>
            <a:ext cx="6096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thầm thì</a:t>
            </a:r>
          </a:p>
          <a:p>
            <a:pPr algn="ctr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7738" y="1534210"/>
            <a:ext cx="1030625" cy="10346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603020" y="1605083"/>
            <a:ext cx="4112731" cy="1384995"/>
          </a:xfrm>
          <a:prstGeom prst="rect">
            <a:avLst/>
          </a:prstGeom>
          <a:ln w="28575">
            <a:solidFill>
              <a:srgbClr val="AA96E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8221" y="2960668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3702" y="4012825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8221" y="5064982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/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72313" y="3328988"/>
            <a:ext cx="5014912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072313" y="4219204"/>
            <a:ext cx="5014912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72313" y="5109421"/>
            <a:ext cx="5014912" cy="141996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0198" y="6267778"/>
            <a:ext cx="5568745" cy="523220"/>
          </a:xfrm>
          <a:prstGeom prst="rect">
            <a:avLst/>
          </a:prstGeom>
          <a:ln w="28575">
            <a:solidFill>
              <a:srgbClr val="AA96E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6273669" y="6138120"/>
            <a:ext cx="1030625" cy="10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4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/>
      <p:bldP spid="25" grpId="0"/>
      <p:bldP spid="33" grpId="0"/>
      <p:bldP spid="4" grpId="0" animBg="1"/>
      <p:bldP spid="34" grpId="0" animBg="1"/>
      <p:bldP spid="35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3" y="0"/>
            <a:ext cx="5720373" cy="34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Giỏi Văn - Tác phẩm: Đẽo cày giữa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77" y="0"/>
            <a:ext cx="5632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4" y="3429000"/>
            <a:ext cx="572037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76" y="3469365"/>
            <a:ext cx="5609642" cy="32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9137" y="183240"/>
            <a:ext cx="4410075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ruột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thịt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lứa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đôi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6525" y="2189248"/>
            <a:ext cx="427126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động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3116" y="5092245"/>
            <a:ext cx="384474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đấu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ngoại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xâm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8840" y="5954020"/>
            <a:ext cx="427126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khoe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khoang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54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361"/>
            <a:ext cx="6027822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14463" y="3260810"/>
            <a:ext cx="355758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37" y="2200276"/>
            <a:ext cx="654976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43876" y="4915972"/>
            <a:ext cx="355364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kiên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trì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3" y="0"/>
            <a:ext cx="8204198" cy="685800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19311" y="651328"/>
            <a:ext cx="9567627" cy="496647"/>
            <a:chOff x="644526" y="2766774"/>
            <a:chExt cx="19137743" cy="993289"/>
          </a:xfrm>
        </p:grpSpPr>
        <p:sp>
          <p:nvSpPr>
            <p:cNvPr id="43" name="TextBox 42"/>
            <p:cNvSpPr txBox="1"/>
            <p:nvPr/>
          </p:nvSpPr>
          <p:spPr>
            <a:xfrm>
              <a:off x="1906586" y="2766774"/>
              <a:ext cx="17875683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chuyện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cổ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603BC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tại</a:t>
              </a:r>
              <a:endParaRPr lang="vi-VN" sz="2400" b="1" i="1" dirty="0">
                <a:solidFill>
                  <a:srgbClr val="603B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AA96E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757731" y="1885951"/>
            <a:ext cx="6215063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325720" y="2807889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8" name="Rectangle 47"/>
          <p:cNvSpPr/>
          <p:nvPr/>
        </p:nvSpPr>
        <p:spPr>
          <a:xfrm>
            <a:off x="1143566" y="3275472"/>
            <a:ext cx="58292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701213" cy="68580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10" y="721751"/>
            <a:ext cx="6599122" cy="1832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2267" y="2432060"/>
            <a:ext cx="575920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3380" marR="30480" indent="-3429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701213" cy="6858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12" y="617634"/>
            <a:ext cx="6136000" cy="1703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5463" y="2114461"/>
            <a:ext cx="63436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Kho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vô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tồn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mãi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muôn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31000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4046604" y="3388525"/>
            <a:ext cx="7611488" cy="3442475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 cha ông với đời tôi</a:t>
            </a:r>
            <a: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con sông với chân trời đã xa</a:t>
            </a:r>
            <a: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còn chuyện cổ thiết tha</a:t>
            </a:r>
            <a: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tôi nhận mặt ông cha của mình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073" y="4286345"/>
            <a:ext cx="3512696" cy="2031325"/>
          </a:xfrm>
          <a:prstGeom prst="rect">
            <a:avLst/>
          </a:prstGeom>
          <a:solidFill>
            <a:srgbClr val="603BC9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 đoạn văn (khoảng 5-7 câu) cảm nhận của em về đoạn thơ sau: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9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723901"/>
            <a:ext cx="8762999" cy="5751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584199" y="1714500"/>
            <a:ext cx="4405097" cy="1981200"/>
          </a:xfrm>
          <a:prstGeom prst="wedgeRoundRectCallout">
            <a:avLst>
              <a:gd name="adj1" fmla="val 69694"/>
              <a:gd name="adj2" fmla="val 951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835400" y="1536700"/>
            <a:ext cx="444139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4348165" y="2928648"/>
            <a:ext cx="2638269" cy="959370"/>
          </a:xfrm>
          <a:prstGeom prst="flowChartAlternateProcess">
            <a:avLst/>
          </a:prstGeom>
          <a:solidFill>
            <a:srgbClr val="603BC9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76224" y="690343"/>
            <a:ext cx="4414477" cy="2027647"/>
          </a:xfrm>
          <a:prstGeom prst="wedgeEllipseCallout">
            <a:avLst>
              <a:gd name="adj1" fmla="val 35415"/>
              <a:gd name="adj2" fmla="val 68331"/>
            </a:avLst>
          </a:prstGeom>
          <a:solidFill>
            <a:srgbClr val="AA96E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25517" y="900110"/>
            <a:ext cx="4547546" cy="2328739"/>
          </a:xfrm>
          <a:prstGeom prst="wedgeRoundRectCallout">
            <a:avLst>
              <a:gd name="adj1" fmla="val -52471"/>
              <a:gd name="adj2" fmla="val 67295"/>
              <a:gd name="adj3" fmla="val 16667"/>
            </a:avLst>
          </a:prstGeom>
          <a:solidFill>
            <a:schemeClr val="bg1"/>
          </a:solidFill>
          <a:ln>
            <a:solidFill>
              <a:srgbClr val="AA96E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31237" y="3777523"/>
            <a:ext cx="3577845" cy="2248524"/>
          </a:xfrm>
          <a:prstGeom prst="wedgeRoundRectCallout">
            <a:avLst>
              <a:gd name="adj1" fmla="val 48931"/>
              <a:gd name="adj2" fmla="val -63670"/>
              <a:gd name="adj3" fmla="val 16667"/>
            </a:avLst>
          </a:prstGeom>
          <a:solidFill>
            <a:schemeClr val="bg1"/>
          </a:solidFill>
          <a:ln>
            <a:solidFill>
              <a:srgbClr val="AA96E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7231440" y="3987385"/>
            <a:ext cx="3942413" cy="1828800"/>
          </a:xfrm>
          <a:prstGeom prst="wedgeEllipseCallout">
            <a:avLst>
              <a:gd name="adj1" fmla="val -54293"/>
              <a:gd name="adj2" fmla="val -42418"/>
            </a:avLst>
          </a:prstGeom>
          <a:solidFill>
            <a:srgbClr val="AA96E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81340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316" y="5257801"/>
            <a:ext cx="257955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02606" y="1336022"/>
            <a:ext cx="8586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Câu thơ Thị thơm thị giấu người thơm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6263" y="3553361"/>
            <a:ext cx="212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603BC9"/>
                </a:solidFill>
              </a:rPr>
              <a:t>Tấm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Cám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7313" y="1042988"/>
            <a:ext cx="9729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</a:rPr>
              <a:t>Câu thơ sau gợi cho em nhớ tới câu tục ngữ nào?</a:t>
            </a:r>
          </a:p>
          <a:p>
            <a:r>
              <a:rPr lang="vi-VN" sz="3600" dirty="0">
                <a:solidFill>
                  <a:schemeClr val="bg1"/>
                </a:solidFill>
              </a:rPr>
              <a:t>Ở hiền thì lại gặp hiền</a:t>
            </a:r>
          </a:p>
          <a:p>
            <a:r>
              <a:rPr lang="vi-VN" sz="3600" dirty="0">
                <a:solidFill>
                  <a:schemeClr val="bg1"/>
                </a:solidFill>
              </a:rPr>
              <a:t>Người ngay thì được phật, tiên độ trì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0438" y="4005144"/>
            <a:ext cx="318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03BC9"/>
                </a:solidFill>
              </a:rPr>
              <a:t>Ở </a:t>
            </a:r>
            <a:r>
              <a:rPr lang="en-US" sz="3600" b="1" dirty="0" err="1" smtClean="0">
                <a:solidFill>
                  <a:srgbClr val="603BC9"/>
                </a:solidFill>
              </a:rPr>
              <a:t>hiền</a:t>
            </a:r>
            <a:r>
              <a:rPr lang="en-US" sz="3600" b="1" dirty="0" smtClean="0">
                <a:solidFill>
                  <a:srgbClr val="603BC9"/>
                </a:solidFill>
              </a:rPr>
              <a:t> </a:t>
            </a:r>
            <a:r>
              <a:rPr lang="en-US" sz="3600" b="1" dirty="0" err="1" smtClean="0">
                <a:solidFill>
                  <a:srgbClr val="603BC9"/>
                </a:solidFill>
              </a:rPr>
              <a:t>gặp</a:t>
            </a:r>
            <a:r>
              <a:rPr lang="en-US" sz="3600" b="1" dirty="0" smtClean="0">
                <a:solidFill>
                  <a:srgbClr val="603BC9"/>
                </a:solidFill>
              </a:rPr>
              <a:t> </a:t>
            </a:r>
            <a:r>
              <a:rPr lang="en-US" sz="3600" b="1" dirty="0" err="1" smtClean="0">
                <a:solidFill>
                  <a:srgbClr val="603BC9"/>
                </a:solidFill>
              </a:rPr>
              <a:t>lành</a:t>
            </a:r>
            <a:endParaRPr lang="en-US" sz="36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3226" y="1037442"/>
            <a:ext cx="9165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</a:rPr>
              <a:t>Hai câu thơ cuối bài có ý nghĩa gì?</a:t>
            </a:r>
          </a:p>
          <a:p>
            <a:r>
              <a:rPr lang="vi-VN" sz="4000" dirty="0">
                <a:solidFill>
                  <a:schemeClr val="bg1"/>
                </a:solidFill>
              </a:rPr>
              <a:t>Tôi nghe truyện cổ thầm thì</a:t>
            </a:r>
          </a:p>
          <a:p>
            <a:r>
              <a:rPr lang="vi-VN" sz="4000" dirty="0">
                <a:solidFill>
                  <a:schemeClr val="bg1"/>
                </a:solidFill>
              </a:rPr>
              <a:t>Lời cha ông dạy cũng vì đời sau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159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Là lời dạy của cha ông với con cháu đời sau: Phải biết sống nhân hậu, độ lượng, công bằng</a:t>
            </a:r>
            <a:r>
              <a:rPr lang="vi-VN" sz="3200" b="1" dirty="0" smtClean="0">
                <a:solidFill>
                  <a:srgbClr val="603BC9"/>
                </a:solidFill>
              </a:rPr>
              <a:t>,</a:t>
            </a:r>
            <a:r>
              <a:rPr lang="en-US" sz="3200" b="1" dirty="0" smtClean="0">
                <a:solidFill>
                  <a:srgbClr val="603BC9"/>
                </a:solidFill>
              </a:rPr>
              <a:t>…</a:t>
            </a:r>
            <a:endParaRPr lang="en-US" sz="32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7268" y="1072229"/>
            <a:ext cx="10154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Hai câu thơ Đẽo cày theo ý người ta/ Sẽ thành khúc gỗ chẳng ra việc gì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3" y="3599874"/>
            <a:ext cx="4979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603BC9"/>
                </a:solidFill>
              </a:rPr>
              <a:t>“</a:t>
            </a:r>
            <a:r>
              <a:rPr lang="en-US" sz="4000" b="1" dirty="0" err="1" smtClean="0">
                <a:solidFill>
                  <a:srgbClr val="603BC9"/>
                </a:solidFill>
              </a:rPr>
              <a:t>Đẽo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cày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giữa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đường</a:t>
            </a:r>
            <a:r>
              <a:rPr lang="en-US" sz="4000" b="1" dirty="0" smtClean="0">
                <a:solidFill>
                  <a:srgbClr val="603BC9"/>
                </a:solidFill>
              </a:rPr>
              <a:t>”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9157" y="1336022"/>
            <a:ext cx="1008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Từ “độ trì” trong câu “Người ngay thì gặp người tiên độ trì” được hiểu là?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3663" y="3438773"/>
            <a:ext cx="5228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Che chở, giúp đỡ con người vượt qua khó khăn</a:t>
            </a:r>
            <a:endParaRPr lang="en-US" sz="32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2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6124" y="1600200"/>
            <a:ext cx="9685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Chuyện cổ nước mình thuộc thể thơ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8609" y="3463596"/>
            <a:ext cx="1709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603BC9"/>
                </a:solidFill>
              </a:rPr>
              <a:t>Lục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bát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49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2" name="Diagram 1"/>
          <p:cNvGraphicFramePr/>
          <p:nvPr>
            <p:extLst/>
          </p:nvPr>
        </p:nvGraphicFramePr>
        <p:xfrm>
          <a:off x="1324448" y="1330748"/>
          <a:ext cx="10867552" cy="49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3" name="TextBox 192"/>
          <p:cNvSpPr txBox="1"/>
          <p:nvPr/>
        </p:nvSpPr>
        <p:spPr>
          <a:xfrm>
            <a:off x="5816990" y="2321554"/>
            <a:ext cx="32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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6070206" y="3459655"/>
            <a:ext cx="3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accent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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5816989" y="4546766"/>
            <a:ext cx="32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solidFill>
                  <a:schemeClr val="accent3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0528" y="511254"/>
            <a:ext cx="516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HƯỚNG DẪN TỰ HỌC</a:t>
            </a:r>
            <a:endParaRPr lang="id-ID" sz="3600" dirty="0"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93" grpId="0"/>
      <p:bldP spid="194" grpId="0"/>
      <p:bldP spid="19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660400"/>
            <a:ext cx="9156700" cy="5524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901700" y="2080739"/>
            <a:ext cx="4292600" cy="2171700"/>
          </a:xfrm>
          <a:prstGeom prst="wedgeRoundRectCallout">
            <a:avLst>
              <a:gd name="adj1" fmla="val 62303"/>
              <a:gd name="adj2" fmla="val 8589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276600" y="2349500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óc kiện Trời [hay Sự tích con Cóc là cậu ông Trời] - Thế giới cổ tíc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74700"/>
            <a:ext cx="8470900" cy="535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71222" y="107950"/>
            <a:ext cx="6144056" cy="2806700"/>
          </a:xfrm>
          <a:prstGeom prst="wedgeRoundRectCallout">
            <a:avLst>
              <a:gd name="adj1" fmla="val 70697"/>
              <a:gd name="adj2" fmla="val 573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5692344" y="1725139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94" y="762000"/>
            <a:ext cx="8496300" cy="5676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549400" y="762000"/>
            <a:ext cx="7467600" cy="3530600"/>
          </a:xfrm>
          <a:prstGeom prst="wedgeRoundRectCallout">
            <a:avLst>
              <a:gd name="adj1" fmla="val 36310"/>
              <a:gd name="adj2" fmla="val 7523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</a:p>
          <a:p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xưa ở huyện Cao Bình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Có gia đình nọ hiền lành chưa con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Tiếng lành vang tới ơn trên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Bèn sai Thái Tử xuống trần đầu thai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Dạy đủ mọi phép thành tài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Cho nên sức khỏe dẻo dai như 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0" i="1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806644" y="25787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94" y="457200"/>
            <a:ext cx="775970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266394" y="457200"/>
            <a:ext cx="8093506" cy="4013835"/>
          </a:xfrm>
          <a:prstGeom prst="wedgeRoundRectCallout">
            <a:avLst>
              <a:gd name="adj1" fmla="val -434"/>
              <a:gd name="adj2" fmla="val 7705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vi-VN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 </a:t>
            </a:r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quả,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 </a:t>
            </a:r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cục vàng,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túi ba gang,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 mà đựng.</a:t>
            </a:r>
            <a:endParaRPr lang="en-US" sz="32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313147" y="14738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9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24960"/>
            <a:ext cx="260350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63663"/>
            <a:ext cx="2755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124075"/>
            <a:ext cx="2578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3249613"/>
            <a:ext cx="2852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305301"/>
            <a:ext cx="25781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47" y="5228272"/>
            <a:ext cx="2846705" cy="1303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ular Callout 3"/>
          <p:cNvSpPr/>
          <p:nvPr/>
        </p:nvSpPr>
        <p:spPr>
          <a:xfrm>
            <a:off x="6908800" y="1192503"/>
            <a:ext cx="4590150" cy="3780341"/>
          </a:xfrm>
          <a:prstGeom prst="wedgeRoundRectCallout">
            <a:avLst>
              <a:gd name="adj1" fmla="val -81933"/>
              <a:gd name="adj2" fmla="val 524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Đây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gắn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liền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kí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ức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tuổi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chúng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ta.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Chính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sự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ấy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trở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nguồn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cảnh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hứng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nhà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Lâm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Thị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Mỹ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Dạ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viết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"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nước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Calibri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</a:rPr>
              <a:t>"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7590</TotalTime>
  <Words>2179</Words>
  <Application>Microsoft Office PowerPoint</Application>
  <PresentationFormat>Widescreen</PresentationFormat>
  <Paragraphs>326</Paragraphs>
  <Slides>49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49</vt:i4>
      </vt:variant>
    </vt:vector>
  </HeadingPairs>
  <TitlesOfParts>
    <vt:vector size="82" baseType="lpstr">
      <vt:lpstr>微软雅黑</vt:lpstr>
      <vt:lpstr>宋体</vt:lpstr>
      <vt:lpstr>Arial</vt:lpstr>
      <vt:lpstr>Calibri</vt:lpstr>
      <vt:lpstr>Calibri Light</vt:lpstr>
      <vt:lpstr>Cambria Math</vt:lpstr>
      <vt:lpstr>MS Mincho</vt:lpstr>
      <vt:lpstr>Tahoma</vt:lpstr>
      <vt:lpstr>Times New Roman</vt:lpstr>
      <vt:lpstr>UTM Azuki</vt:lpstr>
      <vt:lpstr>Wingdings</vt:lpstr>
      <vt:lpstr>印品黑体</vt:lpstr>
      <vt:lpstr>等线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7_Office Theme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43. Phong cách ngôn ngữ báo chí tt</vt:lpstr>
      <vt:lpstr>1_43. Phong cách ngôn ngữ báo chí tt</vt:lpstr>
      <vt:lpstr>2_43. Phong cách ngôn ngữ báo chí tt</vt:lpstr>
      <vt:lpstr>3_43. Phong cách ngôn ngữ báo chí tt</vt:lpstr>
      <vt:lpstr>4_43. Phong cách ngôn ngữ báo chí tt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3137</cp:revision>
  <dcterms:created xsi:type="dcterms:W3CDTF">2022-02-10T03:12:31Z</dcterms:created>
  <dcterms:modified xsi:type="dcterms:W3CDTF">2023-11-28T08:45:37Z</dcterms:modified>
</cp:coreProperties>
</file>