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31"/>
  </p:notesMasterIdLst>
  <p:handoutMasterIdLst>
    <p:handoutMasterId r:id="rId32"/>
  </p:handoutMasterIdLst>
  <p:sldIdLst>
    <p:sldId id="361" r:id="rId2"/>
    <p:sldId id="322" r:id="rId3"/>
    <p:sldId id="362" r:id="rId4"/>
    <p:sldId id="335" r:id="rId5"/>
    <p:sldId id="336" r:id="rId6"/>
    <p:sldId id="298" r:id="rId7"/>
    <p:sldId id="338" r:id="rId8"/>
    <p:sldId id="340" r:id="rId9"/>
    <p:sldId id="343" r:id="rId10"/>
    <p:sldId id="341" r:id="rId11"/>
    <p:sldId id="344" r:id="rId12"/>
    <p:sldId id="345" r:id="rId13"/>
    <p:sldId id="337" r:id="rId14"/>
    <p:sldId id="346" r:id="rId15"/>
    <p:sldId id="353" r:id="rId16"/>
    <p:sldId id="347" r:id="rId17"/>
    <p:sldId id="354" r:id="rId18"/>
    <p:sldId id="359" r:id="rId19"/>
    <p:sldId id="332" r:id="rId20"/>
    <p:sldId id="325" r:id="rId21"/>
    <p:sldId id="356" r:id="rId22"/>
    <p:sldId id="357" r:id="rId23"/>
    <p:sldId id="327" r:id="rId24"/>
    <p:sldId id="363" r:id="rId25"/>
    <p:sldId id="364" r:id="rId26"/>
    <p:sldId id="316" r:id="rId27"/>
    <p:sldId id="278" r:id="rId28"/>
    <p:sldId id="360" r:id="rId29"/>
    <p:sldId id="319" r:id="rId30"/>
  </p:sldIdLst>
  <p:sldSz cx="9144000" cy="6858000" type="screen4x3"/>
  <p:notesSz cx="6858000" cy="929640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.VnTime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CCCC00"/>
    <a:srgbClr val="669900"/>
    <a:srgbClr val="008000"/>
    <a:srgbClr val="99CC00"/>
    <a:srgbClr val="CCFF99"/>
    <a:srgbClr val="339933"/>
    <a:srgbClr val="000099"/>
    <a:srgbClr val="FF00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3" autoAdjust="0"/>
    <p:restoredTop sz="99263" autoAdjust="0"/>
  </p:normalViewPr>
  <p:slideViewPr>
    <p:cSldViewPr>
      <p:cViewPr varScale="1">
        <p:scale>
          <a:sx n="87" d="100"/>
          <a:sy n="87" d="100"/>
        </p:scale>
        <p:origin x="245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A82AE-8257-4CC4-A8F6-F7643C0C6583}" type="datetimeFigureOut">
              <a:rPr lang="en-US" smtClean="0"/>
              <a:t>17-Dec-19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B227C-6668-43D6-863F-B225D093B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9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22BCBD78-5BA3-45DC-8A61-4F59EAF4B24A}" type="datetimeFigureOut">
              <a:rPr lang="en-US"/>
              <a:pPr/>
              <a:t>17-Dec-19</a:t>
            </a:fld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6DAD348B-B7E1-4DB9-8498-EC73D01DE5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64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503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002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852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68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23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8292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47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267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11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455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56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464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802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267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2582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779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988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154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772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44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284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90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146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16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4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519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8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64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348B-B7E1-4DB9-8498-EC73D01DE55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85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C0577-4925-4CFF-9B3A-247B4C27C220}" type="datetimeFigureOut">
              <a:rPr lang="en-US"/>
              <a:pPr>
                <a:defRPr/>
              </a:pPr>
              <a:t>17-Dec-19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4976E-A87B-4F03-9975-EE1BC8124C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1EEE8-0F93-4E13-9D9D-4745449F1A62}" type="datetimeFigureOut">
              <a:rPr lang="en-US"/>
              <a:pPr>
                <a:defRPr/>
              </a:pPr>
              <a:t>17-Dec-19</a:t>
            </a:fld>
            <a:endParaRPr lang="en-US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A627E-008F-47A8-A972-9A2230EEA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5BC09-C1E5-4123-B1FD-353E46E5B748}" type="datetimeFigureOut">
              <a:rPr lang="en-US"/>
              <a:pPr>
                <a:defRPr/>
              </a:pPr>
              <a:t>17-Dec-19</a:t>
            </a:fld>
            <a:endParaRPr lang="en-US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11E22-2060-4BF2-8DBF-FB7DF44843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5ECC8-1949-44F1-959C-157CFE36EBA4}" type="datetimeFigureOut">
              <a:rPr lang="en-US"/>
              <a:pPr>
                <a:defRPr/>
              </a:pPr>
              <a:t>17-Dec-19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257D-857E-4882-9013-4ED56D5CF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20C79-8AB3-4ED4-983B-BE107380BD4A}" type="datetimeFigureOut">
              <a:rPr lang="en-US"/>
              <a:pPr>
                <a:defRPr/>
              </a:pPr>
              <a:t>17-Dec-19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285B-B960-4078-8C40-4C012C03E6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44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2F8C38-E924-4CD3-AC8A-9729DA85B69B}" type="datetimeFigureOut">
              <a:rPr lang="en-US"/>
              <a:pPr>
                <a:defRPr/>
              </a:pPr>
              <a:t>17-Dec-19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4E1660-B23E-45C2-9990-4FD878F2EC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hyperlink" Target="mailto:thcs.hd.htthoa@dongtrieu.edu.vn" TargetMode="External"/><Relationship Id="rId5" Type="http://schemas.openxmlformats.org/officeDocument/2006/relationships/hyperlink" Target="mailto:thcs.hd.ttthang@dongtrieu.edu.vn" TargetMode="External"/><Relationship Id="rId4" Type="http://schemas.openxmlformats.org/officeDocument/2006/relationships/hyperlink" Target="mailto:thcs.hd.ntduyen@dongtrieu.edu.v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hyperlink" Target="file:///C:\Users\FPT%20Shop%20459%20CD\Desktop\BG%20Elearning\B&#224;i%20d&#7921;%20thi%20Elearning\TEPNGUON\BAI%20TAP%20VAN%20DUNG\M&#7896;T%20S&#7888;%20B&#192;I%20TO&#193;N%20&#7912;NG%20D&#7908;NG%20TH&#7920;C%20T&#7870;%20H&#192;M%20S&#7888;%20B&#7852;C%20NH&#7844;T.docx" TargetMode="External"/><Relationship Id="rId5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15.png"/><Relationship Id="rId5" Type="http://schemas.openxmlformats.org/officeDocument/2006/relationships/image" Target="../media/image20.jpeg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84606" y="381000"/>
            <a:ext cx="6971780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GD&amp;ĐT THỊ XÃ ĐÔNG TRIỀU</a:t>
            </a:r>
          </a:p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2019-2020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76200" y="76200"/>
            <a:ext cx="8991600" cy="6629400"/>
          </a:xfrm>
          <a:prstGeom prst="rect">
            <a:avLst/>
          </a:prstGeom>
          <a:noFill/>
          <a:ln w="38100">
            <a:pattFill prst="pct90">
              <a:fgClr>
                <a:srgbClr val="0066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25108" y="1696157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8106" y="1964311"/>
            <a:ext cx="646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40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5200" y="2616981"/>
            <a:ext cx="1763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93211" y="3194061"/>
            <a:ext cx="61545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Duyên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(ĐT: 0356455568)</a:t>
            </a:r>
          </a:p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(ĐT: 0985909628) </a:t>
            </a:r>
          </a:p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(ĐT: 0988390142)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93211" y="4130478"/>
            <a:ext cx="68188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thcs.hd.ntduyen@dongtrieu.edu.vn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thcs.hd.ttthang@dongtrieu.edu.vn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thcs.hd.htthoa@dongtrieu.edu.vn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THCS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Dương-phường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hị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60275" y="6243935"/>
            <a:ext cx="2853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b="1" i="1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2019 </a:t>
            </a:r>
            <a:endParaRPr lang="en-US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221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689" y="152400"/>
            <a:ext cx="202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7992" y="57895"/>
            <a:ext cx="4991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32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38200"/>
            <a:ext cx="441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11517"/>
            <a:ext cx="918232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</a:rPr>
              <a:t>Một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ô </a:t>
            </a:r>
            <a:r>
              <a:rPr lang="en-US" altLang="en-US" dirty="0" err="1">
                <a:latin typeface="Times New Roman" panose="02020603050405020304" pitchFamily="18" charset="0"/>
              </a:rPr>
              <a:t>tô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chở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khách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đi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từ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bến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Phía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Hà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Nội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vào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Huế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với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vận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tốc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bình</a:t>
            </a:r>
            <a:r>
              <a:rPr lang="en-US" altLang="en-US" dirty="0">
                <a:latin typeface="Times New Roman" panose="02020603050405020304" pitchFamily="18" charset="0"/>
              </a:rPr>
              <a:t> 50km/h. </a:t>
            </a:r>
            <a:r>
              <a:rPr lang="en-US" altLang="en-US" dirty="0" err="1">
                <a:latin typeface="Times New Roman" panose="02020603050405020304" pitchFamily="18" charset="0"/>
              </a:rPr>
              <a:t>Hỏi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sau</a:t>
            </a:r>
            <a:r>
              <a:rPr lang="en-US" altLang="en-US" dirty="0">
                <a:latin typeface="Times New Roman" panose="02020603050405020304" pitchFamily="18" charset="0"/>
              </a:rPr>
              <a:t> t </a:t>
            </a:r>
            <a:r>
              <a:rPr lang="en-US" altLang="en-US" dirty="0" err="1">
                <a:latin typeface="Times New Roman" panose="02020603050405020304" pitchFamily="18" charset="0"/>
              </a:rPr>
              <a:t>giờ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ô </a:t>
            </a:r>
            <a:r>
              <a:rPr lang="en-US" altLang="en-US" dirty="0" err="1">
                <a:latin typeface="Times New Roman" panose="02020603050405020304" pitchFamily="18" charset="0"/>
              </a:rPr>
              <a:t>tô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đó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tâm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err="1" smtClean="0">
                <a:latin typeface="Times New Roman" panose="02020603050405020304" pitchFamily="18" charset="0"/>
              </a:rPr>
              <a:t>Hà</a:t>
            </a: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Nội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bao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nhiêu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kilômét</a:t>
            </a:r>
            <a:r>
              <a:rPr lang="en-US" altLang="en-US" dirty="0">
                <a:latin typeface="Times New Roman" panose="02020603050405020304" pitchFamily="18" charset="0"/>
              </a:rPr>
              <a:t>? </a:t>
            </a:r>
            <a:r>
              <a:rPr lang="en-US" altLang="en-US" dirty="0" err="1">
                <a:latin typeface="Times New Roman" panose="02020603050405020304" pitchFamily="18" charset="0"/>
              </a:rPr>
              <a:t>Biết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rằng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bến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Phía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tâm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Hà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err="1" smtClean="0">
                <a:latin typeface="Times New Roman" panose="02020603050405020304" pitchFamily="18" charset="0"/>
              </a:rPr>
              <a:t>Nội</a:t>
            </a: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</a:rPr>
              <a:t>8km.</a:t>
            </a:r>
          </a:p>
          <a:p>
            <a:endParaRPr lang="en-US" dirty="0"/>
          </a:p>
        </p:txBody>
      </p:sp>
      <p:grpSp>
        <p:nvGrpSpPr>
          <p:cNvPr id="10" name="Group 168"/>
          <p:cNvGrpSpPr>
            <a:grpSpLocks/>
          </p:cNvGrpSpPr>
          <p:nvPr/>
        </p:nvGrpSpPr>
        <p:grpSpPr bwMode="auto">
          <a:xfrm>
            <a:off x="-152400" y="3048000"/>
            <a:ext cx="9144000" cy="2754312"/>
            <a:chOff x="-272" y="960"/>
            <a:chExt cx="6048" cy="1735"/>
          </a:xfrm>
        </p:grpSpPr>
        <p:sp>
          <p:nvSpPr>
            <p:cNvPr id="11" name="Right Arrow 10"/>
            <p:cNvSpPr/>
            <p:nvPr/>
          </p:nvSpPr>
          <p:spPr>
            <a:xfrm>
              <a:off x="2076" y="1874"/>
              <a:ext cx="192" cy="96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-153" y="960"/>
              <a:ext cx="119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latin typeface=".VnSouthern" pitchFamily="34" charset="0"/>
                </a:rPr>
                <a:t>Trung t©m </a:t>
              </a:r>
            </a:p>
            <a:p>
              <a:pPr algn="ctr"/>
              <a:r>
                <a:rPr lang="en-US" sz="1800" b="1">
                  <a:latin typeface=".VnSouthern" pitchFamily="34" charset="0"/>
                </a:rPr>
                <a:t>Hµ Néi</a:t>
              </a: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1401" y="1215"/>
              <a:ext cx="119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latin typeface=".VnSouthern" pitchFamily="34" charset="0"/>
                </a:rPr>
                <a:t>BÕn xe</a:t>
              </a:r>
            </a:p>
          </p:txBody>
        </p:sp>
        <p:sp>
          <p:nvSpPr>
            <p:cNvPr id="14" name="Text Box 149"/>
            <p:cNvSpPr txBox="1">
              <a:spLocks noChangeArrowheads="1"/>
            </p:cNvSpPr>
            <p:nvPr/>
          </p:nvSpPr>
          <p:spPr bwMode="auto">
            <a:xfrm>
              <a:off x="5128" y="1158"/>
              <a:ext cx="54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/>
                <a:t>HuÕ</a:t>
              </a:r>
            </a:p>
          </p:txBody>
        </p:sp>
        <p:grpSp>
          <p:nvGrpSpPr>
            <p:cNvPr id="15" name="Group 167"/>
            <p:cNvGrpSpPr>
              <a:grpSpLocks/>
            </p:cNvGrpSpPr>
            <p:nvPr/>
          </p:nvGrpSpPr>
          <p:grpSpPr bwMode="auto">
            <a:xfrm>
              <a:off x="-272" y="1182"/>
              <a:ext cx="6048" cy="1513"/>
              <a:chOff x="-240" y="1152"/>
              <a:chExt cx="6048" cy="1513"/>
            </a:xfrm>
          </p:grpSpPr>
          <p:pic>
            <p:nvPicPr>
              <p:cNvPr id="16" name="Picture 151" descr="Copy (2) of tan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992" y="1392"/>
                <a:ext cx="816" cy="1019"/>
              </a:xfrm>
              <a:prstGeom prst="rect">
                <a:avLst/>
              </a:prstGeom>
              <a:noFill/>
            </p:spPr>
          </p:pic>
          <p:pic>
            <p:nvPicPr>
              <p:cNvPr id="17" name="Picture 152" descr="Copy of tan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240" y="1152"/>
                <a:ext cx="2359" cy="1513"/>
              </a:xfrm>
              <a:prstGeom prst="rect">
                <a:avLst/>
              </a:prstGeom>
              <a:noFill/>
            </p:spPr>
          </p:pic>
          <p:grpSp>
            <p:nvGrpSpPr>
              <p:cNvPr id="18" name="Group 156"/>
              <p:cNvGrpSpPr>
                <a:grpSpLocks/>
              </p:cNvGrpSpPr>
              <p:nvPr/>
            </p:nvGrpSpPr>
            <p:grpSpPr bwMode="auto">
              <a:xfrm>
                <a:off x="800" y="1863"/>
                <a:ext cx="1299" cy="267"/>
                <a:chOff x="841" y="1296"/>
                <a:chExt cx="1252" cy="181"/>
              </a:xfrm>
            </p:grpSpPr>
            <p:sp>
              <p:nvSpPr>
                <p:cNvPr id="22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296" y="1296"/>
                  <a:ext cx="384" cy="1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1400" b="1">
                      <a:solidFill>
                        <a:srgbClr val="0000CC"/>
                      </a:solidFill>
                      <a:latin typeface="Arial" charset="0"/>
                    </a:rPr>
                    <a:t>8 km</a:t>
                  </a:r>
                </a:p>
              </p:txBody>
            </p:sp>
            <p:grpSp>
              <p:nvGrpSpPr>
                <p:cNvPr id="23" name="Group 158"/>
                <p:cNvGrpSpPr>
                  <a:grpSpLocks/>
                </p:cNvGrpSpPr>
                <p:nvPr/>
              </p:nvGrpSpPr>
              <p:grpSpPr bwMode="auto">
                <a:xfrm>
                  <a:off x="841" y="1427"/>
                  <a:ext cx="1252" cy="50"/>
                  <a:chOff x="861" y="1456"/>
                  <a:chExt cx="1252" cy="50"/>
                </a:xfrm>
              </p:grpSpPr>
              <p:sp>
                <p:nvSpPr>
                  <p:cNvPr id="24" name="Line 159"/>
                  <p:cNvSpPr>
                    <a:spLocks noChangeShapeType="1"/>
                  </p:cNvSpPr>
                  <p:nvPr/>
                </p:nvSpPr>
                <p:spPr bwMode="auto">
                  <a:xfrm>
                    <a:off x="861" y="1482"/>
                    <a:ext cx="125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" name="Line 160"/>
                  <p:cNvSpPr>
                    <a:spLocks noChangeShapeType="1"/>
                  </p:cNvSpPr>
                  <p:nvPr/>
                </p:nvSpPr>
                <p:spPr bwMode="auto">
                  <a:xfrm>
                    <a:off x="2113" y="1456"/>
                    <a:ext cx="0" cy="4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" name="Line 161"/>
                  <p:cNvSpPr>
                    <a:spLocks noChangeShapeType="1"/>
                  </p:cNvSpPr>
                  <p:nvPr/>
                </p:nvSpPr>
                <p:spPr bwMode="auto">
                  <a:xfrm>
                    <a:off x="861" y="1458"/>
                    <a:ext cx="0" cy="4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" name="Line 154"/>
              <p:cNvSpPr>
                <a:spLocks noChangeShapeType="1"/>
              </p:cNvSpPr>
              <p:nvPr/>
            </p:nvSpPr>
            <p:spPr bwMode="auto">
              <a:xfrm>
                <a:off x="3075" y="1758"/>
                <a:ext cx="1188" cy="0"/>
              </a:xfrm>
              <a:prstGeom prst="line">
                <a:avLst/>
              </a:prstGeom>
              <a:noFill/>
              <a:ln w="152400">
                <a:solidFill>
                  <a:srgbClr val="006600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155"/>
              <p:cNvSpPr>
                <a:spLocks noChangeShapeType="1"/>
              </p:cNvSpPr>
              <p:nvPr/>
            </p:nvSpPr>
            <p:spPr bwMode="auto">
              <a:xfrm>
                <a:off x="2112" y="1753"/>
                <a:ext cx="897" cy="0"/>
              </a:xfrm>
              <a:prstGeom prst="line">
                <a:avLst/>
              </a:prstGeom>
              <a:noFill/>
              <a:ln w="1524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165"/>
              <p:cNvSpPr>
                <a:spLocks noChangeShapeType="1"/>
              </p:cNvSpPr>
              <p:nvPr/>
            </p:nvSpPr>
            <p:spPr bwMode="auto">
              <a:xfrm>
                <a:off x="4208" y="1761"/>
                <a:ext cx="792" cy="0"/>
              </a:xfrm>
              <a:prstGeom prst="line">
                <a:avLst/>
              </a:prstGeom>
              <a:noFill/>
              <a:ln w="1524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7" name="Rectangle 26"/>
          <p:cNvSpPr/>
          <p:nvPr/>
        </p:nvSpPr>
        <p:spPr>
          <a:xfrm>
            <a:off x="357187" y="5029200"/>
            <a:ext cx="457201" cy="45720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 b="1">
                <a:solidFill>
                  <a:schemeClr val="bg1"/>
                </a:solidFill>
                <a:latin typeface="Perpetua" pitchFamily="18" charset="0"/>
              </a:rPr>
              <a:t>?1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54500" y="5470525"/>
            <a:ext cx="321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50.1 = 50 (km)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203700" y="5846763"/>
            <a:ext cx="1327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50</a:t>
            </a:r>
            <a:r>
              <a:rPr lang="en-US" b="1" i="1">
                <a:latin typeface="Times New Roman" pitchFamily="18" charset="0"/>
              </a:rPr>
              <a:t>t </a:t>
            </a:r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(km)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988050" y="6156325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50</a:t>
            </a:r>
            <a:r>
              <a:rPr lang="en-US" b="1" i="1">
                <a:latin typeface="Times New Roman" pitchFamily="18" charset="0"/>
              </a:rPr>
              <a:t>t</a:t>
            </a:r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 + 8 (km)</a:t>
            </a:r>
          </a:p>
        </p:txBody>
      </p:sp>
      <p:sp>
        <p:nvSpPr>
          <p:cNvPr id="31" name="Rectangle 174"/>
          <p:cNvSpPr>
            <a:spLocks noChangeArrowheads="1"/>
          </p:cNvSpPr>
          <p:nvPr/>
        </p:nvSpPr>
        <p:spPr bwMode="auto">
          <a:xfrm>
            <a:off x="762000" y="4937125"/>
            <a:ext cx="8382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>
                <a:latin typeface="Times New Roman" pitchFamily="18" charset="0"/>
              </a:rPr>
              <a:t> Hãy điền vào chỗ trống (…) cho đúng.</a:t>
            </a:r>
            <a:br>
              <a:rPr lang="en-US" b="1">
                <a:latin typeface="Times New Roman" pitchFamily="18" charset="0"/>
              </a:rPr>
            </a:br>
            <a:r>
              <a:rPr lang="en-US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lang="en-US">
                <a:latin typeface="Times New Roman" pitchFamily="18" charset="0"/>
              </a:rPr>
              <a:t>Sau 1 giờ, ô tô đi được:</a:t>
            </a:r>
            <a:br>
              <a:rPr lang="en-US">
                <a:latin typeface="Times New Roman" pitchFamily="18" charset="0"/>
              </a:rPr>
            </a:br>
            <a:r>
              <a:rPr lang="en-US">
                <a:solidFill>
                  <a:srgbClr val="FF3300"/>
                </a:solidFill>
                <a:latin typeface="Times New Roman" pitchFamily="18" charset="0"/>
              </a:rPr>
              <a:t>       </a:t>
            </a:r>
            <a:r>
              <a:rPr lang="en-US">
                <a:latin typeface="Times New Roman" pitchFamily="18" charset="0"/>
              </a:rPr>
              <a:t>Sau t giờ, ô tô đi được:</a:t>
            </a:r>
            <a:br>
              <a:rPr lang="en-US">
                <a:latin typeface="Times New Roman" pitchFamily="18" charset="0"/>
              </a:rPr>
            </a:br>
            <a:r>
              <a:rPr lang="en-US">
                <a:solidFill>
                  <a:srgbClr val="FF3300"/>
                </a:solidFill>
                <a:latin typeface="Times New Roman" pitchFamily="18" charset="0"/>
              </a:rPr>
              <a:t>       </a:t>
            </a:r>
            <a:r>
              <a:rPr lang="en-US">
                <a:latin typeface="Times New Roman" pitchFamily="18" charset="0"/>
              </a:rPr>
              <a:t>Sau t giờ, ô tô cách TT Hà Nội là:</a:t>
            </a:r>
            <a:r>
              <a:rPr lang="en-US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>
                <a:latin typeface="Times New Roman" pitchFamily="18" charset="0"/>
              </a:rPr>
              <a:t>s =</a:t>
            </a:r>
          </a:p>
        </p:txBody>
      </p:sp>
      <p:pic>
        <p:nvPicPr>
          <p:cNvPr id="33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683" y="3786324"/>
            <a:ext cx="1143000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067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7409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689" y="152400"/>
            <a:ext cx="202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7992" y="57895"/>
            <a:ext cx="4991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32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009" y="685800"/>
            <a:ext cx="441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90600"/>
            <a:ext cx="918232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</a:rPr>
              <a:t>Một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ô </a:t>
            </a:r>
            <a:r>
              <a:rPr lang="en-US" altLang="en-US" dirty="0" err="1">
                <a:latin typeface="Times New Roman" panose="02020603050405020304" pitchFamily="18" charset="0"/>
              </a:rPr>
              <a:t>tô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chở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khách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đi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từ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bến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Phía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Hà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Nội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vào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Huế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với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vận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tốc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bình</a:t>
            </a:r>
            <a:r>
              <a:rPr lang="en-US" altLang="en-US" dirty="0">
                <a:latin typeface="Times New Roman" panose="02020603050405020304" pitchFamily="18" charset="0"/>
              </a:rPr>
              <a:t> 50km/h. </a:t>
            </a:r>
            <a:r>
              <a:rPr lang="en-US" altLang="en-US" dirty="0" err="1">
                <a:latin typeface="Times New Roman" panose="02020603050405020304" pitchFamily="18" charset="0"/>
              </a:rPr>
              <a:t>Hỏi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sau</a:t>
            </a:r>
            <a:r>
              <a:rPr lang="en-US" altLang="en-US" dirty="0">
                <a:latin typeface="Times New Roman" panose="02020603050405020304" pitchFamily="18" charset="0"/>
              </a:rPr>
              <a:t> t </a:t>
            </a:r>
            <a:r>
              <a:rPr lang="en-US" altLang="en-US" dirty="0" err="1">
                <a:latin typeface="Times New Roman" panose="02020603050405020304" pitchFamily="18" charset="0"/>
              </a:rPr>
              <a:t>giờ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ô </a:t>
            </a:r>
            <a:r>
              <a:rPr lang="en-US" altLang="en-US" dirty="0" err="1">
                <a:latin typeface="Times New Roman" panose="02020603050405020304" pitchFamily="18" charset="0"/>
              </a:rPr>
              <a:t>tô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đó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tâm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err="1" smtClean="0">
                <a:latin typeface="Times New Roman" panose="02020603050405020304" pitchFamily="18" charset="0"/>
              </a:rPr>
              <a:t>Hà</a:t>
            </a: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Nội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bao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nhiêu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kilômét</a:t>
            </a:r>
            <a:r>
              <a:rPr lang="en-US" altLang="en-US" dirty="0">
                <a:latin typeface="Times New Roman" panose="02020603050405020304" pitchFamily="18" charset="0"/>
              </a:rPr>
              <a:t>? </a:t>
            </a:r>
            <a:r>
              <a:rPr lang="en-US" altLang="en-US" dirty="0" err="1">
                <a:latin typeface="Times New Roman" panose="02020603050405020304" pitchFamily="18" charset="0"/>
              </a:rPr>
              <a:t>Biết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rằng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bến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Phía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tâm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Hà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err="1" smtClean="0">
                <a:latin typeface="Times New Roman" panose="02020603050405020304" pitchFamily="18" charset="0"/>
              </a:rPr>
              <a:t>Nội</a:t>
            </a: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</a:rPr>
              <a:t>8km.</a:t>
            </a:r>
          </a:p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301976" y="2518430"/>
            <a:ext cx="457201" cy="45720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 b="1">
                <a:solidFill>
                  <a:schemeClr val="bg1"/>
                </a:solidFill>
                <a:latin typeface="Perpetua" pitchFamily="18" charset="0"/>
              </a:rPr>
              <a:t>?1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24308" y="2968625"/>
            <a:ext cx="321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50.1 = 50 (km)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173508" y="3344863"/>
            <a:ext cx="1327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50</a:t>
            </a:r>
            <a:r>
              <a:rPr lang="en-US" b="1" i="1">
                <a:latin typeface="Times New Roman" pitchFamily="18" charset="0"/>
              </a:rPr>
              <a:t>t </a:t>
            </a:r>
            <a:r>
              <a:rPr lang="en-US" b="1" i="1">
                <a:solidFill>
                  <a:srgbClr val="FF0000"/>
                </a:solidFill>
                <a:latin typeface="Times New Roman" pitchFamily="18" charset="0"/>
              </a:rPr>
              <a:t>(km)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957858" y="3706181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</a:rPr>
              <a:t>50</a:t>
            </a:r>
            <a:r>
              <a:rPr lang="en-US" b="1" i="1" dirty="0">
                <a:latin typeface="Times New Roman" pitchFamily="18" charset="0"/>
              </a:rPr>
              <a:t>t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</a:rPr>
              <a:t> + 8 (km)</a:t>
            </a:r>
          </a:p>
        </p:txBody>
      </p:sp>
      <p:sp>
        <p:nvSpPr>
          <p:cNvPr id="31" name="Rectangle 174"/>
          <p:cNvSpPr>
            <a:spLocks noChangeArrowheads="1"/>
          </p:cNvSpPr>
          <p:nvPr/>
        </p:nvSpPr>
        <p:spPr bwMode="auto">
          <a:xfrm>
            <a:off x="762941" y="2469789"/>
            <a:ext cx="8382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Hãy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điền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vào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chỗ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trống</a:t>
            </a:r>
            <a:r>
              <a:rPr lang="en-US" b="1" dirty="0">
                <a:latin typeface="Times New Roman" pitchFamily="18" charset="0"/>
              </a:rPr>
              <a:t> (…) </a:t>
            </a:r>
            <a:r>
              <a:rPr lang="en-US" b="1" dirty="0" err="1">
                <a:latin typeface="Times New Roman" pitchFamily="18" charset="0"/>
              </a:rPr>
              <a:t>cho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đúng</a:t>
            </a:r>
            <a:r>
              <a:rPr lang="en-US" b="1" dirty="0">
                <a:latin typeface="Times New Roman" pitchFamily="18" charset="0"/>
              </a:rPr>
              <a:t>.</a:t>
            </a:r>
            <a:br>
              <a:rPr lang="en-US" b="1" dirty="0">
                <a:latin typeface="Times New Roman" pitchFamily="18" charset="0"/>
              </a:rPr>
            </a:br>
            <a:r>
              <a:rPr lang="en-US" dirty="0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lang="en-US" dirty="0" err="1">
                <a:latin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</a:rPr>
              <a:t> 1 </a:t>
            </a:r>
            <a:r>
              <a:rPr lang="en-US" dirty="0" err="1">
                <a:latin typeface="Times New Roman" pitchFamily="18" charset="0"/>
              </a:rPr>
              <a:t>giờ</a:t>
            </a:r>
            <a:r>
              <a:rPr lang="en-US" dirty="0">
                <a:latin typeface="Times New Roman" pitchFamily="18" charset="0"/>
              </a:rPr>
              <a:t>, ô </a:t>
            </a:r>
            <a:r>
              <a:rPr lang="en-US" dirty="0" err="1">
                <a:latin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</a:rPr>
              <a:t>:</a:t>
            </a:r>
            <a:br>
              <a:rPr lang="en-US" dirty="0">
                <a:latin typeface="Times New Roman" pitchFamily="18" charset="0"/>
              </a:rPr>
            </a:br>
            <a:r>
              <a:rPr lang="en-US" dirty="0">
                <a:solidFill>
                  <a:srgbClr val="FF3300"/>
                </a:solidFill>
                <a:latin typeface="Times New Roman" pitchFamily="18" charset="0"/>
              </a:rPr>
              <a:t>       </a:t>
            </a:r>
            <a:r>
              <a:rPr lang="en-US" dirty="0" err="1">
                <a:latin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</a:rPr>
              <a:t> t </a:t>
            </a:r>
            <a:r>
              <a:rPr lang="en-US" dirty="0" err="1">
                <a:latin typeface="Times New Roman" pitchFamily="18" charset="0"/>
              </a:rPr>
              <a:t>giờ</a:t>
            </a:r>
            <a:r>
              <a:rPr lang="en-US" dirty="0">
                <a:latin typeface="Times New Roman" pitchFamily="18" charset="0"/>
              </a:rPr>
              <a:t>, ô </a:t>
            </a:r>
            <a:r>
              <a:rPr lang="en-US" dirty="0" err="1">
                <a:latin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</a:rPr>
              <a:t>:</a:t>
            </a:r>
            <a:br>
              <a:rPr lang="en-US" dirty="0">
                <a:latin typeface="Times New Roman" pitchFamily="18" charset="0"/>
              </a:rPr>
            </a:br>
            <a:r>
              <a:rPr lang="en-US" dirty="0">
                <a:solidFill>
                  <a:srgbClr val="FF3300"/>
                </a:solidFill>
                <a:latin typeface="Times New Roman" pitchFamily="18" charset="0"/>
              </a:rPr>
              <a:t>       </a:t>
            </a:r>
            <a:r>
              <a:rPr lang="en-US" dirty="0" err="1">
                <a:latin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</a:rPr>
              <a:t> t </a:t>
            </a:r>
            <a:r>
              <a:rPr lang="en-US" dirty="0" err="1">
                <a:latin typeface="Times New Roman" pitchFamily="18" charset="0"/>
              </a:rPr>
              <a:t>giờ</a:t>
            </a:r>
            <a:r>
              <a:rPr lang="en-US" dirty="0">
                <a:latin typeface="Times New Roman" pitchFamily="18" charset="0"/>
              </a:rPr>
              <a:t>, ô </a:t>
            </a:r>
            <a:r>
              <a:rPr lang="en-US" dirty="0" err="1">
                <a:latin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cách</a:t>
            </a:r>
            <a:r>
              <a:rPr lang="en-US" dirty="0">
                <a:latin typeface="Times New Roman" pitchFamily="18" charset="0"/>
              </a:rPr>
              <a:t> TT </a:t>
            </a:r>
            <a:r>
              <a:rPr lang="en-US" dirty="0" err="1">
                <a:latin typeface="Times New Roman" pitchFamily="18" charset="0"/>
              </a:rPr>
              <a:t>Hà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Nội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</a:rPr>
              <a:t>:</a:t>
            </a:r>
            <a:r>
              <a:rPr lang="en-US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s =</a:t>
            </a:r>
          </a:p>
        </p:txBody>
      </p:sp>
      <p:sp>
        <p:nvSpPr>
          <p:cNvPr id="32" name="Rectangle 14"/>
          <p:cNvSpPr/>
          <p:nvPr/>
        </p:nvSpPr>
        <p:spPr>
          <a:xfrm>
            <a:off x="245847" y="3898900"/>
            <a:ext cx="496885" cy="45720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 b="1">
                <a:solidFill>
                  <a:schemeClr val="bg1"/>
                </a:solidFill>
                <a:latin typeface="Perpetua" pitchFamily="18" charset="0"/>
              </a:rPr>
              <a:t>?2</a:t>
            </a:r>
          </a:p>
        </p:txBody>
      </p:sp>
      <p:graphicFrame>
        <p:nvGraphicFramePr>
          <p:cNvPr id="34" name="Group 2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561351"/>
              </p:ext>
            </p:extLst>
          </p:nvPr>
        </p:nvGraphicFramePr>
        <p:xfrm>
          <a:off x="914400" y="4191000"/>
          <a:ext cx="7696200" cy="1280160"/>
        </p:xfrm>
        <a:graphic>
          <a:graphicData uri="http://schemas.openxmlformats.org/drawingml/2006/table">
            <a:tbl>
              <a:tblPr/>
              <a:tblGrid>
                <a:gridCol w="2222500"/>
                <a:gridCol w="1368425"/>
                <a:gridCol w="1368425"/>
                <a:gridCol w="1368425"/>
                <a:gridCol w="1368425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t (h)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1 (h)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2 (h)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3 (h)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4 (h)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  s = 50.t + 8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(km)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Rectangle 204"/>
          <p:cNvSpPr>
            <a:spLocks noChangeArrowheads="1"/>
          </p:cNvSpPr>
          <p:nvPr/>
        </p:nvSpPr>
        <p:spPr bwMode="auto">
          <a:xfrm>
            <a:off x="3657600" y="4648200"/>
            <a:ext cx="99060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 dirty="0">
                <a:latin typeface="Times New Roman" pitchFamily="18" charset="0"/>
              </a:rPr>
              <a:t>58</a:t>
            </a:r>
          </a:p>
        </p:txBody>
      </p:sp>
      <p:sp>
        <p:nvSpPr>
          <p:cNvPr id="36" name="Rectangle 205"/>
          <p:cNvSpPr>
            <a:spLocks noChangeArrowheads="1"/>
          </p:cNvSpPr>
          <p:nvPr/>
        </p:nvSpPr>
        <p:spPr bwMode="auto">
          <a:xfrm>
            <a:off x="4876800" y="4673600"/>
            <a:ext cx="9906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>
                <a:latin typeface="Times New Roman" pitchFamily="18" charset="0"/>
              </a:rPr>
              <a:t>108</a:t>
            </a:r>
          </a:p>
        </p:txBody>
      </p:sp>
      <p:sp>
        <p:nvSpPr>
          <p:cNvPr id="37" name="Rectangle 206"/>
          <p:cNvSpPr>
            <a:spLocks noChangeArrowheads="1"/>
          </p:cNvSpPr>
          <p:nvPr/>
        </p:nvSpPr>
        <p:spPr bwMode="auto">
          <a:xfrm>
            <a:off x="6096000" y="4724400"/>
            <a:ext cx="990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>
                <a:latin typeface="Times New Roman" pitchFamily="18" charset="0"/>
              </a:rPr>
              <a:t>158</a:t>
            </a:r>
          </a:p>
        </p:txBody>
      </p:sp>
      <p:sp>
        <p:nvSpPr>
          <p:cNvPr id="38" name="Rectangle 207"/>
          <p:cNvSpPr>
            <a:spLocks noChangeArrowheads="1"/>
          </p:cNvSpPr>
          <p:nvPr/>
        </p:nvSpPr>
        <p:spPr bwMode="auto">
          <a:xfrm>
            <a:off x="7467600" y="4648200"/>
            <a:ext cx="9906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>
                <a:latin typeface="Times New Roman" pitchFamily="18" charset="0"/>
              </a:rPr>
              <a:t>208</a:t>
            </a:r>
          </a:p>
        </p:txBody>
      </p:sp>
      <p:sp>
        <p:nvSpPr>
          <p:cNvPr id="17" name="Text Box 222"/>
          <p:cNvSpPr txBox="1">
            <a:spLocks noChangeArrowheads="1"/>
          </p:cNvSpPr>
          <p:nvPr/>
        </p:nvSpPr>
        <p:spPr bwMode="auto">
          <a:xfrm>
            <a:off x="152400" y="5562600"/>
            <a:ext cx="7924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sz="2200" dirty="0" err="1">
                <a:latin typeface="Arial" charset="0"/>
              </a:rPr>
              <a:t>Vì</a:t>
            </a:r>
            <a:r>
              <a:rPr lang="en-US" sz="2200" dirty="0">
                <a:latin typeface="Arial" charset="0"/>
              </a:rPr>
              <a:t>: + s </a:t>
            </a:r>
            <a:r>
              <a:rPr lang="en-US" sz="2200" dirty="0" err="1">
                <a:latin typeface="Arial" charset="0"/>
              </a:rPr>
              <a:t>phụ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thuộc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vào</a:t>
            </a:r>
            <a:r>
              <a:rPr lang="en-US" sz="2200" dirty="0">
                <a:latin typeface="Arial" charset="0"/>
              </a:rPr>
              <a:t> t.</a:t>
            </a:r>
          </a:p>
          <a:p>
            <a:pPr>
              <a:spcBef>
                <a:spcPts val="0"/>
              </a:spcBef>
            </a:pPr>
            <a:r>
              <a:rPr lang="en-US" sz="2200" dirty="0">
                <a:latin typeface="Arial" charset="0"/>
              </a:rPr>
              <a:t>     </a:t>
            </a:r>
            <a:r>
              <a:rPr lang="en-US" sz="2200" dirty="0" smtClean="0">
                <a:latin typeface="Arial" charset="0"/>
              </a:rPr>
              <a:t>+ </a:t>
            </a:r>
            <a:r>
              <a:rPr lang="en-US" sz="2200" dirty="0" err="1">
                <a:latin typeface="Arial" charset="0"/>
              </a:rPr>
              <a:t>Ứng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với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mỗi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giá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trị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của</a:t>
            </a:r>
            <a:r>
              <a:rPr lang="en-US" sz="2200" dirty="0">
                <a:latin typeface="Arial" charset="0"/>
              </a:rPr>
              <a:t> t </a:t>
            </a:r>
            <a:r>
              <a:rPr lang="en-US" sz="2200" dirty="0" err="1">
                <a:latin typeface="Arial" charset="0"/>
              </a:rPr>
              <a:t>chỉ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có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một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giá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trị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smtClean="0">
                <a:latin typeface="Arial" charset="0"/>
              </a:rPr>
              <a:t/>
            </a:r>
            <a:br>
              <a:rPr lang="en-US" sz="2200" dirty="0" smtClean="0">
                <a:latin typeface="Arial" charset="0"/>
              </a:rPr>
            </a:br>
            <a:r>
              <a:rPr lang="en-US" sz="2200" dirty="0" smtClean="0">
                <a:latin typeface="Arial" charset="0"/>
              </a:rPr>
              <a:t>      </a:t>
            </a:r>
            <a:r>
              <a:rPr lang="en-US" sz="2200" dirty="0" err="1" smtClean="0">
                <a:latin typeface="Arial" charset="0"/>
              </a:rPr>
              <a:t>tương</a:t>
            </a:r>
            <a:r>
              <a:rPr lang="en-US" sz="2200" dirty="0" smtClean="0">
                <a:latin typeface="Arial" charset="0"/>
              </a:rPr>
              <a:t>  </a:t>
            </a:r>
            <a:r>
              <a:rPr lang="en-US" sz="2200" dirty="0" err="1">
                <a:latin typeface="Arial" charset="0"/>
              </a:rPr>
              <a:t>ứng</a:t>
            </a:r>
            <a:r>
              <a:rPr lang="en-US" sz="2200" dirty="0">
                <a:latin typeface="Arial" charset="0"/>
              </a:rPr>
              <a:t> </a:t>
            </a:r>
            <a:r>
              <a:rPr lang="en-US" sz="2200" dirty="0" err="1">
                <a:latin typeface="Arial" charset="0"/>
              </a:rPr>
              <a:t>của</a:t>
            </a:r>
            <a:r>
              <a:rPr lang="en-US" sz="2200" dirty="0">
                <a:latin typeface="Arial" charset="0"/>
              </a:rPr>
              <a:t> s.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934200" y="5798403"/>
            <a:ext cx="1859805" cy="830997"/>
          </a:xfrm>
          <a:prstGeom prst="rect">
            <a:avLst/>
          </a:prstGeom>
          <a:solidFill>
            <a:srgbClr val="99CC00"/>
          </a:solidFill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s </a:t>
            </a:r>
            <a:r>
              <a:rPr lang="en-US" b="1" dirty="0" err="1">
                <a:solidFill>
                  <a:srgbClr val="FF0000"/>
                </a:solidFill>
                <a:latin typeface="Arial" charset="0"/>
              </a:rPr>
              <a:t>là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charset="0"/>
              </a:rPr>
              <a:t>hàm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     </a:t>
            </a:r>
            <a:r>
              <a:rPr lang="en-US" b="1" dirty="0" err="1">
                <a:solidFill>
                  <a:srgbClr val="FF0000"/>
                </a:solidFill>
                <a:latin typeface="Arial" charset="0"/>
              </a:rPr>
              <a:t>của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 t.</a:t>
            </a:r>
          </a:p>
        </p:txBody>
      </p:sp>
      <p:sp>
        <p:nvSpPr>
          <p:cNvPr id="7" name="Right Brace 6"/>
          <p:cNvSpPr/>
          <p:nvPr/>
        </p:nvSpPr>
        <p:spPr>
          <a:xfrm>
            <a:off x="6172200" y="5701099"/>
            <a:ext cx="228600" cy="99749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438900" y="6030078"/>
            <a:ext cx="304800" cy="301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9815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5" name="Text Box 223"/>
          <p:cNvSpPr txBox="1">
            <a:spLocks noChangeArrowheads="1"/>
          </p:cNvSpPr>
          <p:nvPr/>
        </p:nvSpPr>
        <p:spPr bwMode="auto">
          <a:xfrm>
            <a:off x="1447800" y="2247900"/>
            <a:ext cx="4114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tx2"/>
                </a:solidFill>
                <a:latin typeface="Arial" charset="0"/>
              </a:rPr>
              <a:t>s = 50.t  + 8</a:t>
            </a:r>
          </a:p>
        </p:txBody>
      </p:sp>
      <p:sp>
        <p:nvSpPr>
          <p:cNvPr id="13536" name="Rectangle 224"/>
          <p:cNvSpPr>
            <a:spLocks noChangeArrowheads="1"/>
          </p:cNvSpPr>
          <p:nvPr/>
        </p:nvSpPr>
        <p:spPr bwMode="auto">
          <a:xfrm>
            <a:off x="1524000" y="2095500"/>
            <a:ext cx="685800" cy="990600"/>
          </a:xfrm>
          <a:prstGeom prst="rect">
            <a:avLst/>
          </a:prstGeom>
          <a:solidFill>
            <a:srgbClr val="D9E1BD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4800" b="1">
                <a:solidFill>
                  <a:srgbClr val="FF3300"/>
                </a:solidFill>
                <a:latin typeface="Times New Roman" pitchFamily="18" charset="0"/>
              </a:rPr>
              <a:t>y</a:t>
            </a:r>
          </a:p>
        </p:txBody>
      </p:sp>
      <p:sp>
        <p:nvSpPr>
          <p:cNvPr id="13537" name="Rectangle 225"/>
          <p:cNvSpPr>
            <a:spLocks noChangeArrowheads="1"/>
          </p:cNvSpPr>
          <p:nvPr/>
        </p:nvSpPr>
        <p:spPr bwMode="auto">
          <a:xfrm>
            <a:off x="3733800" y="2082800"/>
            <a:ext cx="520700" cy="990600"/>
          </a:xfrm>
          <a:prstGeom prst="rect">
            <a:avLst/>
          </a:prstGeom>
          <a:solidFill>
            <a:srgbClr val="D9E1BD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4800" b="1">
                <a:solidFill>
                  <a:srgbClr val="FF3300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13538" name="Rectangle 226"/>
          <p:cNvSpPr>
            <a:spLocks noChangeArrowheads="1"/>
          </p:cNvSpPr>
          <p:nvPr/>
        </p:nvSpPr>
        <p:spPr bwMode="auto">
          <a:xfrm>
            <a:off x="2819400" y="2108200"/>
            <a:ext cx="762000" cy="990600"/>
          </a:xfrm>
          <a:prstGeom prst="rect">
            <a:avLst/>
          </a:prstGeom>
          <a:solidFill>
            <a:srgbClr val="D9E1BD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4800" b="1">
                <a:solidFill>
                  <a:srgbClr val="FF33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3539" name="Rectangle 227"/>
          <p:cNvSpPr>
            <a:spLocks noChangeArrowheads="1"/>
          </p:cNvSpPr>
          <p:nvPr/>
        </p:nvSpPr>
        <p:spPr bwMode="auto">
          <a:xfrm>
            <a:off x="5562600" y="2057400"/>
            <a:ext cx="2819400" cy="990600"/>
          </a:xfrm>
          <a:prstGeom prst="rect">
            <a:avLst/>
          </a:prstGeom>
          <a:solidFill>
            <a:srgbClr val="D9E1BD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4800" b="1">
                <a:solidFill>
                  <a:srgbClr val="FF3300"/>
                </a:solidFill>
                <a:latin typeface="Times New Roman" pitchFamily="18" charset="0"/>
              </a:rPr>
              <a:t>(a </a:t>
            </a:r>
            <a:r>
              <a:rPr lang="en-US" sz="4800" b="1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≠ 0) </a:t>
            </a:r>
          </a:p>
        </p:txBody>
      </p:sp>
      <p:sp>
        <p:nvSpPr>
          <p:cNvPr id="13540" name="Rectangle 228"/>
          <p:cNvSpPr>
            <a:spLocks noChangeArrowheads="1"/>
          </p:cNvSpPr>
          <p:nvPr/>
        </p:nvSpPr>
        <p:spPr bwMode="auto">
          <a:xfrm>
            <a:off x="4800600" y="2070100"/>
            <a:ext cx="685800" cy="990600"/>
          </a:xfrm>
          <a:prstGeom prst="rect">
            <a:avLst/>
          </a:prstGeom>
          <a:solidFill>
            <a:srgbClr val="D9E1BD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4800" b="1">
                <a:solidFill>
                  <a:srgbClr val="FF33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4" name="Rectangular Callout 3"/>
          <p:cNvSpPr/>
          <p:nvPr/>
        </p:nvSpPr>
        <p:spPr>
          <a:xfrm>
            <a:off x="3352800" y="533400"/>
            <a:ext cx="4419600" cy="762000"/>
          </a:xfrm>
          <a:prstGeom prst="wedgeRectCallout">
            <a:avLst>
              <a:gd name="adj1" fmla="val -32934"/>
              <a:gd name="adj2" fmla="val 14174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tx1"/>
                </a:solidFill>
              </a:rPr>
              <a:t>Hàm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số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bậc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nhất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75379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35" grpId="0"/>
      <p:bldP spid="13536" grpId="0" animBg="1"/>
      <p:bldP spid="13537" grpId="0" animBg="1"/>
      <p:bldP spid="13538" grpId="0" animBg="1"/>
      <p:bldP spid="13539" grpId="0" animBg="1"/>
      <p:bldP spid="13540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689" y="152400"/>
            <a:ext cx="202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7992" y="57895"/>
            <a:ext cx="4991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32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009" y="685800"/>
            <a:ext cx="441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172" y="1062335"/>
            <a:ext cx="1481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32756" y="1443335"/>
            <a:ext cx="82942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y = ax + b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≠ 0.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 = 0,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ax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7)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73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16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INTERACTION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INTERACTION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INTERACTION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5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INTERACTION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44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689" y="152400"/>
            <a:ext cx="202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7992" y="57895"/>
            <a:ext cx="4991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32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009" y="685800"/>
            <a:ext cx="441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172" y="1062335"/>
            <a:ext cx="1481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32756" y="1443335"/>
            <a:ext cx="82942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y = ax + b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≠ 0.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 = 0,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ax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209" y="2971800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9797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rot="5400000">
            <a:off x="1067594" y="3580606"/>
            <a:ext cx="685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7200" y="228600"/>
            <a:ext cx="2173993" cy="461665"/>
          </a:xfrm>
          <a:prstGeom prst="rect">
            <a:avLst/>
          </a:prstGeom>
          <a:solidFill>
            <a:srgbClr val="CCFF99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38200"/>
            <a:ext cx="449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(x: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3124200"/>
            <a:ext cx="41985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(x; f(x))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tọa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93452" y="4038600"/>
            <a:ext cx="4267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=f(x) </a:t>
            </a:r>
            <a:r>
              <a:rPr lang="en-US" sz="2000" dirty="0" err="1" smtClean="0">
                <a:latin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mọi</a:t>
            </a:r>
            <a:r>
              <a:rPr lang="en-US" sz="2000" dirty="0" smtClean="0">
                <a:latin typeface="Times New Roman" pitchFamily="18" charset="0"/>
              </a:rPr>
              <a:t> x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R</a:t>
            </a: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 </a:t>
            </a: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x</a:t>
            </a:r>
            <a:r>
              <a:rPr lang="en-US" sz="2000" baseline="-25000" dirty="0" smtClean="0">
                <a:latin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</a:rPr>
              <a:t>, x</a:t>
            </a:r>
            <a:r>
              <a:rPr lang="en-US" sz="2000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bất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kì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R</a:t>
            </a:r>
          </a:p>
          <a:p>
            <a:pPr indent="-342900"/>
            <a:r>
              <a:rPr lang="en-US" sz="2000" b="1" dirty="0" smtClean="0">
                <a:latin typeface="Times New Roman" pitchFamily="18" charset="0"/>
              </a:rPr>
              <a:t>  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&lt;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</a:p>
          <a:p>
            <a:pPr indent="-342900"/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đồng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r>
              <a:rPr lang="en-US" sz="2000" dirty="0" smtClean="0">
                <a:latin typeface="Times New Roman" pitchFamily="18" charset="0"/>
              </a:rPr>
              <a:t>.</a:t>
            </a: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&gt;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nghịch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endParaRPr lang="en-US" sz="2000" b="1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52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76200"/>
            <a:ext cx="4495800" cy="1754326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1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y = f(x)= 3x + 1;</a:t>
            </a:r>
          </a:p>
          <a:p>
            <a:pPr>
              <a:lnSpc>
                <a:spcPct val="150000"/>
              </a:lnSpc>
            </a:pP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Cho x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f(x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f(x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1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95800" y="74474"/>
            <a:ext cx="4724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y = f(x)= -3x + 1;</a:t>
            </a:r>
          </a:p>
          <a:p>
            <a:pPr>
              <a:lnSpc>
                <a:spcPct val="150000"/>
              </a:lnSpc>
            </a:pP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 x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f(x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f(x</a:t>
            </a:r>
            <a:r>
              <a:rPr lang="en-US" sz="1800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1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560576" y="3917474"/>
            <a:ext cx="58521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183059" y="5133706"/>
            <a:ext cx="3427541" cy="120032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y = f(x) = -3x +1 </a:t>
            </a:r>
          </a:p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n</a:t>
            </a:r>
            <a:r>
              <a:rPr lang="en-US" b="1" dirty="0" err="1" smtClean="0">
                <a:latin typeface="Times New Roman" pitchFamily="18" charset="0"/>
              </a:rPr>
              <a:t>ghịch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trên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</a:rPr>
              <a:t>R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856907" y="5133706"/>
            <a:ext cx="3324949" cy="120032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y = f(x) = 3x +1 </a:t>
            </a:r>
          </a:p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đ</a:t>
            </a:r>
            <a:r>
              <a:rPr lang="en-US" b="1" dirty="0" err="1" smtClean="0">
                <a:latin typeface="Times New Roman" pitchFamily="18" charset="0"/>
              </a:rPr>
              <a:t>ồng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trên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</a:rPr>
              <a:t>R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17" name="Striped Right Arrow 16"/>
          <p:cNvSpPr/>
          <p:nvPr/>
        </p:nvSpPr>
        <p:spPr>
          <a:xfrm>
            <a:off x="323507" y="5362306"/>
            <a:ext cx="381000" cy="3810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riped Right Arrow 17"/>
          <p:cNvSpPr/>
          <p:nvPr/>
        </p:nvSpPr>
        <p:spPr>
          <a:xfrm>
            <a:off x="4725859" y="5438506"/>
            <a:ext cx="381000" cy="3810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0" y="1905000"/>
            <a:ext cx="4552849" cy="30264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f(x)= 3x +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</a:p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- f(x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)= (3x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+ 1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- (3x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</a:p>
          <a:p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= 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+ 1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endParaRPr lang="en-US" sz="2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=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= 3(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&lt; 0  (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200" baseline="-25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Symbol" panose="05050102010706020507" pitchFamily="18" charset="2"/>
              <a:buChar char="Þ"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11043" y="1905000"/>
            <a:ext cx="4693914" cy="30264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f(x)=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-3x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- f(x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)= (-3x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+ 1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- (-3x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</a:p>
          <a:p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= -3x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+ 1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endParaRPr lang="en-US" sz="2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= -3x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= -3(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&gt; 0  (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200" baseline="-25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Symbol" panose="05050102010706020507" pitchFamily="18" charset="2"/>
              <a:buChar char="Þ"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en-US" sz="220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&gt;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en-US" sz="22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478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rot="5400000">
            <a:off x="1067594" y="3580606"/>
            <a:ext cx="685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7200" y="228600"/>
            <a:ext cx="2173993" cy="461665"/>
          </a:xfrm>
          <a:prstGeom prst="rect">
            <a:avLst/>
          </a:prstGeom>
          <a:solidFill>
            <a:srgbClr val="CCFF99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38200"/>
            <a:ext cx="449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(x: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3452" y="4038600"/>
            <a:ext cx="4267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=f(x) </a:t>
            </a:r>
            <a:r>
              <a:rPr lang="en-US" sz="2000" dirty="0" err="1" smtClean="0">
                <a:latin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mọi</a:t>
            </a:r>
            <a:r>
              <a:rPr lang="en-US" sz="2000" dirty="0" smtClean="0">
                <a:latin typeface="Times New Roman" pitchFamily="18" charset="0"/>
              </a:rPr>
              <a:t> x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R</a:t>
            </a: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 </a:t>
            </a: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x</a:t>
            </a:r>
            <a:r>
              <a:rPr lang="en-US" sz="2000" baseline="-25000" dirty="0" smtClean="0">
                <a:latin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</a:rPr>
              <a:t>, x</a:t>
            </a:r>
            <a:r>
              <a:rPr lang="en-US" sz="2000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bất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kì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R</a:t>
            </a:r>
          </a:p>
          <a:p>
            <a:pPr indent="-342900"/>
            <a:r>
              <a:rPr lang="en-US" sz="2000" b="1" dirty="0" smtClean="0">
                <a:latin typeface="Times New Roman" pitchFamily="18" charset="0"/>
              </a:rPr>
              <a:t>  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&lt;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</a:p>
          <a:p>
            <a:pPr indent="-342900"/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đồng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r>
              <a:rPr lang="en-US" sz="2000" dirty="0" smtClean="0">
                <a:latin typeface="Times New Roman" pitchFamily="18" charset="0"/>
              </a:rPr>
              <a:t>.</a:t>
            </a: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&gt;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nghịch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endParaRPr lang="en-US" sz="2000" b="1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3124200"/>
            <a:ext cx="41985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(x; f(x))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tọa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105400" y="457200"/>
            <a:ext cx="3427541" cy="120032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y = f(x) = -3x +1 </a:t>
            </a:r>
          </a:p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n</a:t>
            </a:r>
            <a:r>
              <a:rPr lang="en-US" b="1" dirty="0" err="1" smtClean="0">
                <a:latin typeface="Times New Roman" pitchFamily="18" charset="0"/>
              </a:rPr>
              <a:t>ghịch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trên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</a:rPr>
              <a:t>R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838200" y="457200"/>
            <a:ext cx="3324949" cy="120032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y = f(x) = 3x +1 </a:t>
            </a:r>
          </a:p>
          <a:p>
            <a:pPr>
              <a:lnSpc>
                <a:spcPct val="150000"/>
              </a:lnSpc>
            </a:pPr>
            <a:r>
              <a:rPr lang="en-US" b="1" dirty="0" err="1">
                <a:latin typeface="Times New Roman" pitchFamily="18" charset="0"/>
              </a:rPr>
              <a:t>đ</a:t>
            </a:r>
            <a:r>
              <a:rPr lang="en-US" b="1" dirty="0" err="1" smtClean="0">
                <a:latin typeface="Times New Roman" pitchFamily="18" charset="0"/>
              </a:rPr>
              <a:t>ồng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trên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</a:rPr>
              <a:t>R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>
            <a:off x="304800" y="685800"/>
            <a:ext cx="381000" cy="381000"/>
          </a:xfrm>
          <a:prstGeom prst="stripedRightArrow">
            <a:avLst/>
          </a:prstGeom>
          <a:solidFill>
            <a:srgbClr val="006600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riped Right Arrow 9"/>
          <p:cNvSpPr/>
          <p:nvPr/>
        </p:nvSpPr>
        <p:spPr>
          <a:xfrm>
            <a:off x="4648200" y="762000"/>
            <a:ext cx="381000" cy="381000"/>
          </a:xfrm>
          <a:prstGeom prst="stripedRightArrow">
            <a:avLst/>
          </a:prstGeom>
          <a:solidFill>
            <a:srgbClr val="006600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4421188" y="393238"/>
            <a:ext cx="0" cy="179045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019800" y="1646873"/>
            <a:ext cx="1821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( a = -3 &lt; 0 )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371600" y="1646873"/>
            <a:ext cx="1718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( a = 3 &gt; 0 ) </a:t>
            </a:r>
            <a:endParaRPr lang="en-US" dirty="0"/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400" y="2791272"/>
            <a:ext cx="8382000" cy="830997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   </a:t>
            </a: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bậc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nhất</a:t>
            </a:r>
            <a:r>
              <a:rPr lang="en-US" b="1" dirty="0">
                <a:latin typeface="Times New Roman" pitchFamily="18" charset="0"/>
              </a:rPr>
              <a:t> y = ax + b 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</a:rPr>
              <a:t>( a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≠ 0)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b="1" dirty="0">
                <a:latin typeface="Times New Roman" pitchFamily="18" charset="0"/>
              </a:rPr>
              <a:t> </a:t>
            </a:r>
          </a:p>
        </p:txBody>
      </p:sp>
      <p:pic>
        <p:nvPicPr>
          <p:cNvPr id="17" name="Picture 16" descr="1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837" y="2619363"/>
            <a:ext cx="365125" cy="609600"/>
          </a:xfrm>
          <a:prstGeom prst="rect">
            <a:avLst/>
          </a:prstGeom>
          <a:noFill/>
        </p:spPr>
      </p:pic>
      <p:pic>
        <p:nvPicPr>
          <p:cNvPr id="18" name="Picture 10" descr="16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85" y="5791200"/>
            <a:ext cx="12954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574281" y="4060929"/>
            <a:ext cx="4780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</a:rPr>
              <a:t> a &gt; 0  =&gt; </a:t>
            </a: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đồng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trên</a:t>
            </a:r>
            <a:r>
              <a:rPr lang="en-US" b="1" dirty="0">
                <a:latin typeface="Times New Roman" pitchFamily="18" charset="0"/>
              </a:rPr>
              <a:t> R.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574281" y="4648200"/>
            <a:ext cx="5019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</a:rPr>
              <a:t> a &lt; 0  =&gt; </a:t>
            </a:r>
            <a:r>
              <a:rPr lang="en-US" b="1" dirty="0" err="1">
                <a:latin typeface="Times New Roman" pitchFamily="18" charset="0"/>
              </a:rPr>
              <a:t>hàm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nghịch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biến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trên</a:t>
            </a:r>
            <a:r>
              <a:rPr lang="en-US" b="1" dirty="0">
                <a:latin typeface="Times New Roman" pitchFamily="18" charset="0"/>
              </a:rPr>
              <a:t> R.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/>
      <p:bldP spid="14" grpId="0"/>
      <p:bldP spid="16" grpId="0" animBg="1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689" y="152400"/>
            <a:ext cx="202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7992" y="57895"/>
            <a:ext cx="4991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32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009" y="685800"/>
            <a:ext cx="441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172" y="1062335"/>
            <a:ext cx="1481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32756" y="1443335"/>
            <a:ext cx="82942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y = ax + b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≠ 0.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 = 0,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ax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209" y="2971800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172" y="3433465"/>
            <a:ext cx="85667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ax + 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&gt; 0;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&lt; 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173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19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rot="5400000">
            <a:off x="1067594" y="3580606"/>
            <a:ext cx="685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7200" y="228600"/>
            <a:ext cx="2173993" cy="461665"/>
          </a:xfrm>
          <a:prstGeom prst="rect">
            <a:avLst/>
          </a:prstGeom>
          <a:solidFill>
            <a:srgbClr val="CCFF99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38200"/>
            <a:ext cx="449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(x: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3505200"/>
            <a:ext cx="42672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>
              <a:lnSpc>
                <a:spcPct val="150000"/>
              </a:lnSpc>
            </a:pP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x</a:t>
            </a:r>
            <a:r>
              <a:rPr lang="en-US" sz="2000" baseline="-25000" dirty="0" smtClean="0">
                <a:latin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</a:rPr>
              <a:t>, x</a:t>
            </a:r>
            <a:r>
              <a:rPr lang="en-US" sz="2000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bất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kì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R</a:t>
            </a:r>
          </a:p>
          <a:p>
            <a:pPr indent="-342900"/>
            <a:endParaRPr lang="en-US" sz="1200" b="1" dirty="0" smtClean="0">
              <a:latin typeface="Times New Roman" pitchFamily="18" charset="0"/>
            </a:endParaRPr>
          </a:p>
          <a:p>
            <a:pPr indent="-342900"/>
            <a:r>
              <a:rPr lang="en-US" sz="2000" b="1" dirty="0" smtClean="0">
                <a:latin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&lt;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</a:p>
          <a:p>
            <a:pPr indent="-342900"/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đồng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r>
              <a:rPr lang="en-US" sz="2000" dirty="0" smtClean="0">
                <a:latin typeface="Times New Roman" pitchFamily="18" charset="0"/>
              </a:rPr>
              <a:t>.</a:t>
            </a:r>
          </a:p>
          <a:p>
            <a:pPr indent="-342900"/>
            <a:endParaRPr lang="en-US" sz="1200" dirty="0" smtClean="0">
              <a:latin typeface="Times New Roman" pitchFamily="18" charset="0"/>
            </a:endParaRP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&gt;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nghịch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endParaRPr lang="en-US" sz="2000" b="1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3200400"/>
            <a:ext cx="19287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228600"/>
            <a:ext cx="2507418" cy="461665"/>
          </a:xfrm>
          <a:prstGeom prst="rect">
            <a:avLst/>
          </a:prstGeom>
          <a:solidFill>
            <a:srgbClr val="CCFF99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endParaRPr lang="en-US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1394" y="1066800"/>
            <a:ext cx="2400016" cy="461665"/>
          </a:xfrm>
          <a:prstGeom prst="rect">
            <a:avLst/>
          </a:prstGeom>
          <a:noFill/>
          <a:ln>
            <a:solidFill>
              <a:srgbClr val="0066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646612" y="1295401"/>
            <a:ext cx="1296988" cy="916327"/>
            <a:chOff x="4646612" y="1295401"/>
            <a:chExt cx="1296988" cy="916327"/>
          </a:xfrm>
        </p:grpSpPr>
        <p:cxnSp>
          <p:nvCxnSpPr>
            <p:cNvPr id="14" name="Straight Connector 13"/>
            <p:cNvCxnSpPr/>
            <p:nvPr/>
          </p:nvCxnSpPr>
          <p:spPr>
            <a:xfrm rot="10800000">
              <a:off x="4648200" y="1295401"/>
              <a:ext cx="152400" cy="2233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>
              <a:off x="4190206" y="1752600"/>
              <a:ext cx="914400" cy="158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4648200" y="2209800"/>
              <a:ext cx="1295400" cy="1928"/>
            </a:xfrm>
            <a:prstGeom prst="straightConnector1">
              <a:avLst/>
            </a:prstGeom>
            <a:ln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4648200" y="1809690"/>
            <a:ext cx="1329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3811" y="1828800"/>
            <a:ext cx="29161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y = ax + b  ( a </a:t>
            </a:r>
            <a:r>
              <a:rPr lang="en-US" sz="2000" dirty="0" smtClean="0">
                <a:latin typeface="Times New Roman"/>
                <a:cs typeface="Times New Roman"/>
              </a:rPr>
              <a:t>≠ 0)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648200" y="2210594"/>
            <a:ext cx="1372394" cy="2058194"/>
            <a:chOff x="4876006" y="2210594"/>
            <a:chExt cx="1372394" cy="2058194"/>
          </a:xfrm>
        </p:grpSpPr>
        <p:cxnSp>
          <p:nvCxnSpPr>
            <p:cNvPr id="26" name="Straight Connector 25"/>
            <p:cNvCxnSpPr/>
            <p:nvPr/>
          </p:nvCxnSpPr>
          <p:spPr>
            <a:xfrm rot="5400000">
              <a:off x="3848100" y="3238500"/>
              <a:ext cx="2057400" cy="158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4876800" y="4267200"/>
              <a:ext cx="1371600" cy="1588"/>
            </a:xfrm>
            <a:prstGeom prst="straightConnector1">
              <a:avLst/>
            </a:prstGeom>
            <a:ln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4648994" y="3886200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44394" y="3886200"/>
            <a:ext cx="319029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y = ax + b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 a </a:t>
            </a:r>
            <a:r>
              <a:rPr lang="en-US" sz="2000" dirty="0" smtClean="0">
                <a:latin typeface="Times New Roman"/>
                <a:cs typeface="Times New Roman"/>
              </a:rPr>
              <a:t>≠ 0) </a:t>
            </a:r>
            <a:r>
              <a:rPr lang="en-US" sz="2000" dirty="0" err="1" smtClean="0">
                <a:latin typeface="Times New Roman"/>
                <a:cs typeface="Times New Roman"/>
              </a:rPr>
              <a:t>xác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định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với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mọi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br>
              <a:rPr lang="en-US" sz="2000" dirty="0" smtClean="0">
                <a:latin typeface="Times New Roman"/>
                <a:cs typeface="Times New Roman"/>
              </a:rPr>
            </a:br>
            <a:r>
              <a:rPr lang="en-US" sz="2000" dirty="0" err="1" smtClean="0">
                <a:latin typeface="Times New Roman"/>
                <a:cs typeface="Times New Roman"/>
              </a:rPr>
              <a:t>giá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trị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của</a:t>
            </a:r>
            <a:r>
              <a:rPr lang="en-US" sz="2000" dirty="0" smtClean="0">
                <a:latin typeface="Times New Roman"/>
                <a:cs typeface="Times New Roman"/>
              </a:rPr>
              <a:t> x </a:t>
            </a:r>
            <a:r>
              <a:rPr lang="en-US" sz="2000" dirty="0" err="1" smtClean="0">
                <a:latin typeface="Times New Roman"/>
                <a:cs typeface="Times New Roman"/>
              </a:rPr>
              <a:t>thuộc</a:t>
            </a:r>
            <a:r>
              <a:rPr lang="en-US" sz="2000" dirty="0" smtClean="0">
                <a:latin typeface="Times New Roman"/>
                <a:cs typeface="Times New Roman"/>
              </a:rPr>
              <a:t> R </a:t>
            </a:r>
            <a:r>
              <a:rPr lang="en-US" sz="2000" dirty="0" err="1" smtClean="0">
                <a:latin typeface="Times New Roman"/>
                <a:cs typeface="Times New Roman"/>
              </a:rPr>
              <a:t>và</a:t>
            </a:r>
            <a:r>
              <a:rPr lang="en-US" sz="2000" dirty="0" smtClean="0">
                <a:latin typeface="Times New Roman"/>
                <a:cs typeface="Times New Roman"/>
              </a:rPr>
              <a:t>:</a:t>
            </a:r>
          </a:p>
          <a:p>
            <a:r>
              <a:rPr lang="en-US" sz="2000" dirty="0" smtClean="0">
                <a:latin typeface="Times New Roman"/>
                <a:cs typeface="Times New Roman"/>
              </a:rPr>
              <a:t> a &gt; 0: HS </a:t>
            </a:r>
            <a:r>
              <a:rPr lang="en-US" sz="2000" dirty="0" err="1" smtClean="0">
                <a:latin typeface="Times New Roman"/>
                <a:cs typeface="Times New Roman"/>
              </a:rPr>
              <a:t>đồng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biến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trên</a:t>
            </a:r>
            <a:r>
              <a:rPr lang="en-US" sz="2000" dirty="0" smtClean="0">
                <a:latin typeface="Times New Roman"/>
                <a:cs typeface="Times New Roman"/>
              </a:rPr>
              <a:t> R</a:t>
            </a:r>
          </a:p>
          <a:p>
            <a:r>
              <a:rPr lang="en-US" sz="2000" dirty="0" smtClean="0">
                <a:latin typeface="Times New Roman"/>
                <a:cs typeface="Times New Roman"/>
              </a:rPr>
              <a:t> a &lt; 0: HS </a:t>
            </a:r>
            <a:r>
              <a:rPr lang="en-US" sz="2000" dirty="0" err="1" smtClean="0">
                <a:latin typeface="Times New Roman"/>
                <a:cs typeface="Times New Roman"/>
              </a:rPr>
              <a:t>nghịch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biến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trên</a:t>
            </a:r>
            <a:r>
              <a:rPr lang="en-US" sz="2000" dirty="0" smtClean="0">
                <a:latin typeface="Times New Roman"/>
                <a:cs typeface="Times New Roman"/>
              </a:rPr>
              <a:t> 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3" grpId="0"/>
      <p:bldP spid="24" grpId="0"/>
      <p:bldP spid="30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7400" y="76200"/>
            <a:ext cx="48862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 </a:t>
            </a:r>
            <a:br>
              <a:rPr lang="en-US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HÀM SỐ BẬC NHẤT</a:t>
            </a:r>
            <a:endParaRPr lang="en-US" b="1" cap="none" spc="0" dirty="0">
              <a:ln/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90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329624"/>
            <a:ext cx="2026435" cy="151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00338" y="777017"/>
            <a:ext cx="904125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kumimoji="0" lang="en-US" altLang="en-US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kumimoji="0" lang="en-US" altLang="en-US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en-US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cắt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hung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dữ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nổi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bật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mắt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rực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vuốt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mỏ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nhọn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khả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nhanh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nỗi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khiếp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rắn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chuột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thỏ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sóc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,… 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246879" y="3809494"/>
            <a:ext cx="878240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/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16m so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cắt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bởi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y = 30x + 16 (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giây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x ≥ 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0).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đậu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núi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256m so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tốn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bao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nhiêu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giây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hangingPunct="0"/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242114" y="5325322"/>
            <a:ext cx="882568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256m so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giây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bởi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y = -40x + 256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450010" y="5257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731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76200"/>
            <a:ext cx="48862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 </a:t>
            </a:r>
            <a:br>
              <a:rPr lang="en-US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HÀM SỐ BẬC NHẤT</a:t>
            </a:r>
            <a:endParaRPr lang="en-US" b="1" cap="none" spc="0" dirty="0">
              <a:ln/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57490" y="1567934"/>
            <a:ext cx="7565725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kumimoji="0" lang="en-US" altLang="en-US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kumimoji="0" lang="en-US" altLang="en-US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en-US" alt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Thay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y = 256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vào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công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thức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y = 30x + 16, ta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được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     30x + 16 = 256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30x = 240 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    x = 8 (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thỏa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mãn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) 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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Vậy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chim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cắt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tốn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thời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gian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là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8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giây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b) 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Thay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x = 3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vào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công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thức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y = -40x</a:t>
            </a:r>
            <a:r>
              <a:rPr kumimoji="0" lang="en-US" altLang="en-US" b="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+ 256, ta </a:t>
            </a:r>
            <a:r>
              <a:rPr kumimoji="0" lang="en-US" altLang="en-US" b="0" i="0" u="none" strike="noStrike" cap="none" normalizeH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được</a:t>
            </a:r>
            <a:r>
              <a:rPr kumimoji="0" lang="en-US" altLang="en-US" b="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aseline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baseline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  y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= -40.3 + 256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 y = -120 + 256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    y = 136</a:t>
            </a:r>
          </a:p>
          <a:p>
            <a:pPr algn="just"/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 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Độ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khi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chim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cắt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bay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xuống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sau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3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giây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là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en-US" alt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                256 – 136 = 120 (m)</a:t>
            </a:r>
            <a:endParaRPr lang="en-US" alt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246602" y="2991792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246602" y="3655367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38962" y="4264968"/>
            <a:ext cx="7232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673" y="572146"/>
            <a:ext cx="2026435" cy="151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3992" y="960774"/>
            <a:ext cx="1467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ction Button: Custom 16">
            <a:hlinkClick r:id="rId6" action="ppaction://hlinkfile" highlightClick="1">
              <a:snd r:embed="rId5" name="suction.wav"/>
            </a:hlinkClick>
          </p:cNvPr>
          <p:cNvSpPr/>
          <p:nvPr/>
        </p:nvSpPr>
        <p:spPr>
          <a:xfrm>
            <a:off x="5867400" y="6188695"/>
            <a:ext cx="3102708" cy="3810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</a:t>
            </a:r>
            <a:endParaRPr lang="en-US" sz="16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695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165" descr="CHINES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297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6675" name="Group 9"/>
          <p:cNvGrpSpPr>
            <a:grpSpLocks/>
          </p:cNvGrpSpPr>
          <p:nvPr/>
        </p:nvGrpSpPr>
        <p:grpSpPr bwMode="auto">
          <a:xfrm>
            <a:off x="5029200" y="762000"/>
            <a:ext cx="3810000" cy="2425699"/>
            <a:chOff x="525" y="0"/>
            <a:chExt cx="4713" cy="3010"/>
          </a:xfrm>
        </p:grpSpPr>
        <p:grpSp>
          <p:nvGrpSpPr>
            <p:cNvPr id="156676" name="Group 10"/>
            <p:cNvGrpSpPr>
              <a:grpSpLocks/>
            </p:cNvGrpSpPr>
            <p:nvPr/>
          </p:nvGrpSpPr>
          <p:grpSpPr bwMode="auto">
            <a:xfrm>
              <a:off x="525" y="0"/>
              <a:ext cx="4713" cy="3010"/>
              <a:chOff x="525" y="0"/>
              <a:chExt cx="4713" cy="3010"/>
            </a:xfrm>
          </p:grpSpPr>
          <p:grpSp>
            <p:nvGrpSpPr>
              <p:cNvPr id="156677" name="Group 11"/>
              <p:cNvGrpSpPr>
                <a:grpSpLocks/>
              </p:cNvGrpSpPr>
              <p:nvPr/>
            </p:nvGrpSpPr>
            <p:grpSpPr bwMode="auto">
              <a:xfrm>
                <a:off x="525" y="162"/>
                <a:ext cx="1867" cy="2848"/>
                <a:chOff x="525" y="162"/>
                <a:chExt cx="1867" cy="2848"/>
              </a:xfrm>
            </p:grpSpPr>
            <p:grpSp>
              <p:nvGrpSpPr>
                <p:cNvPr id="156678" name="Group 12"/>
                <p:cNvGrpSpPr>
                  <a:grpSpLocks/>
                </p:cNvGrpSpPr>
                <p:nvPr/>
              </p:nvGrpSpPr>
              <p:grpSpPr bwMode="auto">
                <a:xfrm>
                  <a:off x="525" y="162"/>
                  <a:ext cx="1756" cy="2848"/>
                  <a:chOff x="525" y="162"/>
                  <a:chExt cx="1756" cy="2848"/>
                </a:xfrm>
              </p:grpSpPr>
              <p:sp>
                <p:nvSpPr>
                  <p:cNvPr id="156679" name="Freeform 13"/>
                  <p:cNvSpPr>
                    <a:spLocks/>
                  </p:cNvSpPr>
                  <p:nvPr/>
                </p:nvSpPr>
                <p:spPr bwMode="auto">
                  <a:xfrm>
                    <a:off x="682" y="256"/>
                    <a:ext cx="1599" cy="2672"/>
                  </a:xfrm>
                  <a:custGeom>
                    <a:avLst/>
                    <a:gdLst>
                      <a:gd name="T0" fmla="*/ 0 w 1599"/>
                      <a:gd name="T1" fmla="*/ 2251 h 2672"/>
                      <a:gd name="T2" fmla="*/ 1599 w 1599"/>
                      <a:gd name="T3" fmla="*/ 2672 h 2672"/>
                      <a:gd name="T4" fmla="*/ 1599 w 1599"/>
                      <a:gd name="T5" fmla="*/ 1034 h 2672"/>
                      <a:gd name="T6" fmla="*/ 577 w 1599"/>
                      <a:gd name="T7" fmla="*/ 0 h 2672"/>
                      <a:gd name="T8" fmla="*/ 0 w 1599"/>
                      <a:gd name="T9" fmla="*/ 1831 h 2672"/>
                      <a:gd name="T10" fmla="*/ 0 w 1599"/>
                      <a:gd name="T11" fmla="*/ 2251 h 267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599"/>
                      <a:gd name="T19" fmla="*/ 0 h 2672"/>
                      <a:gd name="T20" fmla="*/ 1599 w 1599"/>
                      <a:gd name="T21" fmla="*/ 2672 h 267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599" h="2672">
                        <a:moveTo>
                          <a:pt x="0" y="2251"/>
                        </a:moveTo>
                        <a:lnTo>
                          <a:pt x="1599" y="2672"/>
                        </a:lnTo>
                        <a:lnTo>
                          <a:pt x="1599" y="1034"/>
                        </a:lnTo>
                        <a:lnTo>
                          <a:pt x="577" y="0"/>
                        </a:lnTo>
                        <a:lnTo>
                          <a:pt x="0" y="1831"/>
                        </a:lnTo>
                        <a:lnTo>
                          <a:pt x="0" y="2251"/>
                        </a:lnTo>
                        <a:close/>
                      </a:path>
                    </a:pathLst>
                  </a:custGeom>
                  <a:solidFill>
                    <a:srgbClr val="FFB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680" name="Freeform 14"/>
                  <p:cNvSpPr>
                    <a:spLocks/>
                  </p:cNvSpPr>
                  <p:nvPr/>
                </p:nvSpPr>
                <p:spPr bwMode="auto">
                  <a:xfrm>
                    <a:off x="1648" y="1751"/>
                    <a:ext cx="235" cy="1067"/>
                  </a:xfrm>
                  <a:custGeom>
                    <a:avLst/>
                    <a:gdLst>
                      <a:gd name="T0" fmla="*/ 0 w 235"/>
                      <a:gd name="T1" fmla="*/ 1005 h 1067"/>
                      <a:gd name="T2" fmla="*/ 235 w 235"/>
                      <a:gd name="T3" fmla="*/ 1067 h 1067"/>
                      <a:gd name="T4" fmla="*/ 176 w 235"/>
                      <a:gd name="T5" fmla="*/ 0 h 1067"/>
                      <a:gd name="T6" fmla="*/ 0 w 235"/>
                      <a:gd name="T7" fmla="*/ 1005 h 106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35"/>
                      <a:gd name="T13" fmla="*/ 0 h 1067"/>
                      <a:gd name="T14" fmla="*/ 235 w 235"/>
                      <a:gd name="T15" fmla="*/ 1067 h 106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35" h="1067">
                        <a:moveTo>
                          <a:pt x="0" y="1005"/>
                        </a:moveTo>
                        <a:lnTo>
                          <a:pt x="235" y="1067"/>
                        </a:lnTo>
                        <a:lnTo>
                          <a:pt x="176" y="0"/>
                        </a:lnTo>
                        <a:lnTo>
                          <a:pt x="0" y="1005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681" name="Freeform 15"/>
                  <p:cNvSpPr>
                    <a:spLocks/>
                  </p:cNvSpPr>
                  <p:nvPr/>
                </p:nvSpPr>
                <p:spPr bwMode="auto">
                  <a:xfrm>
                    <a:off x="544" y="220"/>
                    <a:ext cx="690" cy="1923"/>
                  </a:xfrm>
                  <a:custGeom>
                    <a:avLst/>
                    <a:gdLst>
                      <a:gd name="T0" fmla="*/ 0 w 690"/>
                      <a:gd name="T1" fmla="*/ 1923 h 1923"/>
                      <a:gd name="T2" fmla="*/ 145 w 690"/>
                      <a:gd name="T3" fmla="*/ 1923 h 1923"/>
                      <a:gd name="T4" fmla="*/ 690 w 690"/>
                      <a:gd name="T5" fmla="*/ 190 h 1923"/>
                      <a:gd name="T6" fmla="*/ 548 w 690"/>
                      <a:gd name="T7" fmla="*/ 0 h 1923"/>
                      <a:gd name="T8" fmla="*/ 0 w 690"/>
                      <a:gd name="T9" fmla="*/ 1923 h 19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0"/>
                      <a:gd name="T16" fmla="*/ 0 h 1923"/>
                      <a:gd name="T17" fmla="*/ 690 w 690"/>
                      <a:gd name="T18" fmla="*/ 1923 h 192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0" h="1923">
                        <a:moveTo>
                          <a:pt x="0" y="1923"/>
                        </a:moveTo>
                        <a:lnTo>
                          <a:pt x="145" y="1923"/>
                        </a:lnTo>
                        <a:lnTo>
                          <a:pt x="690" y="190"/>
                        </a:lnTo>
                        <a:lnTo>
                          <a:pt x="548" y="0"/>
                        </a:lnTo>
                        <a:lnTo>
                          <a:pt x="0" y="1923"/>
                        </a:lnTo>
                        <a:close/>
                      </a:path>
                    </a:pathLst>
                  </a:custGeom>
                  <a:solidFill>
                    <a:srgbClr val="FFB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682" name="Freeform 16"/>
                  <p:cNvSpPr>
                    <a:spLocks/>
                  </p:cNvSpPr>
                  <p:nvPr/>
                </p:nvSpPr>
                <p:spPr bwMode="auto">
                  <a:xfrm>
                    <a:off x="682" y="356"/>
                    <a:ext cx="1594" cy="2026"/>
                  </a:xfrm>
                  <a:custGeom>
                    <a:avLst/>
                    <a:gdLst>
                      <a:gd name="T0" fmla="*/ 0 w 1594"/>
                      <a:gd name="T1" fmla="*/ 1605 h 2026"/>
                      <a:gd name="T2" fmla="*/ 510 w 1594"/>
                      <a:gd name="T3" fmla="*/ 0 h 2026"/>
                      <a:gd name="T4" fmla="*/ 1594 w 1594"/>
                      <a:gd name="T5" fmla="*/ 1228 h 2026"/>
                      <a:gd name="T6" fmla="*/ 1594 w 1594"/>
                      <a:gd name="T7" fmla="*/ 1590 h 2026"/>
                      <a:gd name="T8" fmla="*/ 1310 w 1594"/>
                      <a:gd name="T9" fmla="*/ 2026 h 2026"/>
                      <a:gd name="T10" fmla="*/ 1310 w 1594"/>
                      <a:gd name="T11" fmla="*/ 1293 h 2026"/>
                      <a:gd name="T12" fmla="*/ 1198 w 1594"/>
                      <a:gd name="T13" fmla="*/ 1293 h 2026"/>
                      <a:gd name="T14" fmla="*/ 1137 w 1594"/>
                      <a:gd name="T15" fmla="*/ 967 h 2026"/>
                      <a:gd name="T16" fmla="*/ 526 w 1594"/>
                      <a:gd name="T17" fmla="*/ 218 h 2026"/>
                      <a:gd name="T18" fmla="*/ 526 w 1594"/>
                      <a:gd name="T19" fmla="*/ 349 h 2026"/>
                      <a:gd name="T20" fmla="*/ 460 w 1594"/>
                      <a:gd name="T21" fmla="*/ 429 h 2026"/>
                      <a:gd name="T22" fmla="*/ 451 w 1594"/>
                      <a:gd name="T23" fmla="*/ 377 h 2026"/>
                      <a:gd name="T24" fmla="*/ 0 w 1594"/>
                      <a:gd name="T25" fmla="*/ 1813 h 2026"/>
                      <a:gd name="T26" fmla="*/ 0 w 1594"/>
                      <a:gd name="T27" fmla="*/ 1605 h 202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1594"/>
                      <a:gd name="T43" fmla="*/ 0 h 2026"/>
                      <a:gd name="T44" fmla="*/ 1594 w 1594"/>
                      <a:gd name="T45" fmla="*/ 2026 h 202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1594" h="2026">
                        <a:moveTo>
                          <a:pt x="0" y="1605"/>
                        </a:moveTo>
                        <a:lnTo>
                          <a:pt x="510" y="0"/>
                        </a:lnTo>
                        <a:lnTo>
                          <a:pt x="1594" y="1228"/>
                        </a:lnTo>
                        <a:lnTo>
                          <a:pt x="1594" y="1590"/>
                        </a:lnTo>
                        <a:lnTo>
                          <a:pt x="1310" y="2026"/>
                        </a:lnTo>
                        <a:lnTo>
                          <a:pt x="1310" y="1293"/>
                        </a:lnTo>
                        <a:lnTo>
                          <a:pt x="1198" y="1293"/>
                        </a:lnTo>
                        <a:lnTo>
                          <a:pt x="1137" y="967"/>
                        </a:lnTo>
                        <a:lnTo>
                          <a:pt x="526" y="218"/>
                        </a:lnTo>
                        <a:lnTo>
                          <a:pt x="526" y="349"/>
                        </a:lnTo>
                        <a:lnTo>
                          <a:pt x="460" y="429"/>
                        </a:lnTo>
                        <a:lnTo>
                          <a:pt x="451" y="377"/>
                        </a:lnTo>
                        <a:lnTo>
                          <a:pt x="0" y="1813"/>
                        </a:lnTo>
                        <a:lnTo>
                          <a:pt x="0" y="1605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683" name="Freeform 17"/>
                  <p:cNvSpPr>
                    <a:spLocks/>
                  </p:cNvSpPr>
                  <p:nvPr/>
                </p:nvSpPr>
                <p:spPr bwMode="auto">
                  <a:xfrm>
                    <a:off x="525" y="162"/>
                    <a:ext cx="1463" cy="1981"/>
                  </a:xfrm>
                  <a:custGeom>
                    <a:avLst/>
                    <a:gdLst>
                      <a:gd name="T0" fmla="*/ 19 w 1463"/>
                      <a:gd name="T1" fmla="*/ 1981 h 1981"/>
                      <a:gd name="T2" fmla="*/ 574 w 1463"/>
                      <a:gd name="T3" fmla="*/ 120 h 1981"/>
                      <a:gd name="T4" fmla="*/ 1376 w 1463"/>
                      <a:gd name="T5" fmla="*/ 1112 h 1981"/>
                      <a:gd name="T6" fmla="*/ 1463 w 1463"/>
                      <a:gd name="T7" fmla="*/ 1112 h 1981"/>
                      <a:gd name="T8" fmla="*/ 565 w 1463"/>
                      <a:gd name="T9" fmla="*/ 0 h 1981"/>
                      <a:gd name="T10" fmla="*/ 0 w 1463"/>
                      <a:gd name="T11" fmla="*/ 1899 h 1981"/>
                      <a:gd name="T12" fmla="*/ 19 w 1463"/>
                      <a:gd name="T13" fmla="*/ 1981 h 198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63"/>
                      <a:gd name="T22" fmla="*/ 0 h 1981"/>
                      <a:gd name="T23" fmla="*/ 1463 w 1463"/>
                      <a:gd name="T24" fmla="*/ 1981 h 198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63" h="1981">
                        <a:moveTo>
                          <a:pt x="19" y="1981"/>
                        </a:moveTo>
                        <a:lnTo>
                          <a:pt x="574" y="120"/>
                        </a:lnTo>
                        <a:lnTo>
                          <a:pt x="1376" y="1112"/>
                        </a:lnTo>
                        <a:lnTo>
                          <a:pt x="1463" y="1112"/>
                        </a:lnTo>
                        <a:lnTo>
                          <a:pt x="565" y="0"/>
                        </a:lnTo>
                        <a:lnTo>
                          <a:pt x="0" y="1899"/>
                        </a:lnTo>
                        <a:lnTo>
                          <a:pt x="19" y="1981"/>
                        </a:lnTo>
                        <a:close/>
                      </a:path>
                    </a:pathLst>
                  </a:custGeom>
                  <a:solidFill>
                    <a:srgbClr val="9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68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932" y="1605"/>
                    <a:ext cx="81" cy="1405"/>
                  </a:xfrm>
                  <a:prstGeom prst="rect">
                    <a:avLst/>
                  </a:prstGeom>
                  <a:solidFill>
                    <a:srgbClr val="FFBF1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800">
                      <a:latin typeface="Calibri" pitchFamily="34" charset="0"/>
                    </a:endParaRPr>
                  </a:p>
                </p:txBody>
              </p:sp>
              <p:sp>
                <p:nvSpPr>
                  <p:cNvPr id="156685" name="Freeform 19"/>
                  <p:cNvSpPr>
                    <a:spLocks/>
                  </p:cNvSpPr>
                  <p:nvPr/>
                </p:nvSpPr>
                <p:spPr bwMode="auto">
                  <a:xfrm>
                    <a:off x="1813" y="1618"/>
                    <a:ext cx="120" cy="1389"/>
                  </a:xfrm>
                  <a:custGeom>
                    <a:avLst/>
                    <a:gdLst>
                      <a:gd name="T0" fmla="*/ 119 w 120"/>
                      <a:gd name="T1" fmla="*/ 1389 h 1389"/>
                      <a:gd name="T2" fmla="*/ 0 w 120"/>
                      <a:gd name="T3" fmla="*/ 1335 h 1389"/>
                      <a:gd name="T4" fmla="*/ 0 w 120"/>
                      <a:gd name="T5" fmla="*/ 2 h 1389"/>
                      <a:gd name="T6" fmla="*/ 120 w 120"/>
                      <a:gd name="T7" fmla="*/ 0 h 1389"/>
                      <a:gd name="T8" fmla="*/ 119 w 120"/>
                      <a:gd name="T9" fmla="*/ 1389 h 13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0"/>
                      <a:gd name="T16" fmla="*/ 0 h 1389"/>
                      <a:gd name="T17" fmla="*/ 120 w 120"/>
                      <a:gd name="T18" fmla="*/ 1389 h 13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0" h="1389">
                        <a:moveTo>
                          <a:pt x="119" y="1389"/>
                        </a:moveTo>
                        <a:lnTo>
                          <a:pt x="0" y="1335"/>
                        </a:lnTo>
                        <a:lnTo>
                          <a:pt x="0" y="2"/>
                        </a:lnTo>
                        <a:lnTo>
                          <a:pt x="120" y="0"/>
                        </a:lnTo>
                        <a:lnTo>
                          <a:pt x="119" y="1389"/>
                        </a:lnTo>
                        <a:close/>
                      </a:path>
                    </a:pathLst>
                  </a:custGeom>
                  <a:solidFill>
                    <a:srgbClr val="BF7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56686" name="Freeform 20"/>
                <p:cNvSpPr>
                  <a:spLocks/>
                </p:cNvSpPr>
                <p:nvPr/>
              </p:nvSpPr>
              <p:spPr bwMode="auto">
                <a:xfrm>
                  <a:off x="1661" y="1246"/>
                  <a:ext cx="215" cy="313"/>
                </a:xfrm>
                <a:custGeom>
                  <a:avLst/>
                  <a:gdLst>
                    <a:gd name="T0" fmla="*/ 0 w 215"/>
                    <a:gd name="T1" fmla="*/ 313 h 313"/>
                    <a:gd name="T2" fmla="*/ 195 w 215"/>
                    <a:gd name="T3" fmla="*/ 0 h 313"/>
                    <a:gd name="T4" fmla="*/ 215 w 215"/>
                    <a:gd name="T5" fmla="*/ 267 h 313"/>
                    <a:gd name="T6" fmla="*/ 0 w 215"/>
                    <a:gd name="T7" fmla="*/ 313 h 3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5"/>
                    <a:gd name="T13" fmla="*/ 0 h 313"/>
                    <a:gd name="T14" fmla="*/ 215 w 215"/>
                    <a:gd name="T15" fmla="*/ 313 h 3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5" h="313">
                      <a:moveTo>
                        <a:pt x="0" y="313"/>
                      </a:moveTo>
                      <a:lnTo>
                        <a:pt x="195" y="0"/>
                      </a:lnTo>
                      <a:lnTo>
                        <a:pt x="215" y="267"/>
                      </a:lnTo>
                      <a:lnTo>
                        <a:pt x="0" y="313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687" name="Freeform 21"/>
                <p:cNvSpPr>
                  <a:spLocks/>
                </p:cNvSpPr>
                <p:nvPr/>
              </p:nvSpPr>
              <p:spPr bwMode="auto">
                <a:xfrm>
                  <a:off x="1691" y="1628"/>
                  <a:ext cx="701" cy="59"/>
                </a:xfrm>
                <a:custGeom>
                  <a:avLst/>
                  <a:gdLst>
                    <a:gd name="T0" fmla="*/ 0 w 701"/>
                    <a:gd name="T1" fmla="*/ 33 h 59"/>
                    <a:gd name="T2" fmla="*/ 202 w 701"/>
                    <a:gd name="T3" fmla="*/ 0 h 59"/>
                    <a:gd name="T4" fmla="*/ 701 w 701"/>
                    <a:gd name="T5" fmla="*/ 10 h 59"/>
                    <a:gd name="T6" fmla="*/ 202 w 701"/>
                    <a:gd name="T7" fmla="*/ 59 h 59"/>
                    <a:gd name="T8" fmla="*/ 0 w 701"/>
                    <a:gd name="T9" fmla="*/ 33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1"/>
                    <a:gd name="T16" fmla="*/ 0 h 59"/>
                    <a:gd name="T17" fmla="*/ 701 w 701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1" h="59">
                      <a:moveTo>
                        <a:pt x="0" y="33"/>
                      </a:moveTo>
                      <a:lnTo>
                        <a:pt x="202" y="0"/>
                      </a:lnTo>
                      <a:lnTo>
                        <a:pt x="701" y="10"/>
                      </a:lnTo>
                      <a:lnTo>
                        <a:pt x="202" y="59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688" name="Freeform 22"/>
                <p:cNvSpPr>
                  <a:spLocks/>
                </p:cNvSpPr>
                <p:nvPr/>
              </p:nvSpPr>
              <p:spPr bwMode="auto">
                <a:xfrm>
                  <a:off x="1661" y="1513"/>
                  <a:ext cx="243" cy="151"/>
                </a:xfrm>
                <a:custGeom>
                  <a:avLst/>
                  <a:gdLst>
                    <a:gd name="T0" fmla="*/ 0 w 243"/>
                    <a:gd name="T1" fmla="*/ 43 h 151"/>
                    <a:gd name="T2" fmla="*/ 218 w 243"/>
                    <a:gd name="T3" fmla="*/ 0 h 151"/>
                    <a:gd name="T4" fmla="*/ 243 w 243"/>
                    <a:gd name="T5" fmla="*/ 125 h 151"/>
                    <a:gd name="T6" fmla="*/ 28 w 243"/>
                    <a:gd name="T7" fmla="*/ 151 h 151"/>
                    <a:gd name="T8" fmla="*/ 0 w 243"/>
                    <a:gd name="T9" fmla="*/ 43 h 1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3"/>
                    <a:gd name="T16" fmla="*/ 0 h 151"/>
                    <a:gd name="T17" fmla="*/ 243 w 243"/>
                    <a:gd name="T18" fmla="*/ 151 h 1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3" h="151">
                      <a:moveTo>
                        <a:pt x="0" y="43"/>
                      </a:moveTo>
                      <a:lnTo>
                        <a:pt x="218" y="0"/>
                      </a:lnTo>
                      <a:lnTo>
                        <a:pt x="243" y="125"/>
                      </a:lnTo>
                      <a:lnTo>
                        <a:pt x="28" y="151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6689" name="Freeform 23"/>
              <p:cNvSpPr>
                <a:spLocks/>
              </p:cNvSpPr>
              <p:nvPr/>
            </p:nvSpPr>
            <p:spPr bwMode="auto">
              <a:xfrm>
                <a:off x="2275" y="477"/>
                <a:ext cx="2626" cy="2453"/>
              </a:xfrm>
              <a:custGeom>
                <a:avLst/>
                <a:gdLst>
                  <a:gd name="T0" fmla="*/ 0 w 2626"/>
                  <a:gd name="T1" fmla="*/ 2453 h 2453"/>
                  <a:gd name="T2" fmla="*/ 2624 w 2626"/>
                  <a:gd name="T3" fmla="*/ 2084 h 2453"/>
                  <a:gd name="T4" fmla="*/ 2626 w 2626"/>
                  <a:gd name="T5" fmla="*/ 1161 h 2453"/>
                  <a:gd name="T6" fmla="*/ 1318 w 2626"/>
                  <a:gd name="T7" fmla="*/ 218 h 2453"/>
                  <a:gd name="T8" fmla="*/ 0 w 2626"/>
                  <a:gd name="T9" fmla="*/ 0 h 2453"/>
                  <a:gd name="T10" fmla="*/ 0 w 2626"/>
                  <a:gd name="T11" fmla="*/ 2453 h 2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26"/>
                  <a:gd name="T19" fmla="*/ 0 h 2453"/>
                  <a:gd name="T20" fmla="*/ 2626 w 2626"/>
                  <a:gd name="T21" fmla="*/ 2453 h 24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26" h="2453">
                    <a:moveTo>
                      <a:pt x="0" y="2453"/>
                    </a:moveTo>
                    <a:lnTo>
                      <a:pt x="2624" y="2084"/>
                    </a:lnTo>
                    <a:lnTo>
                      <a:pt x="2626" y="1161"/>
                    </a:lnTo>
                    <a:lnTo>
                      <a:pt x="1318" y="218"/>
                    </a:lnTo>
                    <a:lnTo>
                      <a:pt x="0" y="0"/>
                    </a:lnTo>
                    <a:lnTo>
                      <a:pt x="0" y="2453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0" name="Freeform 24"/>
              <p:cNvSpPr>
                <a:spLocks/>
              </p:cNvSpPr>
              <p:nvPr/>
            </p:nvSpPr>
            <p:spPr bwMode="auto">
              <a:xfrm>
                <a:off x="1087" y="162"/>
                <a:ext cx="4151" cy="1525"/>
              </a:xfrm>
              <a:custGeom>
                <a:avLst/>
                <a:gdLst>
                  <a:gd name="T0" fmla="*/ 0 w 4151"/>
                  <a:gd name="T1" fmla="*/ 0 h 1525"/>
                  <a:gd name="T2" fmla="*/ 2482 w 4151"/>
                  <a:gd name="T3" fmla="*/ 494 h 1525"/>
                  <a:gd name="T4" fmla="*/ 4151 w 4151"/>
                  <a:gd name="T5" fmla="*/ 1525 h 1525"/>
                  <a:gd name="T6" fmla="*/ 784 w 4151"/>
                  <a:gd name="T7" fmla="*/ 1351 h 1525"/>
                  <a:gd name="T8" fmla="*/ 768 w 4151"/>
                  <a:gd name="T9" fmla="*/ 1084 h 1525"/>
                  <a:gd name="T10" fmla="*/ 867 w 4151"/>
                  <a:gd name="T11" fmla="*/ 1084 h 1525"/>
                  <a:gd name="T12" fmla="*/ 0 w 4151"/>
                  <a:gd name="T13" fmla="*/ 0 h 15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51"/>
                  <a:gd name="T22" fmla="*/ 0 h 1525"/>
                  <a:gd name="T23" fmla="*/ 4151 w 4151"/>
                  <a:gd name="T24" fmla="*/ 1525 h 15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51" h="1525">
                    <a:moveTo>
                      <a:pt x="0" y="0"/>
                    </a:moveTo>
                    <a:lnTo>
                      <a:pt x="2482" y="494"/>
                    </a:lnTo>
                    <a:lnTo>
                      <a:pt x="4151" y="1525"/>
                    </a:lnTo>
                    <a:lnTo>
                      <a:pt x="784" y="1351"/>
                    </a:lnTo>
                    <a:lnTo>
                      <a:pt x="768" y="1084"/>
                    </a:lnTo>
                    <a:lnTo>
                      <a:pt x="867" y="10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3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1" name="Freeform 25"/>
              <p:cNvSpPr>
                <a:spLocks/>
              </p:cNvSpPr>
              <p:nvPr/>
            </p:nvSpPr>
            <p:spPr bwMode="auto">
              <a:xfrm>
                <a:off x="2276" y="403"/>
                <a:ext cx="1385" cy="1545"/>
              </a:xfrm>
              <a:custGeom>
                <a:avLst/>
                <a:gdLst>
                  <a:gd name="T0" fmla="*/ 0 w 1385"/>
                  <a:gd name="T1" fmla="*/ 1176 h 1545"/>
                  <a:gd name="T2" fmla="*/ 0 w 1385"/>
                  <a:gd name="T3" fmla="*/ 1545 h 1545"/>
                  <a:gd name="T4" fmla="*/ 181 w 1385"/>
                  <a:gd name="T5" fmla="*/ 1545 h 1545"/>
                  <a:gd name="T6" fmla="*/ 307 w 1385"/>
                  <a:gd name="T7" fmla="*/ 1192 h 1545"/>
                  <a:gd name="T8" fmla="*/ 1051 w 1385"/>
                  <a:gd name="T9" fmla="*/ 1192 h 1545"/>
                  <a:gd name="T10" fmla="*/ 1051 w 1385"/>
                  <a:gd name="T11" fmla="*/ 1363 h 1545"/>
                  <a:gd name="T12" fmla="*/ 1385 w 1385"/>
                  <a:gd name="T13" fmla="*/ 1363 h 1545"/>
                  <a:gd name="T14" fmla="*/ 934 w 1385"/>
                  <a:gd name="T15" fmla="*/ 56 h 1545"/>
                  <a:gd name="T16" fmla="*/ 465 w 1385"/>
                  <a:gd name="T17" fmla="*/ 0 h 1545"/>
                  <a:gd name="T18" fmla="*/ 97 w 1385"/>
                  <a:gd name="T19" fmla="*/ 1192 h 1545"/>
                  <a:gd name="T20" fmla="*/ 0 w 1385"/>
                  <a:gd name="T21" fmla="*/ 1176 h 1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85"/>
                  <a:gd name="T34" fmla="*/ 0 h 1545"/>
                  <a:gd name="T35" fmla="*/ 1385 w 1385"/>
                  <a:gd name="T36" fmla="*/ 1545 h 15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85" h="1545">
                    <a:moveTo>
                      <a:pt x="0" y="1176"/>
                    </a:moveTo>
                    <a:lnTo>
                      <a:pt x="0" y="1545"/>
                    </a:lnTo>
                    <a:lnTo>
                      <a:pt x="181" y="1545"/>
                    </a:lnTo>
                    <a:lnTo>
                      <a:pt x="307" y="1192"/>
                    </a:lnTo>
                    <a:lnTo>
                      <a:pt x="1051" y="1192"/>
                    </a:lnTo>
                    <a:lnTo>
                      <a:pt x="1051" y="1363"/>
                    </a:lnTo>
                    <a:lnTo>
                      <a:pt x="1385" y="1363"/>
                    </a:lnTo>
                    <a:lnTo>
                      <a:pt x="934" y="56"/>
                    </a:lnTo>
                    <a:lnTo>
                      <a:pt x="465" y="0"/>
                    </a:lnTo>
                    <a:lnTo>
                      <a:pt x="97" y="1192"/>
                    </a:lnTo>
                    <a:lnTo>
                      <a:pt x="0" y="1176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2" name="Freeform 26"/>
              <p:cNvSpPr>
                <a:spLocks/>
              </p:cNvSpPr>
              <p:nvPr/>
            </p:nvSpPr>
            <p:spPr bwMode="auto">
              <a:xfrm>
                <a:off x="2812" y="0"/>
                <a:ext cx="451" cy="505"/>
              </a:xfrm>
              <a:custGeom>
                <a:avLst/>
                <a:gdLst>
                  <a:gd name="T0" fmla="*/ 89 w 451"/>
                  <a:gd name="T1" fmla="*/ 0 h 505"/>
                  <a:gd name="T2" fmla="*/ 0 w 451"/>
                  <a:gd name="T3" fmla="*/ 408 h 505"/>
                  <a:gd name="T4" fmla="*/ 451 w 451"/>
                  <a:gd name="T5" fmla="*/ 505 h 505"/>
                  <a:gd name="T6" fmla="*/ 89 w 451"/>
                  <a:gd name="T7" fmla="*/ 0 h 5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1"/>
                  <a:gd name="T13" fmla="*/ 0 h 505"/>
                  <a:gd name="T14" fmla="*/ 451 w 451"/>
                  <a:gd name="T15" fmla="*/ 505 h 5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1" h="505">
                    <a:moveTo>
                      <a:pt x="89" y="0"/>
                    </a:moveTo>
                    <a:lnTo>
                      <a:pt x="0" y="408"/>
                    </a:lnTo>
                    <a:lnTo>
                      <a:pt x="451" y="50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3" name="Freeform 27"/>
              <p:cNvSpPr>
                <a:spLocks/>
              </p:cNvSpPr>
              <p:nvPr/>
            </p:nvSpPr>
            <p:spPr bwMode="auto">
              <a:xfrm>
                <a:off x="2161" y="0"/>
                <a:ext cx="740" cy="1518"/>
              </a:xfrm>
              <a:custGeom>
                <a:avLst/>
                <a:gdLst>
                  <a:gd name="T0" fmla="*/ 740 w 740"/>
                  <a:gd name="T1" fmla="*/ 0 h 1518"/>
                  <a:gd name="T2" fmla="*/ 657 w 740"/>
                  <a:gd name="T3" fmla="*/ 400 h 1518"/>
                  <a:gd name="T4" fmla="*/ 210 w 740"/>
                  <a:gd name="T5" fmla="*/ 1518 h 1518"/>
                  <a:gd name="T6" fmla="*/ 0 w 740"/>
                  <a:gd name="T7" fmla="*/ 459 h 1518"/>
                  <a:gd name="T8" fmla="*/ 740 w 740"/>
                  <a:gd name="T9" fmla="*/ 0 h 15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0"/>
                  <a:gd name="T16" fmla="*/ 0 h 1518"/>
                  <a:gd name="T17" fmla="*/ 740 w 740"/>
                  <a:gd name="T18" fmla="*/ 1518 h 15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0" h="1518">
                    <a:moveTo>
                      <a:pt x="740" y="0"/>
                    </a:moveTo>
                    <a:lnTo>
                      <a:pt x="657" y="400"/>
                    </a:lnTo>
                    <a:lnTo>
                      <a:pt x="210" y="1518"/>
                    </a:lnTo>
                    <a:lnTo>
                      <a:pt x="0" y="459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4" name="Freeform 28"/>
              <p:cNvSpPr>
                <a:spLocks/>
              </p:cNvSpPr>
              <p:nvPr/>
            </p:nvSpPr>
            <p:spPr bwMode="auto">
              <a:xfrm>
                <a:off x="3118" y="582"/>
                <a:ext cx="531" cy="1113"/>
              </a:xfrm>
              <a:custGeom>
                <a:avLst/>
                <a:gdLst>
                  <a:gd name="T0" fmla="*/ 142 w 531"/>
                  <a:gd name="T1" fmla="*/ 0 h 1113"/>
                  <a:gd name="T2" fmla="*/ 0 w 531"/>
                  <a:gd name="T3" fmla="*/ 95 h 1113"/>
                  <a:gd name="T4" fmla="*/ 346 w 531"/>
                  <a:gd name="T5" fmla="*/ 1113 h 1113"/>
                  <a:gd name="T6" fmla="*/ 531 w 531"/>
                  <a:gd name="T7" fmla="*/ 1113 h 1113"/>
                  <a:gd name="T8" fmla="*/ 142 w 531"/>
                  <a:gd name="T9" fmla="*/ 0 h 1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1"/>
                  <a:gd name="T16" fmla="*/ 0 h 1113"/>
                  <a:gd name="T17" fmla="*/ 531 w 531"/>
                  <a:gd name="T18" fmla="*/ 1113 h 1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1" h="1113">
                    <a:moveTo>
                      <a:pt x="142" y="0"/>
                    </a:moveTo>
                    <a:lnTo>
                      <a:pt x="0" y="95"/>
                    </a:lnTo>
                    <a:lnTo>
                      <a:pt x="346" y="1113"/>
                    </a:lnTo>
                    <a:lnTo>
                      <a:pt x="531" y="1113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5" name="Freeform 29"/>
              <p:cNvSpPr>
                <a:spLocks/>
              </p:cNvSpPr>
              <p:nvPr/>
            </p:nvSpPr>
            <p:spPr bwMode="auto">
              <a:xfrm>
                <a:off x="2779" y="477"/>
                <a:ext cx="474" cy="200"/>
              </a:xfrm>
              <a:custGeom>
                <a:avLst/>
                <a:gdLst>
                  <a:gd name="T0" fmla="*/ 474 w 474"/>
                  <a:gd name="T1" fmla="*/ 113 h 200"/>
                  <a:gd name="T2" fmla="*/ 339 w 474"/>
                  <a:gd name="T3" fmla="*/ 200 h 200"/>
                  <a:gd name="T4" fmla="*/ 0 w 474"/>
                  <a:gd name="T5" fmla="*/ 151 h 200"/>
                  <a:gd name="T6" fmla="*/ 68 w 474"/>
                  <a:gd name="T7" fmla="*/ 0 h 200"/>
                  <a:gd name="T8" fmla="*/ 474 w 474"/>
                  <a:gd name="T9" fmla="*/ 113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4"/>
                  <a:gd name="T16" fmla="*/ 0 h 200"/>
                  <a:gd name="T17" fmla="*/ 474 w 474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4" h="200">
                    <a:moveTo>
                      <a:pt x="474" y="113"/>
                    </a:moveTo>
                    <a:lnTo>
                      <a:pt x="339" y="200"/>
                    </a:lnTo>
                    <a:lnTo>
                      <a:pt x="0" y="151"/>
                    </a:lnTo>
                    <a:lnTo>
                      <a:pt x="68" y="0"/>
                    </a:lnTo>
                    <a:lnTo>
                      <a:pt x="474" y="113"/>
                    </a:lnTo>
                    <a:close/>
                  </a:path>
                </a:pathLst>
              </a:custGeom>
              <a:solidFill>
                <a:srgbClr val="7F3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696" name="Freeform 30"/>
              <p:cNvSpPr>
                <a:spLocks/>
              </p:cNvSpPr>
              <p:nvPr/>
            </p:nvSpPr>
            <p:spPr bwMode="auto">
              <a:xfrm>
                <a:off x="1871" y="405"/>
                <a:ext cx="3364" cy="1359"/>
              </a:xfrm>
              <a:custGeom>
                <a:avLst/>
                <a:gdLst>
                  <a:gd name="T0" fmla="*/ 0 w 3364"/>
                  <a:gd name="T1" fmla="*/ 1108 h 1359"/>
                  <a:gd name="T2" fmla="*/ 22 w 3364"/>
                  <a:gd name="T3" fmla="*/ 1233 h 1359"/>
                  <a:gd name="T4" fmla="*/ 522 w 3364"/>
                  <a:gd name="T5" fmla="*/ 1236 h 1359"/>
                  <a:gd name="T6" fmla="*/ 972 w 3364"/>
                  <a:gd name="T7" fmla="*/ 108 h 1359"/>
                  <a:gd name="T8" fmla="*/ 1355 w 3364"/>
                  <a:gd name="T9" fmla="*/ 200 h 1359"/>
                  <a:gd name="T10" fmla="*/ 1747 w 3364"/>
                  <a:gd name="T11" fmla="*/ 1297 h 1359"/>
                  <a:gd name="T12" fmla="*/ 3343 w 3364"/>
                  <a:gd name="T13" fmla="*/ 1359 h 1359"/>
                  <a:gd name="T14" fmla="*/ 3364 w 3364"/>
                  <a:gd name="T15" fmla="*/ 1279 h 1359"/>
                  <a:gd name="T16" fmla="*/ 1774 w 3364"/>
                  <a:gd name="T17" fmla="*/ 1187 h 1359"/>
                  <a:gd name="T18" fmla="*/ 1394 w 3364"/>
                  <a:gd name="T19" fmla="*/ 100 h 1359"/>
                  <a:gd name="T20" fmla="*/ 945 w 3364"/>
                  <a:gd name="T21" fmla="*/ 0 h 1359"/>
                  <a:gd name="T22" fmla="*/ 502 w 3364"/>
                  <a:gd name="T23" fmla="*/ 1108 h 1359"/>
                  <a:gd name="T24" fmla="*/ 0 w 3364"/>
                  <a:gd name="T25" fmla="*/ 1108 h 13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64"/>
                  <a:gd name="T40" fmla="*/ 0 h 1359"/>
                  <a:gd name="T41" fmla="*/ 3364 w 3364"/>
                  <a:gd name="T42" fmla="*/ 1359 h 13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64" h="1359">
                    <a:moveTo>
                      <a:pt x="0" y="1108"/>
                    </a:moveTo>
                    <a:lnTo>
                      <a:pt x="22" y="1233"/>
                    </a:lnTo>
                    <a:lnTo>
                      <a:pt x="522" y="1236"/>
                    </a:lnTo>
                    <a:lnTo>
                      <a:pt x="972" y="108"/>
                    </a:lnTo>
                    <a:lnTo>
                      <a:pt x="1355" y="200"/>
                    </a:lnTo>
                    <a:lnTo>
                      <a:pt x="1747" y="1297"/>
                    </a:lnTo>
                    <a:lnTo>
                      <a:pt x="3343" y="1359"/>
                    </a:lnTo>
                    <a:lnTo>
                      <a:pt x="3364" y="1279"/>
                    </a:lnTo>
                    <a:lnTo>
                      <a:pt x="1774" y="1187"/>
                    </a:lnTo>
                    <a:lnTo>
                      <a:pt x="1394" y="100"/>
                    </a:lnTo>
                    <a:lnTo>
                      <a:pt x="945" y="0"/>
                    </a:lnTo>
                    <a:lnTo>
                      <a:pt x="502" y="1108"/>
                    </a:lnTo>
                    <a:lnTo>
                      <a:pt x="0" y="1108"/>
                    </a:lnTo>
                    <a:close/>
                  </a:path>
                </a:pathLst>
              </a:custGeom>
              <a:solidFill>
                <a:srgbClr val="9F3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6697" name="Group 31"/>
            <p:cNvGrpSpPr>
              <a:grpSpLocks/>
            </p:cNvGrpSpPr>
            <p:nvPr/>
          </p:nvGrpSpPr>
          <p:grpSpPr bwMode="auto">
            <a:xfrm>
              <a:off x="760" y="1528"/>
              <a:ext cx="817" cy="1118"/>
              <a:chOff x="760" y="1528"/>
              <a:chExt cx="817" cy="1118"/>
            </a:xfrm>
          </p:grpSpPr>
          <p:grpSp>
            <p:nvGrpSpPr>
              <p:cNvPr id="156698" name="Group 32"/>
              <p:cNvGrpSpPr>
                <a:grpSpLocks/>
              </p:cNvGrpSpPr>
              <p:nvPr/>
            </p:nvGrpSpPr>
            <p:grpSpPr bwMode="auto">
              <a:xfrm>
                <a:off x="987" y="1528"/>
                <a:ext cx="400" cy="1118"/>
                <a:chOff x="987" y="1528"/>
                <a:chExt cx="400" cy="1118"/>
              </a:xfrm>
            </p:grpSpPr>
            <p:grpSp>
              <p:nvGrpSpPr>
                <p:cNvPr id="156699" name="Group 33"/>
                <p:cNvGrpSpPr>
                  <a:grpSpLocks/>
                </p:cNvGrpSpPr>
                <p:nvPr/>
              </p:nvGrpSpPr>
              <p:grpSpPr bwMode="auto">
                <a:xfrm>
                  <a:off x="987" y="1528"/>
                  <a:ext cx="400" cy="574"/>
                  <a:chOff x="987" y="1528"/>
                  <a:chExt cx="400" cy="574"/>
                </a:xfrm>
              </p:grpSpPr>
              <p:sp>
                <p:nvSpPr>
                  <p:cNvPr id="156700" name="Freeform 34"/>
                  <p:cNvSpPr>
                    <a:spLocks/>
                  </p:cNvSpPr>
                  <p:nvPr/>
                </p:nvSpPr>
                <p:spPr bwMode="auto">
                  <a:xfrm>
                    <a:off x="987" y="1528"/>
                    <a:ext cx="390" cy="277"/>
                  </a:xfrm>
                  <a:custGeom>
                    <a:avLst/>
                    <a:gdLst>
                      <a:gd name="T0" fmla="*/ 0 w 390"/>
                      <a:gd name="T1" fmla="*/ 277 h 277"/>
                      <a:gd name="T2" fmla="*/ 232 w 390"/>
                      <a:gd name="T3" fmla="*/ 0 h 277"/>
                      <a:gd name="T4" fmla="*/ 390 w 390"/>
                      <a:gd name="T5" fmla="*/ 277 h 277"/>
                      <a:gd name="T6" fmla="*/ 0 w 390"/>
                      <a:gd name="T7" fmla="*/ 277 h 2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390"/>
                      <a:gd name="T13" fmla="*/ 0 h 277"/>
                      <a:gd name="T14" fmla="*/ 390 w 390"/>
                      <a:gd name="T15" fmla="*/ 277 h 27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390" h="277">
                        <a:moveTo>
                          <a:pt x="0" y="277"/>
                        </a:moveTo>
                        <a:lnTo>
                          <a:pt x="232" y="0"/>
                        </a:lnTo>
                        <a:lnTo>
                          <a:pt x="390" y="277"/>
                        </a:lnTo>
                        <a:lnTo>
                          <a:pt x="0" y="277"/>
                        </a:lnTo>
                        <a:close/>
                      </a:path>
                    </a:pathLst>
                  </a:custGeom>
                  <a:solidFill>
                    <a:srgbClr val="9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01" name="Freeform 35"/>
                  <p:cNvSpPr>
                    <a:spLocks/>
                  </p:cNvSpPr>
                  <p:nvPr/>
                </p:nvSpPr>
                <p:spPr bwMode="auto">
                  <a:xfrm>
                    <a:off x="1231" y="1825"/>
                    <a:ext cx="153" cy="277"/>
                  </a:xfrm>
                  <a:custGeom>
                    <a:avLst/>
                    <a:gdLst>
                      <a:gd name="T0" fmla="*/ 0 w 153"/>
                      <a:gd name="T1" fmla="*/ 0 h 277"/>
                      <a:gd name="T2" fmla="*/ 0 w 153"/>
                      <a:gd name="T3" fmla="*/ 277 h 277"/>
                      <a:gd name="T4" fmla="*/ 153 w 153"/>
                      <a:gd name="T5" fmla="*/ 26 h 277"/>
                      <a:gd name="T6" fmla="*/ 0 w 153"/>
                      <a:gd name="T7" fmla="*/ 0 h 2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53"/>
                      <a:gd name="T13" fmla="*/ 0 h 277"/>
                      <a:gd name="T14" fmla="*/ 153 w 153"/>
                      <a:gd name="T15" fmla="*/ 277 h 27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53" h="277">
                        <a:moveTo>
                          <a:pt x="0" y="0"/>
                        </a:moveTo>
                        <a:lnTo>
                          <a:pt x="0" y="277"/>
                        </a:lnTo>
                        <a:lnTo>
                          <a:pt x="153" y="2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02" name="Freeform 36"/>
                  <p:cNvSpPr>
                    <a:spLocks/>
                  </p:cNvSpPr>
                  <p:nvPr/>
                </p:nvSpPr>
                <p:spPr bwMode="auto">
                  <a:xfrm>
                    <a:off x="988" y="1800"/>
                    <a:ext cx="399" cy="48"/>
                  </a:xfrm>
                  <a:custGeom>
                    <a:avLst/>
                    <a:gdLst>
                      <a:gd name="T0" fmla="*/ 0 w 399"/>
                      <a:gd name="T1" fmla="*/ 0 h 48"/>
                      <a:gd name="T2" fmla="*/ 388 w 399"/>
                      <a:gd name="T3" fmla="*/ 0 h 48"/>
                      <a:gd name="T4" fmla="*/ 399 w 399"/>
                      <a:gd name="T5" fmla="*/ 48 h 48"/>
                      <a:gd name="T6" fmla="*/ 19 w 399"/>
                      <a:gd name="T7" fmla="*/ 48 h 48"/>
                      <a:gd name="T8" fmla="*/ 0 w 399"/>
                      <a:gd name="T9" fmla="*/ 0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99"/>
                      <a:gd name="T16" fmla="*/ 0 h 48"/>
                      <a:gd name="T17" fmla="*/ 399 w 399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99" h="48">
                        <a:moveTo>
                          <a:pt x="0" y="0"/>
                        </a:moveTo>
                        <a:lnTo>
                          <a:pt x="388" y="0"/>
                        </a:lnTo>
                        <a:lnTo>
                          <a:pt x="399" y="48"/>
                        </a:lnTo>
                        <a:lnTo>
                          <a:pt x="19" y="4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F3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6703" name="Group 37"/>
                <p:cNvGrpSpPr>
                  <a:grpSpLocks/>
                </p:cNvGrpSpPr>
                <p:nvPr/>
              </p:nvGrpSpPr>
              <p:grpSpPr bwMode="auto">
                <a:xfrm>
                  <a:off x="1007" y="1843"/>
                  <a:ext cx="225" cy="803"/>
                  <a:chOff x="1007" y="1843"/>
                  <a:chExt cx="225" cy="803"/>
                </a:xfrm>
              </p:grpSpPr>
              <p:grpSp>
                <p:nvGrpSpPr>
                  <p:cNvPr id="15670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1007" y="1843"/>
                    <a:ext cx="225" cy="803"/>
                    <a:chOff x="1007" y="1843"/>
                    <a:chExt cx="225" cy="803"/>
                  </a:xfrm>
                </p:grpSpPr>
                <p:sp>
                  <p:nvSpPr>
                    <p:cNvPr id="156705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1007" y="1843"/>
                      <a:ext cx="225" cy="803"/>
                    </a:xfrm>
                    <a:custGeom>
                      <a:avLst/>
                      <a:gdLst>
                        <a:gd name="T0" fmla="*/ 0 w 225"/>
                        <a:gd name="T1" fmla="*/ 0 h 803"/>
                        <a:gd name="T2" fmla="*/ 225 w 225"/>
                        <a:gd name="T3" fmla="*/ 0 h 803"/>
                        <a:gd name="T4" fmla="*/ 225 w 225"/>
                        <a:gd name="T5" fmla="*/ 803 h 803"/>
                        <a:gd name="T6" fmla="*/ 0 w 225"/>
                        <a:gd name="T7" fmla="*/ 744 h 803"/>
                        <a:gd name="T8" fmla="*/ 0 w 225"/>
                        <a:gd name="T9" fmla="*/ 0 h 80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5"/>
                        <a:gd name="T16" fmla="*/ 0 h 803"/>
                        <a:gd name="T17" fmla="*/ 225 w 225"/>
                        <a:gd name="T18" fmla="*/ 803 h 80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5" h="803">
                          <a:moveTo>
                            <a:pt x="0" y="0"/>
                          </a:moveTo>
                          <a:lnTo>
                            <a:pt x="225" y="0"/>
                          </a:lnTo>
                          <a:lnTo>
                            <a:pt x="225" y="803"/>
                          </a:lnTo>
                          <a:lnTo>
                            <a:pt x="0" y="74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06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1007" y="1851"/>
                      <a:ext cx="225" cy="246"/>
                    </a:xfrm>
                    <a:custGeom>
                      <a:avLst/>
                      <a:gdLst>
                        <a:gd name="T0" fmla="*/ 0 w 225"/>
                        <a:gd name="T1" fmla="*/ 0 h 246"/>
                        <a:gd name="T2" fmla="*/ 225 w 225"/>
                        <a:gd name="T3" fmla="*/ 0 h 246"/>
                        <a:gd name="T4" fmla="*/ 225 w 225"/>
                        <a:gd name="T5" fmla="*/ 246 h 246"/>
                        <a:gd name="T6" fmla="*/ 0 w 225"/>
                        <a:gd name="T7" fmla="*/ 244 h 246"/>
                        <a:gd name="T8" fmla="*/ 0 w 225"/>
                        <a:gd name="T9" fmla="*/ 0 h 24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5"/>
                        <a:gd name="T16" fmla="*/ 0 h 246"/>
                        <a:gd name="T17" fmla="*/ 225 w 225"/>
                        <a:gd name="T18" fmla="*/ 246 h 24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5" h="246">
                          <a:moveTo>
                            <a:pt x="0" y="0"/>
                          </a:moveTo>
                          <a:lnTo>
                            <a:pt x="225" y="0"/>
                          </a:lnTo>
                          <a:lnTo>
                            <a:pt x="225" y="246"/>
                          </a:lnTo>
                          <a:lnTo>
                            <a:pt x="0" y="24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5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07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1025" y="1882"/>
                      <a:ext cx="192" cy="759"/>
                    </a:xfrm>
                    <a:custGeom>
                      <a:avLst/>
                      <a:gdLst>
                        <a:gd name="T0" fmla="*/ 0 w 192"/>
                        <a:gd name="T1" fmla="*/ 707 h 759"/>
                        <a:gd name="T2" fmla="*/ 0 w 192"/>
                        <a:gd name="T3" fmla="*/ 0 h 759"/>
                        <a:gd name="T4" fmla="*/ 192 w 192"/>
                        <a:gd name="T5" fmla="*/ 0 h 759"/>
                        <a:gd name="T6" fmla="*/ 192 w 192"/>
                        <a:gd name="T7" fmla="*/ 759 h 7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92"/>
                        <a:gd name="T13" fmla="*/ 0 h 759"/>
                        <a:gd name="T14" fmla="*/ 192 w 192"/>
                        <a:gd name="T15" fmla="*/ 759 h 7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92" h="759">
                          <a:moveTo>
                            <a:pt x="0" y="707"/>
                          </a:moveTo>
                          <a:lnTo>
                            <a:pt x="0" y="0"/>
                          </a:lnTo>
                          <a:lnTo>
                            <a:pt x="192" y="0"/>
                          </a:lnTo>
                          <a:lnTo>
                            <a:pt x="192" y="759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708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1043" y="1931"/>
                    <a:ext cx="158" cy="417"/>
                    <a:chOff x="1043" y="1931"/>
                    <a:chExt cx="158" cy="417"/>
                  </a:xfrm>
                </p:grpSpPr>
                <p:grpSp>
                  <p:nvGrpSpPr>
                    <p:cNvPr id="156709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43" y="1931"/>
                      <a:ext cx="158" cy="192"/>
                      <a:chOff x="1043" y="1931"/>
                      <a:chExt cx="158" cy="192"/>
                    </a:xfrm>
                  </p:grpSpPr>
                  <p:grpSp>
                    <p:nvGrpSpPr>
                      <p:cNvPr id="156710" name="Group 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43" y="1931"/>
                        <a:ext cx="71" cy="192"/>
                        <a:chOff x="1043" y="1931"/>
                        <a:chExt cx="71" cy="192"/>
                      </a:xfrm>
                    </p:grpSpPr>
                    <p:sp>
                      <p:nvSpPr>
                        <p:cNvPr id="156711" name="Freeform 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3" y="1931"/>
                          <a:ext cx="66" cy="187"/>
                        </a:xfrm>
                        <a:custGeom>
                          <a:avLst/>
                          <a:gdLst>
                            <a:gd name="T0" fmla="*/ 0 w 66"/>
                            <a:gd name="T1" fmla="*/ 0 h 187"/>
                            <a:gd name="T2" fmla="*/ 0 w 66"/>
                            <a:gd name="T3" fmla="*/ 187 h 187"/>
                            <a:gd name="T4" fmla="*/ 66 w 66"/>
                            <a:gd name="T5" fmla="*/ 187 h 187"/>
                            <a:gd name="T6" fmla="*/ 0 60000 65536"/>
                            <a:gd name="T7" fmla="*/ 0 60000 65536"/>
                            <a:gd name="T8" fmla="*/ 0 60000 65536"/>
                            <a:gd name="T9" fmla="*/ 0 w 66"/>
                            <a:gd name="T10" fmla="*/ 0 h 187"/>
                            <a:gd name="T11" fmla="*/ 66 w 66"/>
                            <a:gd name="T12" fmla="*/ 187 h 187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6" h="187">
                              <a:moveTo>
                                <a:pt x="0" y="0"/>
                              </a:moveTo>
                              <a:lnTo>
                                <a:pt x="0" y="187"/>
                              </a:lnTo>
                              <a:lnTo>
                                <a:pt x="66" y="187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712" name="Freeform 4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7" y="1933"/>
                          <a:ext cx="67" cy="190"/>
                        </a:xfrm>
                        <a:custGeom>
                          <a:avLst/>
                          <a:gdLst>
                            <a:gd name="T0" fmla="*/ 0 w 67"/>
                            <a:gd name="T1" fmla="*/ 0 h 190"/>
                            <a:gd name="T2" fmla="*/ 0 w 67"/>
                            <a:gd name="T3" fmla="*/ 190 h 190"/>
                            <a:gd name="T4" fmla="*/ 67 w 67"/>
                            <a:gd name="T5" fmla="*/ 190 h 190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90"/>
                            <a:gd name="T11" fmla="*/ 67 w 67"/>
                            <a:gd name="T12" fmla="*/ 190 h 190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90">
                              <a:moveTo>
                                <a:pt x="0" y="0"/>
                              </a:moveTo>
                              <a:lnTo>
                                <a:pt x="0" y="190"/>
                              </a:lnTo>
                              <a:lnTo>
                                <a:pt x="67" y="190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grpSp>
                    <p:nvGrpSpPr>
                      <p:cNvPr id="156713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0" y="1931"/>
                        <a:ext cx="71" cy="192"/>
                        <a:chOff x="1130" y="1931"/>
                        <a:chExt cx="71" cy="192"/>
                      </a:xfrm>
                    </p:grpSpPr>
                    <p:sp>
                      <p:nvSpPr>
                        <p:cNvPr id="156714" name="Freeform 4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0" y="1931"/>
                          <a:ext cx="67" cy="187"/>
                        </a:xfrm>
                        <a:custGeom>
                          <a:avLst/>
                          <a:gdLst>
                            <a:gd name="T0" fmla="*/ 0 w 67"/>
                            <a:gd name="T1" fmla="*/ 0 h 187"/>
                            <a:gd name="T2" fmla="*/ 0 w 67"/>
                            <a:gd name="T3" fmla="*/ 187 h 187"/>
                            <a:gd name="T4" fmla="*/ 67 w 67"/>
                            <a:gd name="T5" fmla="*/ 187 h 187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87"/>
                            <a:gd name="T11" fmla="*/ 67 w 67"/>
                            <a:gd name="T12" fmla="*/ 187 h 187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87">
                              <a:moveTo>
                                <a:pt x="0" y="0"/>
                              </a:moveTo>
                              <a:lnTo>
                                <a:pt x="0" y="187"/>
                              </a:lnTo>
                              <a:lnTo>
                                <a:pt x="67" y="187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715" name="Freeform 4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3" y="1933"/>
                          <a:ext cx="68" cy="190"/>
                        </a:xfrm>
                        <a:custGeom>
                          <a:avLst/>
                          <a:gdLst>
                            <a:gd name="T0" fmla="*/ 0 w 68"/>
                            <a:gd name="T1" fmla="*/ 0 h 190"/>
                            <a:gd name="T2" fmla="*/ 0 w 68"/>
                            <a:gd name="T3" fmla="*/ 190 h 190"/>
                            <a:gd name="T4" fmla="*/ 68 w 68"/>
                            <a:gd name="T5" fmla="*/ 190 h 190"/>
                            <a:gd name="T6" fmla="*/ 0 60000 65536"/>
                            <a:gd name="T7" fmla="*/ 0 60000 65536"/>
                            <a:gd name="T8" fmla="*/ 0 60000 65536"/>
                            <a:gd name="T9" fmla="*/ 0 w 68"/>
                            <a:gd name="T10" fmla="*/ 0 h 190"/>
                            <a:gd name="T11" fmla="*/ 68 w 68"/>
                            <a:gd name="T12" fmla="*/ 190 h 190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8" h="190">
                              <a:moveTo>
                                <a:pt x="0" y="0"/>
                              </a:moveTo>
                              <a:lnTo>
                                <a:pt x="0" y="190"/>
                              </a:lnTo>
                              <a:lnTo>
                                <a:pt x="68" y="190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56716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43" y="2154"/>
                      <a:ext cx="158" cy="194"/>
                      <a:chOff x="1043" y="2154"/>
                      <a:chExt cx="158" cy="194"/>
                    </a:xfrm>
                  </p:grpSpPr>
                  <p:grpSp>
                    <p:nvGrpSpPr>
                      <p:cNvPr id="156717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43" y="2154"/>
                        <a:ext cx="71" cy="194"/>
                        <a:chOff x="1043" y="2154"/>
                        <a:chExt cx="71" cy="194"/>
                      </a:xfrm>
                    </p:grpSpPr>
                    <p:sp>
                      <p:nvSpPr>
                        <p:cNvPr id="156718" name="Freeform 5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3" y="2154"/>
                          <a:ext cx="66" cy="189"/>
                        </a:xfrm>
                        <a:custGeom>
                          <a:avLst/>
                          <a:gdLst>
                            <a:gd name="T0" fmla="*/ 0 w 66"/>
                            <a:gd name="T1" fmla="*/ 0 h 189"/>
                            <a:gd name="T2" fmla="*/ 0 w 66"/>
                            <a:gd name="T3" fmla="*/ 189 h 189"/>
                            <a:gd name="T4" fmla="*/ 66 w 66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6"/>
                            <a:gd name="T10" fmla="*/ 0 h 189"/>
                            <a:gd name="T11" fmla="*/ 66 w 66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6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6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719" name="Freeform 5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7" y="2159"/>
                          <a:ext cx="67" cy="189"/>
                        </a:xfrm>
                        <a:custGeom>
                          <a:avLst/>
                          <a:gdLst>
                            <a:gd name="T0" fmla="*/ 0 w 67"/>
                            <a:gd name="T1" fmla="*/ 0 h 189"/>
                            <a:gd name="T2" fmla="*/ 0 w 67"/>
                            <a:gd name="T3" fmla="*/ 189 h 189"/>
                            <a:gd name="T4" fmla="*/ 67 w 67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89"/>
                            <a:gd name="T11" fmla="*/ 67 w 67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7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grpSp>
                    <p:nvGrpSpPr>
                      <p:cNvPr id="156720" name="Group 5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0" y="2154"/>
                        <a:ext cx="71" cy="194"/>
                        <a:chOff x="1130" y="2154"/>
                        <a:chExt cx="71" cy="194"/>
                      </a:xfrm>
                    </p:grpSpPr>
                    <p:sp>
                      <p:nvSpPr>
                        <p:cNvPr id="156721" name="Freeform 5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0" y="2154"/>
                          <a:ext cx="67" cy="189"/>
                        </a:xfrm>
                        <a:custGeom>
                          <a:avLst/>
                          <a:gdLst>
                            <a:gd name="T0" fmla="*/ 0 w 67"/>
                            <a:gd name="T1" fmla="*/ 0 h 189"/>
                            <a:gd name="T2" fmla="*/ 0 w 67"/>
                            <a:gd name="T3" fmla="*/ 189 h 189"/>
                            <a:gd name="T4" fmla="*/ 67 w 67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89"/>
                            <a:gd name="T11" fmla="*/ 67 w 67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7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722" name="Freeform 5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3" y="2159"/>
                          <a:ext cx="68" cy="189"/>
                        </a:xfrm>
                        <a:custGeom>
                          <a:avLst/>
                          <a:gdLst>
                            <a:gd name="T0" fmla="*/ 0 w 68"/>
                            <a:gd name="T1" fmla="*/ 0 h 189"/>
                            <a:gd name="T2" fmla="*/ 0 w 68"/>
                            <a:gd name="T3" fmla="*/ 189 h 189"/>
                            <a:gd name="T4" fmla="*/ 68 w 68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8"/>
                            <a:gd name="T10" fmla="*/ 0 h 189"/>
                            <a:gd name="T11" fmla="*/ 68 w 68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8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8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156723" name="Group 57"/>
              <p:cNvGrpSpPr>
                <a:grpSpLocks/>
              </p:cNvGrpSpPr>
              <p:nvPr/>
            </p:nvGrpSpPr>
            <p:grpSpPr bwMode="auto">
              <a:xfrm>
                <a:off x="760" y="2013"/>
                <a:ext cx="817" cy="489"/>
                <a:chOff x="760" y="2013"/>
                <a:chExt cx="817" cy="489"/>
              </a:xfrm>
            </p:grpSpPr>
            <p:grpSp>
              <p:nvGrpSpPr>
                <p:cNvPr id="156724" name="Group 58"/>
                <p:cNvGrpSpPr>
                  <a:grpSpLocks/>
                </p:cNvGrpSpPr>
                <p:nvPr/>
              </p:nvGrpSpPr>
              <p:grpSpPr bwMode="auto">
                <a:xfrm>
                  <a:off x="760" y="2013"/>
                  <a:ext cx="108" cy="428"/>
                  <a:chOff x="760" y="2013"/>
                  <a:chExt cx="108" cy="428"/>
                </a:xfrm>
              </p:grpSpPr>
              <p:sp>
                <p:nvSpPr>
                  <p:cNvPr id="156725" name="Freeform 59"/>
                  <p:cNvSpPr>
                    <a:spLocks/>
                  </p:cNvSpPr>
                  <p:nvPr/>
                </p:nvSpPr>
                <p:spPr bwMode="auto">
                  <a:xfrm>
                    <a:off x="760" y="2013"/>
                    <a:ext cx="108" cy="428"/>
                  </a:xfrm>
                  <a:custGeom>
                    <a:avLst/>
                    <a:gdLst>
                      <a:gd name="T0" fmla="*/ 0 w 108"/>
                      <a:gd name="T1" fmla="*/ 12 h 428"/>
                      <a:gd name="T2" fmla="*/ 108 w 108"/>
                      <a:gd name="T3" fmla="*/ 0 h 428"/>
                      <a:gd name="T4" fmla="*/ 108 w 108"/>
                      <a:gd name="T5" fmla="*/ 428 h 428"/>
                      <a:gd name="T6" fmla="*/ 0 w 108"/>
                      <a:gd name="T7" fmla="*/ 405 h 428"/>
                      <a:gd name="T8" fmla="*/ 0 w 108"/>
                      <a:gd name="T9" fmla="*/ 12 h 4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8"/>
                      <a:gd name="T16" fmla="*/ 0 h 428"/>
                      <a:gd name="T17" fmla="*/ 108 w 108"/>
                      <a:gd name="T18" fmla="*/ 428 h 4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8" h="428">
                        <a:moveTo>
                          <a:pt x="0" y="12"/>
                        </a:moveTo>
                        <a:lnTo>
                          <a:pt x="108" y="0"/>
                        </a:lnTo>
                        <a:lnTo>
                          <a:pt x="108" y="428"/>
                        </a:lnTo>
                        <a:lnTo>
                          <a:pt x="0" y="405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26" name="Freeform 60"/>
                  <p:cNvSpPr>
                    <a:spLocks/>
                  </p:cNvSpPr>
                  <p:nvPr/>
                </p:nvSpPr>
                <p:spPr bwMode="auto">
                  <a:xfrm>
                    <a:off x="768" y="2031"/>
                    <a:ext cx="93" cy="189"/>
                  </a:xfrm>
                  <a:custGeom>
                    <a:avLst/>
                    <a:gdLst>
                      <a:gd name="T0" fmla="*/ 0 w 93"/>
                      <a:gd name="T1" fmla="*/ 12 h 189"/>
                      <a:gd name="T2" fmla="*/ 0 w 93"/>
                      <a:gd name="T3" fmla="*/ 189 h 189"/>
                      <a:gd name="T4" fmla="*/ 93 w 93"/>
                      <a:gd name="T5" fmla="*/ 189 h 189"/>
                      <a:gd name="T6" fmla="*/ 93 w 93"/>
                      <a:gd name="T7" fmla="*/ 0 h 189"/>
                      <a:gd name="T8" fmla="*/ 0 w 93"/>
                      <a:gd name="T9" fmla="*/ 12 h 1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3"/>
                      <a:gd name="T16" fmla="*/ 0 h 189"/>
                      <a:gd name="T17" fmla="*/ 93 w 93"/>
                      <a:gd name="T18" fmla="*/ 189 h 1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3" h="189">
                        <a:moveTo>
                          <a:pt x="0" y="12"/>
                        </a:moveTo>
                        <a:lnTo>
                          <a:pt x="0" y="189"/>
                        </a:lnTo>
                        <a:lnTo>
                          <a:pt x="93" y="189"/>
                        </a:lnTo>
                        <a:lnTo>
                          <a:pt x="93" y="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27" name="Freeform 61"/>
                  <p:cNvSpPr>
                    <a:spLocks/>
                  </p:cNvSpPr>
                  <p:nvPr/>
                </p:nvSpPr>
                <p:spPr bwMode="auto">
                  <a:xfrm>
                    <a:off x="768" y="2231"/>
                    <a:ext cx="93" cy="187"/>
                  </a:xfrm>
                  <a:custGeom>
                    <a:avLst/>
                    <a:gdLst>
                      <a:gd name="T0" fmla="*/ 0 w 93"/>
                      <a:gd name="T1" fmla="*/ 0 h 187"/>
                      <a:gd name="T2" fmla="*/ 93 w 93"/>
                      <a:gd name="T3" fmla="*/ 0 h 187"/>
                      <a:gd name="T4" fmla="*/ 93 w 93"/>
                      <a:gd name="T5" fmla="*/ 187 h 187"/>
                      <a:gd name="T6" fmla="*/ 0 w 93"/>
                      <a:gd name="T7" fmla="*/ 166 h 187"/>
                      <a:gd name="T8" fmla="*/ 0 w 93"/>
                      <a:gd name="T9" fmla="*/ 0 h 1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3"/>
                      <a:gd name="T16" fmla="*/ 0 h 187"/>
                      <a:gd name="T17" fmla="*/ 93 w 93"/>
                      <a:gd name="T18" fmla="*/ 187 h 1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3" h="187">
                        <a:moveTo>
                          <a:pt x="0" y="0"/>
                        </a:moveTo>
                        <a:lnTo>
                          <a:pt x="93" y="0"/>
                        </a:lnTo>
                        <a:lnTo>
                          <a:pt x="93" y="187"/>
                        </a:lnTo>
                        <a:lnTo>
                          <a:pt x="0" y="1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6728" name="Group 62"/>
                <p:cNvGrpSpPr>
                  <a:grpSpLocks/>
                </p:cNvGrpSpPr>
                <p:nvPr/>
              </p:nvGrpSpPr>
              <p:grpSpPr bwMode="auto">
                <a:xfrm>
                  <a:off x="1343" y="2064"/>
                  <a:ext cx="234" cy="438"/>
                  <a:chOff x="1343" y="2064"/>
                  <a:chExt cx="234" cy="438"/>
                </a:xfrm>
              </p:grpSpPr>
              <p:sp>
                <p:nvSpPr>
                  <p:cNvPr id="156729" name="Freeform 63"/>
                  <p:cNvSpPr>
                    <a:spLocks/>
                  </p:cNvSpPr>
                  <p:nvPr/>
                </p:nvSpPr>
                <p:spPr bwMode="auto">
                  <a:xfrm>
                    <a:off x="1343" y="2064"/>
                    <a:ext cx="234" cy="438"/>
                  </a:xfrm>
                  <a:custGeom>
                    <a:avLst/>
                    <a:gdLst>
                      <a:gd name="T0" fmla="*/ 0 w 234"/>
                      <a:gd name="T1" fmla="*/ 0 h 438"/>
                      <a:gd name="T2" fmla="*/ 234 w 234"/>
                      <a:gd name="T3" fmla="*/ 0 h 438"/>
                      <a:gd name="T4" fmla="*/ 234 w 234"/>
                      <a:gd name="T5" fmla="*/ 438 h 438"/>
                      <a:gd name="T6" fmla="*/ 0 w 234"/>
                      <a:gd name="T7" fmla="*/ 408 h 438"/>
                      <a:gd name="T8" fmla="*/ 0 w 234"/>
                      <a:gd name="T9" fmla="*/ 0 h 4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4"/>
                      <a:gd name="T16" fmla="*/ 0 h 438"/>
                      <a:gd name="T17" fmla="*/ 234 w 234"/>
                      <a:gd name="T18" fmla="*/ 438 h 4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4" h="438">
                        <a:moveTo>
                          <a:pt x="0" y="0"/>
                        </a:moveTo>
                        <a:lnTo>
                          <a:pt x="234" y="0"/>
                        </a:lnTo>
                        <a:lnTo>
                          <a:pt x="234" y="43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30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1359" y="2089"/>
                    <a:ext cx="94" cy="177"/>
                  </a:xfrm>
                  <a:prstGeom prst="rect">
                    <a:avLst/>
                  </a:prstGeom>
                  <a:solidFill>
                    <a:srgbClr val="00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800">
                      <a:latin typeface="Calibri" pitchFamily="34" charset="0"/>
                    </a:endParaRPr>
                  </a:p>
                </p:txBody>
              </p:sp>
              <p:sp>
                <p:nvSpPr>
                  <p:cNvPr id="156731" name="Freeform 65"/>
                  <p:cNvSpPr>
                    <a:spLocks/>
                  </p:cNvSpPr>
                  <p:nvPr/>
                </p:nvSpPr>
                <p:spPr bwMode="auto">
                  <a:xfrm>
                    <a:off x="1359" y="2287"/>
                    <a:ext cx="92" cy="174"/>
                  </a:xfrm>
                  <a:custGeom>
                    <a:avLst/>
                    <a:gdLst>
                      <a:gd name="T0" fmla="*/ 0 w 92"/>
                      <a:gd name="T1" fmla="*/ 0 h 174"/>
                      <a:gd name="T2" fmla="*/ 92 w 92"/>
                      <a:gd name="T3" fmla="*/ 0 h 174"/>
                      <a:gd name="T4" fmla="*/ 92 w 92"/>
                      <a:gd name="T5" fmla="*/ 174 h 174"/>
                      <a:gd name="T6" fmla="*/ 0 w 92"/>
                      <a:gd name="T7" fmla="*/ 161 h 174"/>
                      <a:gd name="T8" fmla="*/ 0 w 92"/>
                      <a:gd name="T9" fmla="*/ 0 h 17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2"/>
                      <a:gd name="T16" fmla="*/ 0 h 174"/>
                      <a:gd name="T17" fmla="*/ 92 w 92"/>
                      <a:gd name="T18" fmla="*/ 174 h 17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2" h="174">
                        <a:moveTo>
                          <a:pt x="0" y="0"/>
                        </a:moveTo>
                        <a:lnTo>
                          <a:pt x="92" y="0"/>
                        </a:lnTo>
                        <a:lnTo>
                          <a:pt x="92" y="174"/>
                        </a:lnTo>
                        <a:lnTo>
                          <a:pt x="0" y="16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32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1467" y="2089"/>
                    <a:ext cx="95" cy="177"/>
                  </a:xfrm>
                  <a:prstGeom prst="rect">
                    <a:avLst/>
                  </a:prstGeom>
                  <a:solidFill>
                    <a:srgbClr val="00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800">
                      <a:latin typeface="Calibri" pitchFamily="34" charset="0"/>
                    </a:endParaRPr>
                  </a:p>
                </p:txBody>
              </p:sp>
              <p:sp>
                <p:nvSpPr>
                  <p:cNvPr id="156733" name="Freeform 67"/>
                  <p:cNvSpPr>
                    <a:spLocks/>
                  </p:cNvSpPr>
                  <p:nvPr/>
                </p:nvSpPr>
                <p:spPr bwMode="auto">
                  <a:xfrm>
                    <a:off x="1467" y="2289"/>
                    <a:ext cx="93" cy="188"/>
                  </a:xfrm>
                  <a:custGeom>
                    <a:avLst/>
                    <a:gdLst>
                      <a:gd name="T0" fmla="*/ 0 w 93"/>
                      <a:gd name="T1" fmla="*/ 0 h 188"/>
                      <a:gd name="T2" fmla="*/ 93 w 93"/>
                      <a:gd name="T3" fmla="*/ 0 h 188"/>
                      <a:gd name="T4" fmla="*/ 93 w 93"/>
                      <a:gd name="T5" fmla="*/ 188 h 188"/>
                      <a:gd name="T6" fmla="*/ 0 w 93"/>
                      <a:gd name="T7" fmla="*/ 175 h 188"/>
                      <a:gd name="T8" fmla="*/ 0 w 93"/>
                      <a:gd name="T9" fmla="*/ 0 h 1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3"/>
                      <a:gd name="T16" fmla="*/ 0 h 188"/>
                      <a:gd name="T17" fmla="*/ 93 w 93"/>
                      <a:gd name="T18" fmla="*/ 188 h 1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3" h="188">
                        <a:moveTo>
                          <a:pt x="0" y="0"/>
                        </a:moveTo>
                        <a:lnTo>
                          <a:pt x="93" y="0"/>
                        </a:lnTo>
                        <a:lnTo>
                          <a:pt x="93" y="188"/>
                        </a:lnTo>
                        <a:lnTo>
                          <a:pt x="0" y="1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6734" name="Group 68"/>
            <p:cNvGrpSpPr>
              <a:grpSpLocks/>
            </p:cNvGrpSpPr>
            <p:nvPr/>
          </p:nvGrpSpPr>
          <p:grpSpPr bwMode="auto">
            <a:xfrm>
              <a:off x="3606" y="1628"/>
              <a:ext cx="1295" cy="1064"/>
              <a:chOff x="3606" y="1628"/>
              <a:chExt cx="1295" cy="1064"/>
            </a:xfrm>
          </p:grpSpPr>
          <p:grpSp>
            <p:nvGrpSpPr>
              <p:cNvPr id="156735" name="Group 69"/>
              <p:cNvGrpSpPr>
                <a:grpSpLocks/>
              </p:cNvGrpSpPr>
              <p:nvPr/>
            </p:nvGrpSpPr>
            <p:grpSpPr bwMode="auto">
              <a:xfrm>
                <a:off x="3606" y="1628"/>
                <a:ext cx="1295" cy="1064"/>
                <a:chOff x="3606" y="1628"/>
                <a:chExt cx="1295" cy="1064"/>
              </a:xfrm>
            </p:grpSpPr>
            <p:sp>
              <p:nvSpPr>
                <p:cNvPr id="156736" name="Freeform 70"/>
                <p:cNvSpPr>
                  <a:spLocks/>
                </p:cNvSpPr>
                <p:nvPr/>
              </p:nvSpPr>
              <p:spPr bwMode="auto">
                <a:xfrm>
                  <a:off x="3620" y="1672"/>
                  <a:ext cx="1168" cy="999"/>
                </a:xfrm>
                <a:custGeom>
                  <a:avLst/>
                  <a:gdLst>
                    <a:gd name="T0" fmla="*/ 0 w 1168"/>
                    <a:gd name="T1" fmla="*/ 0 h 999"/>
                    <a:gd name="T2" fmla="*/ 0 w 1168"/>
                    <a:gd name="T3" fmla="*/ 999 h 999"/>
                    <a:gd name="T4" fmla="*/ 1168 w 1168"/>
                    <a:gd name="T5" fmla="*/ 841 h 999"/>
                    <a:gd name="T6" fmla="*/ 1168 w 1168"/>
                    <a:gd name="T7" fmla="*/ 28 h 999"/>
                    <a:gd name="T8" fmla="*/ 0 w 1168"/>
                    <a:gd name="T9" fmla="*/ 0 h 9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8"/>
                    <a:gd name="T16" fmla="*/ 0 h 999"/>
                    <a:gd name="T17" fmla="*/ 1168 w 1168"/>
                    <a:gd name="T18" fmla="*/ 999 h 9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8" h="999">
                      <a:moveTo>
                        <a:pt x="0" y="0"/>
                      </a:moveTo>
                      <a:lnTo>
                        <a:pt x="0" y="999"/>
                      </a:lnTo>
                      <a:lnTo>
                        <a:pt x="1168" y="841"/>
                      </a:lnTo>
                      <a:lnTo>
                        <a:pt x="116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737" name="Rectangle 71"/>
                <p:cNvSpPr>
                  <a:spLocks noChangeArrowheads="1"/>
                </p:cNvSpPr>
                <p:nvPr/>
              </p:nvSpPr>
              <p:spPr bwMode="auto">
                <a:xfrm>
                  <a:off x="4785" y="1695"/>
                  <a:ext cx="116" cy="143"/>
                </a:xfrm>
                <a:prstGeom prst="rect">
                  <a:avLst/>
                </a:prstGeom>
                <a:solidFill>
                  <a:srgbClr val="FF9F1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sz="1800">
                    <a:latin typeface="Calibri" pitchFamily="34" charset="0"/>
                  </a:endParaRPr>
                </a:p>
              </p:txBody>
            </p:sp>
            <p:sp>
              <p:nvSpPr>
                <p:cNvPr id="156738" name="Freeform 72"/>
                <p:cNvSpPr>
                  <a:spLocks/>
                </p:cNvSpPr>
                <p:nvPr/>
              </p:nvSpPr>
              <p:spPr bwMode="auto">
                <a:xfrm>
                  <a:off x="3620" y="1628"/>
                  <a:ext cx="1168" cy="254"/>
                </a:xfrm>
                <a:custGeom>
                  <a:avLst/>
                  <a:gdLst>
                    <a:gd name="T0" fmla="*/ 0 w 1168"/>
                    <a:gd name="T1" fmla="*/ 0 h 254"/>
                    <a:gd name="T2" fmla="*/ 1168 w 1168"/>
                    <a:gd name="T3" fmla="*/ 54 h 254"/>
                    <a:gd name="T4" fmla="*/ 1168 w 1168"/>
                    <a:gd name="T5" fmla="*/ 208 h 254"/>
                    <a:gd name="T6" fmla="*/ 0 w 1168"/>
                    <a:gd name="T7" fmla="*/ 254 h 254"/>
                    <a:gd name="T8" fmla="*/ 0 w 1168"/>
                    <a:gd name="T9" fmla="*/ 0 h 2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8"/>
                    <a:gd name="T16" fmla="*/ 0 h 254"/>
                    <a:gd name="T17" fmla="*/ 1168 w 1168"/>
                    <a:gd name="T18" fmla="*/ 254 h 2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8" h="254">
                      <a:moveTo>
                        <a:pt x="0" y="0"/>
                      </a:moveTo>
                      <a:lnTo>
                        <a:pt x="1168" y="54"/>
                      </a:lnTo>
                      <a:lnTo>
                        <a:pt x="1168" y="208"/>
                      </a:lnTo>
                      <a:lnTo>
                        <a:pt x="0" y="2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56739" name="Group 73"/>
                <p:cNvGrpSpPr>
                  <a:grpSpLocks/>
                </p:cNvGrpSpPr>
                <p:nvPr/>
              </p:nvGrpSpPr>
              <p:grpSpPr bwMode="auto">
                <a:xfrm>
                  <a:off x="3618" y="1866"/>
                  <a:ext cx="1175" cy="531"/>
                  <a:chOff x="3618" y="1866"/>
                  <a:chExt cx="1175" cy="531"/>
                </a:xfrm>
              </p:grpSpPr>
              <p:grpSp>
                <p:nvGrpSpPr>
                  <p:cNvPr id="156740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3618" y="1884"/>
                    <a:ext cx="1173" cy="513"/>
                    <a:chOff x="3618" y="1884"/>
                    <a:chExt cx="1173" cy="513"/>
                  </a:xfrm>
                </p:grpSpPr>
                <p:sp>
                  <p:nvSpPr>
                    <p:cNvPr id="156741" name="Line 7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1884"/>
                      <a:ext cx="1167" cy="4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42" name="Line 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8" y="2072"/>
                      <a:ext cx="1173" cy="7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43" name="Line 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2272"/>
                      <a:ext cx="1164" cy="125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74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618" y="1866"/>
                    <a:ext cx="1173" cy="516"/>
                    <a:chOff x="3618" y="1866"/>
                    <a:chExt cx="1173" cy="516"/>
                  </a:xfrm>
                </p:grpSpPr>
                <p:sp>
                  <p:nvSpPr>
                    <p:cNvPr id="156745" name="Line 7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1866"/>
                      <a:ext cx="1167" cy="5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FFB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46" name="Line 8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8" y="2056"/>
                      <a:ext cx="1173" cy="80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FFB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47" name="Line 8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2254"/>
                      <a:ext cx="1164" cy="12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FFB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748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3620" y="1874"/>
                    <a:ext cx="1173" cy="515"/>
                    <a:chOff x="3620" y="1874"/>
                    <a:chExt cx="1173" cy="515"/>
                  </a:xfrm>
                </p:grpSpPr>
                <p:sp>
                  <p:nvSpPr>
                    <p:cNvPr id="156749" name="Line 8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1" y="1874"/>
                      <a:ext cx="1167" cy="51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1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50" name="Line 8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2061"/>
                      <a:ext cx="1173" cy="8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1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51" name="Line 8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1" y="2261"/>
                      <a:ext cx="1164" cy="12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1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56752" name="Freeform 86"/>
                <p:cNvSpPr>
                  <a:spLocks/>
                </p:cNvSpPr>
                <p:nvPr/>
              </p:nvSpPr>
              <p:spPr bwMode="auto">
                <a:xfrm>
                  <a:off x="3606" y="1656"/>
                  <a:ext cx="15" cy="1036"/>
                </a:xfrm>
                <a:custGeom>
                  <a:avLst/>
                  <a:gdLst>
                    <a:gd name="T0" fmla="*/ 15 w 15"/>
                    <a:gd name="T1" fmla="*/ 34 h 1036"/>
                    <a:gd name="T2" fmla="*/ 15 w 15"/>
                    <a:gd name="T3" fmla="*/ 1015 h 1036"/>
                    <a:gd name="T4" fmla="*/ 0 w 15"/>
                    <a:gd name="T5" fmla="*/ 1036 h 1036"/>
                    <a:gd name="T6" fmla="*/ 0 w 15"/>
                    <a:gd name="T7" fmla="*/ 0 h 1036"/>
                    <a:gd name="T8" fmla="*/ 15 w 15"/>
                    <a:gd name="T9" fmla="*/ 34 h 10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036"/>
                    <a:gd name="T17" fmla="*/ 15 w 15"/>
                    <a:gd name="T18" fmla="*/ 1036 h 10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036">
                      <a:moveTo>
                        <a:pt x="15" y="34"/>
                      </a:moveTo>
                      <a:lnTo>
                        <a:pt x="15" y="1015"/>
                      </a:lnTo>
                      <a:lnTo>
                        <a:pt x="0" y="1036"/>
                      </a:lnTo>
                      <a:lnTo>
                        <a:pt x="0" y="0"/>
                      </a:lnTo>
                      <a:lnTo>
                        <a:pt x="15" y="34"/>
                      </a:lnTo>
                      <a:close/>
                    </a:path>
                  </a:pathLst>
                </a:custGeom>
                <a:solidFill>
                  <a:srgbClr val="BF7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753" name="Freeform 87"/>
                <p:cNvSpPr>
                  <a:spLocks/>
                </p:cNvSpPr>
                <p:nvPr/>
              </p:nvSpPr>
              <p:spPr bwMode="auto">
                <a:xfrm>
                  <a:off x="4787" y="1836"/>
                  <a:ext cx="12" cy="692"/>
                </a:xfrm>
                <a:custGeom>
                  <a:avLst/>
                  <a:gdLst>
                    <a:gd name="T0" fmla="*/ 0 w 12"/>
                    <a:gd name="T1" fmla="*/ 679 h 692"/>
                    <a:gd name="T2" fmla="*/ 12 w 12"/>
                    <a:gd name="T3" fmla="*/ 692 h 692"/>
                    <a:gd name="T4" fmla="*/ 12 w 12"/>
                    <a:gd name="T5" fmla="*/ 0 h 692"/>
                    <a:gd name="T6" fmla="*/ 0 w 12"/>
                    <a:gd name="T7" fmla="*/ 0 h 692"/>
                    <a:gd name="T8" fmla="*/ 0 w 12"/>
                    <a:gd name="T9" fmla="*/ 679 h 6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692"/>
                    <a:gd name="T17" fmla="*/ 12 w 12"/>
                    <a:gd name="T18" fmla="*/ 692 h 6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692">
                      <a:moveTo>
                        <a:pt x="0" y="679"/>
                      </a:moveTo>
                      <a:lnTo>
                        <a:pt x="12" y="692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679"/>
                      </a:lnTo>
                      <a:close/>
                    </a:path>
                  </a:pathLst>
                </a:custGeom>
                <a:solidFill>
                  <a:srgbClr val="FF9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754" name="Rectangle 88"/>
                <p:cNvSpPr>
                  <a:spLocks noChangeArrowheads="1"/>
                </p:cNvSpPr>
                <p:nvPr/>
              </p:nvSpPr>
              <p:spPr bwMode="auto">
                <a:xfrm>
                  <a:off x="4787" y="1733"/>
                  <a:ext cx="12" cy="105"/>
                </a:xfrm>
                <a:prstGeom prst="rect">
                  <a:avLst/>
                </a:prstGeom>
                <a:solidFill>
                  <a:srgbClr val="BF7F3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sz="1800">
                    <a:latin typeface="Calibri" pitchFamily="34" charset="0"/>
                  </a:endParaRPr>
                </a:p>
              </p:txBody>
            </p:sp>
          </p:grpSp>
          <p:grpSp>
            <p:nvGrpSpPr>
              <p:cNvPr id="156755" name="Group 89"/>
              <p:cNvGrpSpPr>
                <a:grpSpLocks/>
              </p:cNvGrpSpPr>
              <p:nvPr/>
            </p:nvGrpSpPr>
            <p:grpSpPr bwMode="auto">
              <a:xfrm>
                <a:off x="4161" y="2520"/>
                <a:ext cx="93" cy="44"/>
                <a:chOff x="4161" y="2520"/>
                <a:chExt cx="93" cy="44"/>
              </a:xfrm>
            </p:grpSpPr>
            <p:sp>
              <p:nvSpPr>
                <p:cNvPr id="156756" name="Freeform 90"/>
                <p:cNvSpPr>
                  <a:spLocks/>
                </p:cNvSpPr>
                <p:nvPr/>
              </p:nvSpPr>
              <p:spPr bwMode="auto">
                <a:xfrm>
                  <a:off x="4162" y="2525"/>
                  <a:ext cx="92" cy="39"/>
                </a:xfrm>
                <a:custGeom>
                  <a:avLst/>
                  <a:gdLst>
                    <a:gd name="T0" fmla="*/ 0 w 92"/>
                    <a:gd name="T1" fmla="*/ 11 h 39"/>
                    <a:gd name="T2" fmla="*/ 23 w 92"/>
                    <a:gd name="T3" fmla="*/ 39 h 39"/>
                    <a:gd name="T4" fmla="*/ 77 w 92"/>
                    <a:gd name="T5" fmla="*/ 31 h 39"/>
                    <a:gd name="T6" fmla="*/ 92 w 92"/>
                    <a:gd name="T7" fmla="*/ 0 h 39"/>
                    <a:gd name="T8" fmla="*/ 77 w 92"/>
                    <a:gd name="T9" fmla="*/ 0 h 39"/>
                    <a:gd name="T10" fmla="*/ 71 w 92"/>
                    <a:gd name="T11" fmla="*/ 16 h 39"/>
                    <a:gd name="T12" fmla="*/ 32 w 92"/>
                    <a:gd name="T13" fmla="*/ 23 h 39"/>
                    <a:gd name="T14" fmla="*/ 17 w 92"/>
                    <a:gd name="T15" fmla="*/ 8 h 39"/>
                    <a:gd name="T16" fmla="*/ 0 w 92"/>
                    <a:gd name="T17" fmla="*/ 11 h 3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2"/>
                    <a:gd name="T28" fmla="*/ 0 h 39"/>
                    <a:gd name="T29" fmla="*/ 92 w 92"/>
                    <a:gd name="T30" fmla="*/ 39 h 3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2" h="39">
                      <a:moveTo>
                        <a:pt x="0" y="11"/>
                      </a:moveTo>
                      <a:lnTo>
                        <a:pt x="23" y="39"/>
                      </a:lnTo>
                      <a:lnTo>
                        <a:pt x="77" y="31"/>
                      </a:lnTo>
                      <a:lnTo>
                        <a:pt x="92" y="0"/>
                      </a:lnTo>
                      <a:lnTo>
                        <a:pt x="77" y="0"/>
                      </a:lnTo>
                      <a:lnTo>
                        <a:pt x="71" y="16"/>
                      </a:lnTo>
                      <a:lnTo>
                        <a:pt x="32" y="23"/>
                      </a:lnTo>
                      <a:lnTo>
                        <a:pt x="17" y="8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757" name="Freeform 91"/>
                <p:cNvSpPr>
                  <a:spLocks/>
                </p:cNvSpPr>
                <p:nvPr/>
              </p:nvSpPr>
              <p:spPr bwMode="auto">
                <a:xfrm>
                  <a:off x="4161" y="2520"/>
                  <a:ext cx="92" cy="36"/>
                </a:xfrm>
                <a:custGeom>
                  <a:avLst/>
                  <a:gdLst>
                    <a:gd name="T0" fmla="*/ 0 w 92"/>
                    <a:gd name="T1" fmla="*/ 8 h 36"/>
                    <a:gd name="T2" fmla="*/ 24 w 92"/>
                    <a:gd name="T3" fmla="*/ 36 h 36"/>
                    <a:gd name="T4" fmla="*/ 77 w 92"/>
                    <a:gd name="T5" fmla="*/ 28 h 36"/>
                    <a:gd name="T6" fmla="*/ 92 w 92"/>
                    <a:gd name="T7" fmla="*/ 0 h 36"/>
                    <a:gd name="T8" fmla="*/ 77 w 92"/>
                    <a:gd name="T9" fmla="*/ 0 h 36"/>
                    <a:gd name="T10" fmla="*/ 71 w 92"/>
                    <a:gd name="T11" fmla="*/ 13 h 36"/>
                    <a:gd name="T12" fmla="*/ 31 w 92"/>
                    <a:gd name="T13" fmla="*/ 21 h 36"/>
                    <a:gd name="T14" fmla="*/ 16 w 92"/>
                    <a:gd name="T15" fmla="*/ 5 h 36"/>
                    <a:gd name="T16" fmla="*/ 0 w 92"/>
                    <a:gd name="T17" fmla="*/ 8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2"/>
                    <a:gd name="T28" fmla="*/ 0 h 36"/>
                    <a:gd name="T29" fmla="*/ 92 w 92"/>
                    <a:gd name="T30" fmla="*/ 36 h 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2" h="36">
                      <a:moveTo>
                        <a:pt x="0" y="8"/>
                      </a:moveTo>
                      <a:lnTo>
                        <a:pt x="24" y="36"/>
                      </a:lnTo>
                      <a:lnTo>
                        <a:pt x="77" y="28"/>
                      </a:lnTo>
                      <a:lnTo>
                        <a:pt x="92" y="0"/>
                      </a:lnTo>
                      <a:lnTo>
                        <a:pt x="77" y="0"/>
                      </a:lnTo>
                      <a:lnTo>
                        <a:pt x="71" y="13"/>
                      </a:lnTo>
                      <a:lnTo>
                        <a:pt x="31" y="21"/>
                      </a:lnTo>
                      <a:lnTo>
                        <a:pt x="16" y="5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6758" name="Freeform 92"/>
              <p:cNvSpPr>
                <a:spLocks/>
              </p:cNvSpPr>
              <p:nvPr/>
            </p:nvSpPr>
            <p:spPr bwMode="auto">
              <a:xfrm>
                <a:off x="3606" y="2513"/>
                <a:ext cx="1194" cy="176"/>
              </a:xfrm>
              <a:custGeom>
                <a:avLst/>
                <a:gdLst>
                  <a:gd name="T0" fmla="*/ 14 w 1194"/>
                  <a:gd name="T1" fmla="*/ 153 h 176"/>
                  <a:gd name="T2" fmla="*/ 1182 w 1194"/>
                  <a:gd name="T3" fmla="*/ 0 h 176"/>
                  <a:gd name="T4" fmla="*/ 1194 w 1194"/>
                  <a:gd name="T5" fmla="*/ 15 h 176"/>
                  <a:gd name="T6" fmla="*/ 0 w 1194"/>
                  <a:gd name="T7" fmla="*/ 176 h 176"/>
                  <a:gd name="T8" fmla="*/ 14 w 1194"/>
                  <a:gd name="T9" fmla="*/ 153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4"/>
                  <a:gd name="T16" fmla="*/ 0 h 176"/>
                  <a:gd name="T17" fmla="*/ 1194 w 1194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4" h="176">
                    <a:moveTo>
                      <a:pt x="14" y="153"/>
                    </a:moveTo>
                    <a:lnTo>
                      <a:pt x="1182" y="0"/>
                    </a:lnTo>
                    <a:lnTo>
                      <a:pt x="1194" y="15"/>
                    </a:lnTo>
                    <a:lnTo>
                      <a:pt x="0" y="176"/>
                    </a:lnTo>
                    <a:lnTo>
                      <a:pt x="14" y="153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6759" name="Group 93"/>
            <p:cNvGrpSpPr>
              <a:grpSpLocks/>
            </p:cNvGrpSpPr>
            <p:nvPr/>
          </p:nvGrpSpPr>
          <p:grpSpPr bwMode="auto">
            <a:xfrm>
              <a:off x="2486" y="892"/>
              <a:ext cx="873" cy="1656"/>
              <a:chOff x="2486" y="892"/>
              <a:chExt cx="873" cy="1656"/>
            </a:xfrm>
          </p:grpSpPr>
          <p:grpSp>
            <p:nvGrpSpPr>
              <p:cNvPr id="156760" name="Group 94"/>
              <p:cNvGrpSpPr>
                <a:grpSpLocks/>
              </p:cNvGrpSpPr>
              <p:nvPr/>
            </p:nvGrpSpPr>
            <p:grpSpPr bwMode="auto">
              <a:xfrm>
                <a:off x="2577" y="892"/>
                <a:ext cx="689" cy="1218"/>
                <a:chOff x="2577" y="892"/>
                <a:chExt cx="689" cy="1218"/>
              </a:xfrm>
            </p:grpSpPr>
            <p:sp>
              <p:nvSpPr>
                <p:cNvPr id="156761" name="Oval 95"/>
                <p:cNvSpPr>
                  <a:spLocks noChangeArrowheads="1"/>
                </p:cNvSpPr>
                <p:nvPr/>
              </p:nvSpPr>
              <p:spPr bwMode="auto">
                <a:xfrm>
                  <a:off x="2577" y="892"/>
                  <a:ext cx="668" cy="1208"/>
                </a:xfrm>
                <a:prstGeom prst="ellipse">
                  <a:avLst/>
                </a:pr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800">
                    <a:latin typeface="Calibri" pitchFamily="34" charset="0"/>
                  </a:endParaRPr>
                </a:p>
              </p:txBody>
            </p:sp>
            <p:sp>
              <p:nvSpPr>
                <p:cNvPr id="156762" name="Oval 96"/>
                <p:cNvSpPr>
                  <a:spLocks noChangeArrowheads="1"/>
                </p:cNvSpPr>
                <p:nvPr/>
              </p:nvSpPr>
              <p:spPr bwMode="auto">
                <a:xfrm>
                  <a:off x="2597" y="905"/>
                  <a:ext cx="669" cy="1205"/>
                </a:xfrm>
                <a:prstGeom prst="ellipse">
                  <a:avLst/>
                </a:prstGeom>
                <a:solidFill>
                  <a:srgbClr val="FFB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800">
                    <a:latin typeface="Calibri" pitchFamily="34" charset="0"/>
                  </a:endParaRPr>
                </a:p>
              </p:txBody>
            </p:sp>
            <p:sp>
              <p:nvSpPr>
                <p:cNvPr id="156763" name="Oval 97"/>
                <p:cNvSpPr>
                  <a:spLocks noChangeArrowheads="1"/>
                </p:cNvSpPr>
                <p:nvPr/>
              </p:nvSpPr>
              <p:spPr bwMode="auto">
                <a:xfrm>
                  <a:off x="2660" y="997"/>
                  <a:ext cx="560" cy="1013"/>
                </a:xfrm>
                <a:prstGeom prst="ellipse">
                  <a:avLst/>
                </a:pr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800">
                    <a:latin typeface="Calibri" pitchFamily="34" charset="0"/>
                  </a:endParaRPr>
                </a:p>
              </p:txBody>
            </p:sp>
            <p:sp>
              <p:nvSpPr>
                <p:cNvPr id="156764" name="Oval 98"/>
                <p:cNvSpPr>
                  <a:spLocks noChangeArrowheads="1"/>
                </p:cNvSpPr>
                <p:nvPr/>
              </p:nvSpPr>
              <p:spPr bwMode="auto">
                <a:xfrm>
                  <a:off x="2639" y="997"/>
                  <a:ext cx="560" cy="1013"/>
                </a:xfrm>
                <a:prstGeom prst="ellipse">
                  <a:avLst/>
                </a:pr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800">
                    <a:latin typeface="Calibri" pitchFamily="34" charset="0"/>
                  </a:endParaRPr>
                </a:p>
              </p:txBody>
            </p:sp>
            <p:grpSp>
              <p:nvGrpSpPr>
                <p:cNvPr id="156765" name="Group 99"/>
                <p:cNvGrpSpPr>
                  <a:grpSpLocks/>
                </p:cNvGrpSpPr>
                <p:nvPr/>
              </p:nvGrpSpPr>
              <p:grpSpPr bwMode="auto">
                <a:xfrm>
                  <a:off x="2691" y="1002"/>
                  <a:ext cx="458" cy="690"/>
                  <a:chOff x="2691" y="1002"/>
                  <a:chExt cx="458" cy="690"/>
                </a:xfrm>
              </p:grpSpPr>
              <p:sp>
                <p:nvSpPr>
                  <p:cNvPr id="156766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2918" y="1002"/>
                    <a:ext cx="0" cy="575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56767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2691" y="1008"/>
                    <a:ext cx="174" cy="684"/>
                    <a:chOff x="2691" y="1008"/>
                    <a:chExt cx="174" cy="684"/>
                  </a:xfrm>
                </p:grpSpPr>
                <p:sp>
                  <p:nvSpPr>
                    <p:cNvPr id="156768" name="Line 1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65" y="1008"/>
                      <a:ext cx="0" cy="576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69" name="Line 1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05" y="1041"/>
                      <a:ext cx="0" cy="574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70" name="Line 1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50" y="1105"/>
                      <a:ext cx="0" cy="574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71" name="Line 1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1" y="1220"/>
                      <a:ext cx="0" cy="47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56772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2975" y="1005"/>
                    <a:ext cx="0" cy="577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73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3035" y="1033"/>
                    <a:ext cx="0" cy="575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74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3091" y="1097"/>
                    <a:ext cx="0" cy="575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775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3149" y="1184"/>
                    <a:ext cx="0" cy="472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56776" name="Arc 110"/>
                <p:cNvSpPr>
                  <a:spLocks/>
                </p:cNvSpPr>
                <p:nvPr/>
              </p:nvSpPr>
              <p:spPr bwMode="auto">
                <a:xfrm>
                  <a:off x="2641" y="981"/>
                  <a:ext cx="571" cy="529"/>
                </a:xfrm>
                <a:custGeom>
                  <a:avLst/>
                  <a:gdLst>
                    <a:gd name="T0" fmla="*/ 0 w 43200"/>
                    <a:gd name="T1" fmla="*/ 0 h 21891"/>
                    <a:gd name="T2" fmla="*/ 0 w 43200"/>
                    <a:gd name="T3" fmla="*/ 0 h 21891"/>
                    <a:gd name="T4" fmla="*/ 0 w 43200"/>
                    <a:gd name="T5" fmla="*/ 0 h 21891"/>
                    <a:gd name="T6" fmla="*/ 0 60000 65536"/>
                    <a:gd name="T7" fmla="*/ 0 60000 65536"/>
                    <a:gd name="T8" fmla="*/ 0 60000 65536"/>
                    <a:gd name="T9" fmla="*/ 0 w 43200"/>
                    <a:gd name="T10" fmla="*/ 0 h 21891"/>
                    <a:gd name="T11" fmla="*/ 43200 w 43200"/>
                    <a:gd name="T12" fmla="*/ 21891 h 2189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3200" h="21891" fill="none" extrusionOk="0">
                      <a:moveTo>
                        <a:pt x="1" y="21891"/>
                      </a:moveTo>
                      <a:cubicBezTo>
                        <a:pt x="0" y="21794"/>
                        <a:pt x="0" y="2169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12" y="-1"/>
                        <a:pt x="43176" y="9645"/>
                        <a:pt x="43199" y="21558"/>
                      </a:cubicBezTo>
                    </a:path>
                    <a:path w="43200" h="21891" stroke="0" extrusionOk="0">
                      <a:moveTo>
                        <a:pt x="1" y="21891"/>
                      </a:moveTo>
                      <a:cubicBezTo>
                        <a:pt x="0" y="21794"/>
                        <a:pt x="0" y="2169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12" y="-1"/>
                        <a:pt x="43176" y="9645"/>
                        <a:pt x="43199" y="21558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4288">
                  <a:solidFill>
                    <a:srgbClr val="BF7F3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6777" name="Group 111"/>
              <p:cNvGrpSpPr>
                <a:grpSpLocks/>
              </p:cNvGrpSpPr>
              <p:nvPr/>
            </p:nvGrpSpPr>
            <p:grpSpPr bwMode="auto">
              <a:xfrm>
                <a:off x="2486" y="1513"/>
                <a:ext cx="873" cy="1035"/>
                <a:chOff x="2486" y="1513"/>
                <a:chExt cx="873" cy="1035"/>
              </a:xfrm>
            </p:grpSpPr>
            <p:grpSp>
              <p:nvGrpSpPr>
                <p:cNvPr id="156778" name="Group 112"/>
                <p:cNvGrpSpPr>
                  <a:grpSpLocks/>
                </p:cNvGrpSpPr>
                <p:nvPr/>
              </p:nvGrpSpPr>
              <p:grpSpPr bwMode="auto">
                <a:xfrm>
                  <a:off x="2486" y="1513"/>
                  <a:ext cx="873" cy="1035"/>
                  <a:chOff x="2486" y="1513"/>
                  <a:chExt cx="873" cy="1035"/>
                </a:xfrm>
              </p:grpSpPr>
              <p:grpSp>
                <p:nvGrpSpPr>
                  <p:cNvPr id="156779" name="Group 113"/>
                  <p:cNvGrpSpPr>
                    <a:grpSpLocks/>
                  </p:cNvGrpSpPr>
                  <p:nvPr/>
                </p:nvGrpSpPr>
                <p:grpSpPr bwMode="auto">
                  <a:xfrm>
                    <a:off x="2486" y="1513"/>
                    <a:ext cx="873" cy="1035"/>
                    <a:chOff x="2486" y="1513"/>
                    <a:chExt cx="873" cy="1035"/>
                  </a:xfrm>
                </p:grpSpPr>
                <p:sp>
                  <p:nvSpPr>
                    <p:cNvPr id="156780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2486" y="1536"/>
                      <a:ext cx="857" cy="1012"/>
                    </a:xfrm>
                    <a:custGeom>
                      <a:avLst/>
                      <a:gdLst>
                        <a:gd name="T0" fmla="*/ 0 w 857"/>
                        <a:gd name="T1" fmla="*/ 5 h 1012"/>
                        <a:gd name="T2" fmla="*/ 857 w 857"/>
                        <a:gd name="T3" fmla="*/ 0 h 1012"/>
                        <a:gd name="T4" fmla="*/ 857 w 857"/>
                        <a:gd name="T5" fmla="*/ 84 h 1012"/>
                        <a:gd name="T6" fmla="*/ 807 w 857"/>
                        <a:gd name="T7" fmla="*/ 84 h 1012"/>
                        <a:gd name="T8" fmla="*/ 807 w 857"/>
                        <a:gd name="T9" fmla="*/ 882 h 1012"/>
                        <a:gd name="T10" fmla="*/ 857 w 857"/>
                        <a:gd name="T11" fmla="*/ 882 h 1012"/>
                        <a:gd name="T12" fmla="*/ 857 w 857"/>
                        <a:gd name="T13" fmla="*/ 964 h 1012"/>
                        <a:gd name="T14" fmla="*/ 0 w 857"/>
                        <a:gd name="T15" fmla="*/ 1012 h 1012"/>
                        <a:gd name="T16" fmla="*/ 0 w 857"/>
                        <a:gd name="T17" fmla="*/ 933 h 1012"/>
                        <a:gd name="T18" fmla="*/ 51 w 857"/>
                        <a:gd name="T19" fmla="*/ 933 h 1012"/>
                        <a:gd name="T20" fmla="*/ 51 w 857"/>
                        <a:gd name="T21" fmla="*/ 100 h 1012"/>
                        <a:gd name="T22" fmla="*/ 0 w 857"/>
                        <a:gd name="T23" fmla="*/ 100 h 1012"/>
                        <a:gd name="T24" fmla="*/ 0 w 857"/>
                        <a:gd name="T25" fmla="*/ 5 h 101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857"/>
                        <a:gd name="T40" fmla="*/ 0 h 1012"/>
                        <a:gd name="T41" fmla="*/ 857 w 857"/>
                        <a:gd name="T42" fmla="*/ 1012 h 101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857" h="1012">
                          <a:moveTo>
                            <a:pt x="0" y="5"/>
                          </a:moveTo>
                          <a:lnTo>
                            <a:pt x="857" y="0"/>
                          </a:lnTo>
                          <a:lnTo>
                            <a:pt x="857" y="84"/>
                          </a:lnTo>
                          <a:lnTo>
                            <a:pt x="807" y="84"/>
                          </a:lnTo>
                          <a:lnTo>
                            <a:pt x="807" y="882"/>
                          </a:lnTo>
                          <a:lnTo>
                            <a:pt x="857" y="882"/>
                          </a:lnTo>
                          <a:lnTo>
                            <a:pt x="857" y="964"/>
                          </a:lnTo>
                          <a:lnTo>
                            <a:pt x="0" y="1012"/>
                          </a:lnTo>
                          <a:lnTo>
                            <a:pt x="0" y="933"/>
                          </a:lnTo>
                          <a:lnTo>
                            <a:pt x="51" y="933"/>
                          </a:lnTo>
                          <a:lnTo>
                            <a:pt x="51" y="100"/>
                          </a:lnTo>
                          <a:lnTo>
                            <a:pt x="0" y="100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3F1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781" name="Freeform 115"/>
                    <p:cNvSpPr>
                      <a:spLocks/>
                    </p:cNvSpPr>
                    <p:nvPr/>
                  </p:nvSpPr>
                  <p:spPr bwMode="auto">
                    <a:xfrm>
                      <a:off x="2504" y="1513"/>
                      <a:ext cx="855" cy="1012"/>
                    </a:xfrm>
                    <a:custGeom>
                      <a:avLst/>
                      <a:gdLst>
                        <a:gd name="T0" fmla="*/ 0 w 855"/>
                        <a:gd name="T1" fmla="*/ 5 h 1012"/>
                        <a:gd name="T2" fmla="*/ 855 w 855"/>
                        <a:gd name="T3" fmla="*/ 0 h 1012"/>
                        <a:gd name="T4" fmla="*/ 855 w 855"/>
                        <a:gd name="T5" fmla="*/ 84 h 1012"/>
                        <a:gd name="T6" fmla="*/ 806 w 855"/>
                        <a:gd name="T7" fmla="*/ 84 h 1012"/>
                        <a:gd name="T8" fmla="*/ 806 w 855"/>
                        <a:gd name="T9" fmla="*/ 884 h 1012"/>
                        <a:gd name="T10" fmla="*/ 855 w 855"/>
                        <a:gd name="T11" fmla="*/ 884 h 1012"/>
                        <a:gd name="T12" fmla="*/ 855 w 855"/>
                        <a:gd name="T13" fmla="*/ 966 h 1012"/>
                        <a:gd name="T14" fmla="*/ 0 w 855"/>
                        <a:gd name="T15" fmla="*/ 1012 h 1012"/>
                        <a:gd name="T16" fmla="*/ 0 w 855"/>
                        <a:gd name="T17" fmla="*/ 933 h 1012"/>
                        <a:gd name="T18" fmla="*/ 51 w 855"/>
                        <a:gd name="T19" fmla="*/ 933 h 1012"/>
                        <a:gd name="T20" fmla="*/ 51 w 855"/>
                        <a:gd name="T21" fmla="*/ 100 h 1012"/>
                        <a:gd name="T22" fmla="*/ 0 w 855"/>
                        <a:gd name="T23" fmla="*/ 100 h 1012"/>
                        <a:gd name="T24" fmla="*/ 0 w 855"/>
                        <a:gd name="T25" fmla="*/ 5 h 101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855"/>
                        <a:gd name="T40" fmla="*/ 0 h 1012"/>
                        <a:gd name="T41" fmla="*/ 855 w 855"/>
                        <a:gd name="T42" fmla="*/ 1012 h 101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855" h="1012">
                          <a:moveTo>
                            <a:pt x="0" y="5"/>
                          </a:moveTo>
                          <a:lnTo>
                            <a:pt x="855" y="0"/>
                          </a:lnTo>
                          <a:lnTo>
                            <a:pt x="855" y="84"/>
                          </a:lnTo>
                          <a:lnTo>
                            <a:pt x="806" y="84"/>
                          </a:lnTo>
                          <a:lnTo>
                            <a:pt x="806" y="884"/>
                          </a:lnTo>
                          <a:lnTo>
                            <a:pt x="855" y="884"/>
                          </a:lnTo>
                          <a:lnTo>
                            <a:pt x="855" y="966"/>
                          </a:lnTo>
                          <a:lnTo>
                            <a:pt x="0" y="1012"/>
                          </a:lnTo>
                          <a:lnTo>
                            <a:pt x="0" y="933"/>
                          </a:lnTo>
                          <a:lnTo>
                            <a:pt x="51" y="933"/>
                          </a:lnTo>
                          <a:lnTo>
                            <a:pt x="51" y="100"/>
                          </a:lnTo>
                          <a:lnTo>
                            <a:pt x="0" y="100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FFB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782" name="Group 116"/>
                  <p:cNvGrpSpPr>
                    <a:grpSpLocks/>
                  </p:cNvGrpSpPr>
                  <p:nvPr/>
                </p:nvGrpSpPr>
                <p:grpSpPr bwMode="auto">
                  <a:xfrm>
                    <a:off x="2655" y="1613"/>
                    <a:ext cx="587" cy="812"/>
                    <a:chOff x="2655" y="1613"/>
                    <a:chExt cx="587" cy="812"/>
                  </a:xfrm>
                </p:grpSpPr>
                <p:grpSp>
                  <p:nvGrpSpPr>
                    <p:cNvPr id="156783" name="Group 1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55" y="1613"/>
                      <a:ext cx="565" cy="805"/>
                      <a:chOff x="2655" y="1613"/>
                      <a:chExt cx="565" cy="805"/>
                    </a:xfrm>
                  </p:grpSpPr>
                  <p:sp>
                    <p:nvSpPr>
                      <p:cNvPr id="156784" name="Freeform 1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68" y="1623"/>
                        <a:ext cx="256" cy="795"/>
                      </a:xfrm>
                      <a:custGeom>
                        <a:avLst/>
                        <a:gdLst>
                          <a:gd name="T0" fmla="*/ 0 w 256"/>
                          <a:gd name="T1" fmla="*/ 8 h 795"/>
                          <a:gd name="T2" fmla="*/ 256 w 256"/>
                          <a:gd name="T3" fmla="*/ 0 h 795"/>
                          <a:gd name="T4" fmla="*/ 256 w 256"/>
                          <a:gd name="T5" fmla="*/ 787 h 795"/>
                          <a:gd name="T6" fmla="*/ 0 w 256"/>
                          <a:gd name="T7" fmla="*/ 795 h 795"/>
                          <a:gd name="T8" fmla="*/ 0 w 256"/>
                          <a:gd name="T9" fmla="*/ 8 h 79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6"/>
                          <a:gd name="T16" fmla="*/ 0 h 795"/>
                          <a:gd name="T17" fmla="*/ 256 w 256"/>
                          <a:gd name="T18" fmla="*/ 795 h 79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6" h="795">
                            <a:moveTo>
                              <a:pt x="0" y="8"/>
                            </a:moveTo>
                            <a:lnTo>
                              <a:pt x="256" y="0"/>
                            </a:lnTo>
                            <a:lnTo>
                              <a:pt x="256" y="787"/>
                            </a:lnTo>
                            <a:lnTo>
                              <a:pt x="0" y="795"/>
                            </a:lnTo>
                            <a:lnTo>
                              <a:pt x="0" y="8"/>
                            </a:lnTo>
                            <a:close/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6785" name="Freeform 1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55" y="1674"/>
                        <a:ext cx="240" cy="731"/>
                      </a:xfrm>
                      <a:custGeom>
                        <a:avLst/>
                        <a:gdLst>
                          <a:gd name="T0" fmla="*/ 2 w 240"/>
                          <a:gd name="T1" fmla="*/ 5 h 731"/>
                          <a:gd name="T2" fmla="*/ 240 w 240"/>
                          <a:gd name="T3" fmla="*/ 0 h 731"/>
                          <a:gd name="T4" fmla="*/ 240 w 240"/>
                          <a:gd name="T5" fmla="*/ 723 h 731"/>
                          <a:gd name="T6" fmla="*/ 0 w 240"/>
                          <a:gd name="T7" fmla="*/ 731 h 731"/>
                          <a:gd name="T8" fmla="*/ 2 w 240"/>
                          <a:gd name="T9" fmla="*/ 5 h 73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40"/>
                          <a:gd name="T16" fmla="*/ 0 h 731"/>
                          <a:gd name="T17" fmla="*/ 240 w 240"/>
                          <a:gd name="T18" fmla="*/ 731 h 73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40" h="731">
                            <a:moveTo>
                              <a:pt x="2" y="5"/>
                            </a:moveTo>
                            <a:lnTo>
                              <a:pt x="240" y="0"/>
                            </a:lnTo>
                            <a:lnTo>
                              <a:pt x="240" y="723"/>
                            </a:lnTo>
                            <a:lnTo>
                              <a:pt x="0" y="731"/>
                            </a:lnTo>
                            <a:lnTo>
                              <a:pt x="2" y="5"/>
                            </a:lnTo>
                            <a:close/>
                          </a:path>
                        </a:pathLst>
                      </a:custGeom>
                      <a:solidFill>
                        <a:srgbClr val="BFB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6786" name="Freeform 1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64" y="1613"/>
                        <a:ext cx="256" cy="794"/>
                      </a:xfrm>
                      <a:custGeom>
                        <a:avLst/>
                        <a:gdLst>
                          <a:gd name="T0" fmla="*/ 0 w 256"/>
                          <a:gd name="T1" fmla="*/ 7 h 794"/>
                          <a:gd name="T2" fmla="*/ 256 w 256"/>
                          <a:gd name="T3" fmla="*/ 0 h 794"/>
                          <a:gd name="T4" fmla="*/ 256 w 256"/>
                          <a:gd name="T5" fmla="*/ 787 h 794"/>
                          <a:gd name="T6" fmla="*/ 0 w 256"/>
                          <a:gd name="T7" fmla="*/ 794 h 794"/>
                          <a:gd name="T8" fmla="*/ 0 w 256"/>
                          <a:gd name="T9" fmla="*/ 7 h 79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6"/>
                          <a:gd name="T16" fmla="*/ 0 h 794"/>
                          <a:gd name="T17" fmla="*/ 256 w 256"/>
                          <a:gd name="T18" fmla="*/ 794 h 79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6" h="794">
                            <a:moveTo>
                              <a:pt x="0" y="7"/>
                            </a:moveTo>
                            <a:lnTo>
                              <a:pt x="256" y="0"/>
                            </a:lnTo>
                            <a:lnTo>
                              <a:pt x="256" y="787"/>
                            </a:lnTo>
                            <a:lnTo>
                              <a:pt x="0" y="794"/>
                            </a:lnTo>
                            <a:lnTo>
                              <a:pt x="0" y="7"/>
                            </a:lnTo>
                            <a:close/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6787" name="Freeform 1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49" y="1664"/>
                        <a:ext cx="242" cy="733"/>
                      </a:xfrm>
                      <a:custGeom>
                        <a:avLst/>
                        <a:gdLst>
                          <a:gd name="T0" fmla="*/ 2 w 242"/>
                          <a:gd name="T1" fmla="*/ 5 h 733"/>
                          <a:gd name="T2" fmla="*/ 242 w 242"/>
                          <a:gd name="T3" fmla="*/ 0 h 733"/>
                          <a:gd name="T4" fmla="*/ 242 w 242"/>
                          <a:gd name="T5" fmla="*/ 725 h 733"/>
                          <a:gd name="T6" fmla="*/ 0 w 242"/>
                          <a:gd name="T7" fmla="*/ 733 h 733"/>
                          <a:gd name="T8" fmla="*/ 2 w 242"/>
                          <a:gd name="T9" fmla="*/ 5 h 73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42"/>
                          <a:gd name="T16" fmla="*/ 0 h 733"/>
                          <a:gd name="T17" fmla="*/ 242 w 242"/>
                          <a:gd name="T18" fmla="*/ 733 h 73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42" h="733">
                            <a:moveTo>
                              <a:pt x="2" y="5"/>
                            </a:moveTo>
                            <a:lnTo>
                              <a:pt x="242" y="0"/>
                            </a:lnTo>
                            <a:lnTo>
                              <a:pt x="242" y="725"/>
                            </a:lnTo>
                            <a:lnTo>
                              <a:pt x="0" y="733"/>
                            </a:lnTo>
                            <a:lnTo>
                              <a:pt x="2" y="5"/>
                            </a:lnTo>
                            <a:close/>
                          </a:path>
                        </a:pathLst>
                      </a:custGeom>
                      <a:solidFill>
                        <a:srgbClr val="BFB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56788" name="Group 1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58" y="1623"/>
                      <a:ext cx="584" cy="802"/>
                      <a:chOff x="2658" y="1623"/>
                      <a:chExt cx="584" cy="802"/>
                    </a:xfrm>
                  </p:grpSpPr>
                  <p:grpSp>
                    <p:nvGrpSpPr>
                      <p:cNvPr id="156789" name="Group 1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58" y="1625"/>
                        <a:ext cx="581" cy="800"/>
                        <a:chOff x="2658" y="1625"/>
                        <a:chExt cx="581" cy="800"/>
                      </a:xfrm>
                    </p:grpSpPr>
                    <p:sp>
                      <p:nvSpPr>
                        <p:cNvPr id="156790" name="Line 1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658" y="2200"/>
                          <a:ext cx="581" cy="10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156791" name="Group 1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661" y="1625"/>
                          <a:ext cx="570" cy="800"/>
                          <a:chOff x="2661" y="1625"/>
                          <a:chExt cx="570" cy="800"/>
                        </a:xfrm>
                      </p:grpSpPr>
                      <p:sp>
                        <p:nvSpPr>
                          <p:cNvPr id="156792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661" y="1779"/>
                            <a:ext cx="567" cy="0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56793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663" y="1990"/>
                            <a:ext cx="568" cy="2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56794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745" y="1636"/>
                            <a:ext cx="0" cy="789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56795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837" y="1633"/>
                            <a:ext cx="0" cy="792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56796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038" y="1625"/>
                            <a:ext cx="0" cy="793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56797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130" y="1628"/>
                            <a:ext cx="0" cy="787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  <p:grpSp>
                    <p:nvGrpSpPr>
                      <p:cNvPr id="156798" name="Group 1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61" y="1623"/>
                        <a:ext cx="581" cy="795"/>
                        <a:chOff x="2661" y="1623"/>
                        <a:chExt cx="581" cy="795"/>
                      </a:xfrm>
                    </p:grpSpPr>
                    <p:sp>
                      <p:nvSpPr>
                        <p:cNvPr id="156799" name="Line 1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664" y="1772"/>
                          <a:ext cx="567" cy="0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800" name="Line 1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665" y="1982"/>
                          <a:ext cx="568" cy="2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801" name="Line 1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661" y="2192"/>
                          <a:ext cx="581" cy="10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802" name="Line 1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748" y="1633"/>
                          <a:ext cx="0" cy="785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803" name="Line 1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840" y="1633"/>
                          <a:ext cx="0" cy="782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804" name="Line 1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041" y="1623"/>
                          <a:ext cx="0" cy="787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56805" name="Line 1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133" y="1628"/>
                          <a:ext cx="0" cy="782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156806" name="Group 140"/>
                <p:cNvGrpSpPr>
                  <a:grpSpLocks/>
                </p:cNvGrpSpPr>
                <p:nvPr/>
              </p:nvGrpSpPr>
              <p:grpSpPr bwMode="auto">
                <a:xfrm>
                  <a:off x="2543" y="1597"/>
                  <a:ext cx="794" cy="844"/>
                  <a:chOff x="2543" y="1597"/>
                  <a:chExt cx="794" cy="844"/>
                </a:xfrm>
              </p:grpSpPr>
              <p:grpSp>
                <p:nvGrpSpPr>
                  <p:cNvPr id="156807" name="Group 141"/>
                  <p:cNvGrpSpPr>
                    <a:grpSpLocks/>
                  </p:cNvGrpSpPr>
                  <p:nvPr/>
                </p:nvGrpSpPr>
                <p:grpSpPr bwMode="auto">
                  <a:xfrm>
                    <a:off x="2543" y="1597"/>
                    <a:ext cx="794" cy="844"/>
                    <a:chOff x="2543" y="1597"/>
                    <a:chExt cx="794" cy="844"/>
                  </a:xfrm>
                </p:grpSpPr>
                <p:sp>
                  <p:nvSpPr>
                    <p:cNvPr id="156808" name="Freeform 142"/>
                    <p:cNvSpPr>
                      <a:spLocks/>
                    </p:cNvSpPr>
                    <p:nvPr/>
                  </p:nvSpPr>
                  <p:spPr bwMode="auto">
                    <a:xfrm>
                      <a:off x="2543" y="1600"/>
                      <a:ext cx="787" cy="841"/>
                    </a:xfrm>
                    <a:custGeom>
                      <a:avLst/>
                      <a:gdLst>
                        <a:gd name="T0" fmla="*/ 0 w 787"/>
                        <a:gd name="T1" fmla="*/ 10 h 841"/>
                        <a:gd name="T2" fmla="*/ 115 w 787"/>
                        <a:gd name="T3" fmla="*/ 10 h 841"/>
                        <a:gd name="T4" fmla="*/ 117 w 787"/>
                        <a:gd name="T5" fmla="*/ 820 h 841"/>
                        <a:gd name="T6" fmla="*/ 372 w 787"/>
                        <a:gd name="T7" fmla="*/ 813 h 841"/>
                        <a:gd name="T8" fmla="*/ 372 w 787"/>
                        <a:gd name="T9" fmla="*/ 0 h 841"/>
                        <a:gd name="T10" fmla="*/ 424 w 787"/>
                        <a:gd name="T11" fmla="*/ 0 h 841"/>
                        <a:gd name="T12" fmla="*/ 424 w 787"/>
                        <a:gd name="T13" fmla="*/ 807 h 841"/>
                        <a:gd name="T14" fmla="*/ 665 w 787"/>
                        <a:gd name="T15" fmla="*/ 802 h 841"/>
                        <a:gd name="T16" fmla="*/ 665 w 787"/>
                        <a:gd name="T17" fmla="*/ 0 h 841"/>
                        <a:gd name="T18" fmla="*/ 787 w 787"/>
                        <a:gd name="T19" fmla="*/ 0 h 841"/>
                        <a:gd name="T20" fmla="*/ 787 w 787"/>
                        <a:gd name="T21" fmla="*/ 820 h 841"/>
                        <a:gd name="T22" fmla="*/ 0 w 787"/>
                        <a:gd name="T23" fmla="*/ 841 h 841"/>
                        <a:gd name="T24" fmla="*/ 0 w 787"/>
                        <a:gd name="T25" fmla="*/ 10 h 841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787"/>
                        <a:gd name="T40" fmla="*/ 0 h 841"/>
                        <a:gd name="T41" fmla="*/ 787 w 787"/>
                        <a:gd name="T42" fmla="*/ 841 h 841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787" h="841">
                          <a:moveTo>
                            <a:pt x="0" y="10"/>
                          </a:moveTo>
                          <a:lnTo>
                            <a:pt x="115" y="10"/>
                          </a:lnTo>
                          <a:lnTo>
                            <a:pt x="117" y="820"/>
                          </a:lnTo>
                          <a:lnTo>
                            <a:pt x="372" y="813"/>
                          </a:lnTo>
                          <a:lnTo>
                            <a:pt x="372" y="0"/>
                          </a:lnTo>
                          <a:lnTo>
                            <a:pt x="424" y="0"/>
                          </a:lnTo>
                          <a:lnTo>
                            <a:pt x="424" y="807"/>
                          </a:lnTo>
                          <a:lnTo>
                            <a:pt x="665" y="802"/>
                          </a:lnTo>
                          <a:lnTo>
                            <a:pt x="665" y="0"/>
                          </a:lnTo>
                          <a:lnTo>
                            <a:pt x="787" y="0"/>
                          </a:lnTo>
                          <a:lnTo>
                            <a:pt x="787" y="820"/>
                          </a:lnTo>
                          <a:lnTo>
                            <a:pt x="0" y="841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09" name="Freeform 143"/>
                    <p:cNvSpPr>
                      <a:spLocks/>
                    </p:cNvSpPr>
                    <p:nvPr/>
                  </p:nvSpPr>
                  <p:spPr bwMode="auto">
                    <a:xfrm>
                      <a:off x="2552" y="1597"/>
                      <a:ext cx="785" cy="841"/>
                    </a:xfrm>
                    <a:custGeom>
                      <a:avLst/>
                      <a:gdLst>
                        <a:gd name="T0" fmla="*/ 0 w 785"/>
                        <a:gd name="T1" fmla="*/ 11 h 841"/>
                        <a:gd name="T2" fmla="*/ 115 w 785"/>
                        <a:gd name="T3" fmla="*/ 11 h 841"/>
                        <a:gd name="T4" fmla="*/ 116 w 785"/>
                        <a:gd name="T5" fmla="*/ 821 h 841"/>
                        <a:gd name="T6" fmla="*/ 371 w 785"/>
                        <a:gd name="T7" fmla="*/ 813 h 841"/>
                        <a:gd name="T8" fmla="*/ 371 w 785"/>
                        <a:gd name="T9" fmla="*/ 0 h 841"/>
                        <a:gd name="T10" fmla="*/ 423 w 785"/>
                        <a:gd name="T11" fmla="*/ 0 h 841"/>
                        <a:gd name="T12" fmla="*/ 423 w 785"/>
                        <a:gd name="T13" fmla="*/ 808 h 841"/>
                        <a:gd name="T14" fmla="*/ 664 w 785"/>
                        <a:gd name="T15" fmla="*/ 803 h 841"/>
                        <a:gd name="T16" fmla="*/ 664 w 785"/>
                        <a:gd name="T17" fmla="*/ 0 h 841"/>
                        <a:gd name="T18" fmla="*/ 785 w 785"/>
                        <a:gd name="T19" fmla="*/ 0 h 841"/>
                        <a:gd name="T20" fmla="*/ 785 w 785"/>
                        <a:gd name="T21" fmla="*/ 821 h 841"/>
                        <a:gd name="T22" fmla="*/ 0 w 785"/>
                        <a:gd name="T23" fmla="*/ 841 h 841"/>
                        <a:gd name="T24" fmla="*/ 0 w 785"/>
                        <a:gd name="T25" fmla="*/ 11 h 841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785"/>
                        <a:gd name="T40" fmla="*/ 0 h 841"/>
                        <a:gd name="T41" fmla="*/ 785 w 785"/>
                        <a:gd name="T42" fmla="*/ 841 h 841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785" h="841">
                          <a:moveTo>
                            <a:pt x="0" y="11"/>
                          </a:moveTo>
                          <a:lnTo>
                            <a:pt x="115" y="11"/>
                          </a:lnTo>
                          <a:lnTo>
                            <a:pt x="116" y="821"/>
                          </a:lnTo>
                          <a:lnTo>
                            <a:pt x="371" y="813"/>
                          </a:lnTo>
                          <a:lnTo>
                            <a:pt x="371" y="0"/>
                          </a:lnTo>
                          <a:lnTo>
                            <a:pt x="423" y="0"/>
                          </a:lnTo>
                          <a:lnTo>
                            <a:pt x="423" y="808"/>
                          </a:lnTo>
                          <a:lnTo>
                            <a:pt x="664" y="803"/>
                          </a:lnTo>
                          <a:lnTo>
                            <a:pt x="664" y="0"/>
                          </a:lnTo>
                          <a:lnTo>
                            <a:pt x="785" y="0"/>
                          </a:lnTo>
                          <a:lnTo>
                            <a:pt x="785" y="821"/>
                          </a:lnTo>
                          <a:lnTo>
                            <a:pt x="0" y="84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B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810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581" y="1654"/>
                    <a:ext cx="58" cy="748"/>
                    <a:chOff x="2581" y="1654"/>
                    <a:chExt cx="58" cy="748"/>
                  </a:xfrm>
                </p:grpSpPr>
                <p:sp>
                  <p:nvSpPr>
                    <p:cNvPr id="156811" name="Line 1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6" y="1654"/>
                      <a:ext cx="0" cy="26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12" name="Line 1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31" y="1846"/>
                      <a:ext cx="0" cy="151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13" name="Line 1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02" y="2089"/>
                      <a:ext cx="0" cy="116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14" name="Line 1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39" y="2197"/>
                      <a:ext cx="0" cy="19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15" name="Line 1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1" y="2346"/>
                      <a:ext cx="0" cy="56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816" name="Group 150"/>
                  <p:cNvGrpSpPr>
                    <a:grpSpLocks/>
                  </p:cNvGrpSpPr>
                  <p:nvPr/>
                </p:nvGrpSpPr>
                <p:grpSpPr bwMode="auto">
                  <a:xfrm>
                    <a:off x="3247" y="1633"/>
                    <a:ext cx="59" cy="749"/>
                    <a:chOff x="3247" y="1633"/>
                    <a:chExt cx="59" cy="749"/>
                  </a:xfrm>
                </p:grpSpPr>
                <p:sp>
                  <p:nvSpPr>
                    <p:cNvPr id="156817" name="Line 1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53" y="2113"/>
                      <a:ext cx="0" cy="26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18" name="Line 15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97" y="2038"/>
                      <a:ext cx="0" cy="151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19" name="Line 15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68" y="1831"/>
                      <a:ext cx="0" cy="115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20" name="Line 15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06" y="1646"/>
                      <a:ext cx="0" cy="19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21" name="Line 15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47" y="1633"/>
                      <a:ext cx="0" cy="57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6822" name="Group 156"/>
                  <p:cNvGrpSpPr>
                    <a:grpSpLocks/>
                  </p:cNvGrpSpPr>
                  <p:nvPr/>
                </p:nvGrpSpPr>
                <p:grpSpPr bwMode="auto">
                  <a:xfrm>
                    <a:off x="2944" y="1669"/>
                    <a:ext cx="17" cy="603"/>
                    <a:chOff x="2944" y="1669"/>
                    <a:chExt cx="17" cy="603"/>
                  </a:xfrm>
                </p:grpSpPr>
                <p:sp>
                  <p:nvSpPr>
                    <p:cNvPr id="156823" name="Line 15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44" y="1669"/>
                      <a:ext cx="0" cy="21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24" name="Line 1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61" y="2025"/>
                      <a:ext cx="0" cy="11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6825" name="Line 15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44" y="2215"/>
                      <a:ext cx="0" cy="57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  <p:sp>
        <p:nvSpPr>
          <p:cNvPr id="156" name="Horizontal Scroll 155"/>
          <p:cNvSpPr/>
          <p:nvPr/>
        </p:nvSpPr>
        <p:spPr>
          <a:xfrm>
            <a:off x="76200" y="3051898"/>
            <a:ext cx="4284663" cy="1152525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190500" y="4230231"/>
            <a:ext cx="8763000" cy="224676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8, 9, 10, 11,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48 SGK</a:t>
            </a: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-2743200" y="20574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2392363" y="5821363"/>
            <a:ext cx="394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3024188" y="6126163"/>
            <a:ext cx="374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1104900" y="76200"/>
            <a:ext cx="693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SGK(48)</a:t>
            </a:r>
            <a:endParaRPr lang="en-US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458788" y="4862513"/>
            <a:ext cx="8685212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dirty="0"/>
              <a:t>                        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30cm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bớt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(cm)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en-US" sz="2200" dirty="0"/>
          </a:p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bớt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(cm),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vi:</a:t>
            </a:r>
            <a:endParaRPr lang="en-US" sz="2000" dirty="0"/>
          </a:p>
          <a:p>
            <a:pPr>
              <a:spcBef>
                <a:spcPct val="50000"/>
              </a:spcBef>
            </a:pPr>
            <a:endParaRPr lang="en-US" sz="2000" dirty="0"/>
          </a:p>
        </p:txBody>
      </p:sp>
      <p:graphicFrame>
        <p:nvGraphicFramePr>
          <p:cNvPr id="45075" name="Object 19"/>
          <p:cNvGraphicFramePr>
            <a:graphicFrameLocks noGrp="1" noChangeAspect="1"/>
          </p:cNvGraphicFramePr>
          <p:nvPr>
            <p:ph idx="4294967295"/>
          </p:nvPr>
        </p:nvGraphicFramePr>
        <p:xfrm>
          <a:off x="3205163" y="5876925"/>
          <a:ext cx="388143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77" name="Equation" r:id="rId5" imgW="1790640" imgH="571320" progId="Equation.DSMT4">
                  <p:embed/>
                </p:oleObj>
              </mc:Choice>
              <mc:Fallback>
                <p:oleObj name="Equation" r:id="rId5" imgW="1790640" imgH="57132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5876925"/>
                        <a:ext cx="3881437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7" name="Text Box 21"/>
          <p:cNvSpPr txBox="1">
            <a:spLocks noChangeArrowheads="1"/>
          </p:cNvSpPr>
          <p:nvPr/>
        </p:nvSpPr>
        <p:spPr bwMode="auto">
          <a:xfrm>
            <a:off x="-5410200" y="2590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5079" name="Text Box 23"/>
          <p:cNvSpPr txBox="1">
            <a:spLocks noChangeArrowheads="1"/>
          </p:cNvSpPr>
          <p:nvPr/>
        </p:nvSpPr>
        <p:spPr bwMode="auto">
          <a:xfrm>
            <a:off x="-4953000" y="2514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5083" name="Text Box 27"/>
          <p:cNvSpPr txBox="1">
            <a:spLocks noChangeArrowheads="1"/>
          </p:cNvSpPr>
          <p:nvPr/>
        </p:nvSpPr>
        <p:spPr bwMode="auto">
          <a:xfrm>
            <a:off x="3810000" y="2233613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30 - x (cm)</a:t>
            </a:r>
          </a:p>
        </p:txBody>
      </p:sp>
      <p:sp>
        <p:nvSpPr>
          <p:cNvPr id="45084" name="Text Box 28"/>
          <p:cNvSpPr txBox="1">
            <a:spLocks noChangeArrowheads="1"/>
          </p:cNvSpPr>
          <p:nvPr/>
        </p:nvSpPr>
        <p:spPr bwMode="auto">
          <a:xfrm rot="16200000">
            <a:off x="1904207" y="3385343"/>
            <a:ext cx="1333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20 - x (cm)</a:t>
            </a:r>
          </a:p>
        </p:txBody>
      </p:sp>
      <p:sp>
        <p:nvSpPr>
          <p:cNvPr id="45086" name="AutoShape 3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200" y="76200"/>
            <a:ext cx="914400" cy="723900"/>
          </a:xfrm>
          <a:prstGeom prst="actionButtonHome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00FF00"/>
              </a:solidFill>
            </a:endParaRPr>
          </a:p>
        </p:txBody>
      </p:sp>
      <p:sp>
        <p:nvSpPr>
          <p:cNvPr id="45087" name="Rectangle 31"/>
          <p:cNvSpPr>
            <a:spLocks noChangeArrowheads="1"/>
          </p:cNvSpPr>
          <p:nvPr/>
        </p:nvSpPr>
        <p:spPr bwMode="auto">
          <a:xfrm>
            <a:off x="2057400" y="1982788"/>
            <a:ext cx="4113213" cy="27416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5088" name="Line 32"/>
          <p:cNvSpPr>
            <a:spLocks noChangeShapeType="1"/>
          </p:cNvSpPr>
          <p:nvPr/>
        </p:nvSpPr>
        <p:spPr bwMode="auto">
          <a:xfrm>
            <a:off x="2895600" y="1982788"/>
            <a:ext cx="0" cy="2703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89" name="Line 33"/>
          <p:cNvSpPr>
            <a:spLocks noChangeShapeType="1"/>
          </p:cNvSpPr>
          <p:nvPr/>
        </p:nvSpPr>
        <p:spPr bwMode="auto">
          <a:xfrm>
            <a:off x="2057400" y="2744788"/>
            <a:ext cx="411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91" name="Rectangle 35"/>
          <p:cNvSpPr>
            <a:spLocks noChangeArrowheads="1"/>
          </p:cNvSpPr>
          <p:nvPr/>
        </p:nvSpPr>
        <p:spPr bwMode="auto">
          <a:xfrm>
            <a:off x="2895600" y="2763838"/>
            <a:ext cx="3276600" cy="19415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            </a:t>
            </a:r>
          </a:p>
        </p:txBody>
      </p:sp>
      <p:sp>
        <p:nvSpPr>
          <p:cNvPr id="45092" name="Text Box 36"/>
          <p:cNvSpPr txBox="1">
            <a:spLocks noChangeArrowheads="1"/>
          </p:cNvSpPr>
          <p:nvPr/>
        </p:nvSpPr>
        <p:spPr bwMode="auto">
          <a:xfrm>
            <a:off x="496888" y="4808538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="1" u="sng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b="1" u="sng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u="sng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93" name="Text Box 37"/>
          <p:cNvSpPr txBox="1">
            <a:spLocks noChangeArrowheads="1"/>
          </p:cNvSpPr>
          <p:nvPr/>
        </p:nvSpPr>
        <p:spPr bwMode="auto">
          <a:xfrm rot="16200000">
            <a:off x="1116807" y="2678906"/>
            <a:ext cx="1333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20 cm</a:t>
            </a:r>
          </a:p>
        </p:txBody>
      </p:sp>
      <p:sp>
        <p:nvSpPr>
          <p:cNvPr id="45094" name="Text Box 38"/>
          <p:cNvSpPr txBox="1">
            <a:spLocks noChangeArrowheads="1"/>
          </p:cNvSpPr>
          <p:nvPr/>
        </p:nvSpPr>
        <p:spPr bwMode="auto">
          <a:xfrm>
            <a:off x="3581400" y="16764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30 cm</a:t>
            </a:r>
          </a:p>
        </p:txBody>
      </p:sp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228600" y="565150"/>
            <a:ext cx="88487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</a:rPr>
              <a:t>         </a:t>
            </a:r>
            <a:r>
              <a:rPr lang="en-US" b="1" u="sng" dirty="0" err="1">
                <a:latin typeface="Times New Roman" pitchFamily="18" charset="0"/>
              </a:rPr>
              <a:t>Đề</a:t>
            </a:r>
            <a:r>
              <a:rPr lang="en-US" b="1" u="sng" dirty="0">
                <a:latin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</a:rPr>
              <a:t>bài</a:t>
            </a:r>
            <a:r>
              <a:rPr lang="en-US" b="1" u="sng" dirty="0">
                <a:latin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</a:rPr>
              <a:t>Một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chữ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nhật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kích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thước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</a:rPr>
              <a:t> 20cm </a:t>
            </a:r>
            <a:r>
              <a:rPr lang="en-US" dirty="0" err="1">
                <a:latin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</a:rPr>
              <a:t> 30cm. </a:t>
            </a:r>
          </a:p>
          <a:p>
            <a:r>
              <a:rPr lang="en-US" dirty="0" err="1">
                <a:latin typeface="Times New Roman" pitchFamily="18" charset="0"/>
              </a:rPr>
              <a:t>Người</a:t>
            </a:r>
            <a:r>
              <a:rPr lang="en-US" dirty="0">
                <a:latin typeface="Times New Roman" pitchFamily="18" charset="0"/>
              </a:rPr>
              <a:t> ta </a:t>
            </a:r>
            <a:r>
              <a:rPr lang="en-US" dirty="0" err="1">
                <a:latin typeface="Times New Roman" pitchFamily="18" charset="0"/>
              </a:rPr>
              <a:t>bớt</a:t>
            </a:r>
            <a:r>
              <a:rPr lang="en-US" dirty="0">
                <a:latin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</a:rPr>
              <a:t>mỗi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kích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thước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đó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</a:rPr>
              <a:t> x(cm) </a:t>
            </a:r>
            <a:r>
              <a:rPr lang="en-US" dirty="0" err="1">
                <a:latin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chữ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nhật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mới</a:t>
            </a:r>
            <a:endParaRPr lang="en-US" dirty="0">
              <a:latin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chu</a:t>
            </a:r>
            <a:r>
              <a:rPr lang="en-US" dirty="0">
                <a:latin typeface="Times New Roman" pitchFamily="18" charset="0"/>
              </a:rPr>
              <a:t> vi </a:t>
            </a:r>
            <a:r>
              <a:rPr lang="en-US" dirty="0" err="1">
                <a:latin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</a:rPr>
              <a:t> y(cm). </a:t>
            </a:r>
            <a:r>
              <a:rPr lang="en-US" dirty="0" err="1">
                <a:latin typeface="Times New Roman" pitchFamily="18" charset="0"/>
              </a:rPr>
              <a:t>Hãy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lập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tính</a:t>
            </a:r>
            <a:r>
              <a:rPr lang="en-US" dirty="0">
                <a:latin typeface="Times New Roman" pitchFamily="18" charset="0"/>
              </a:rPr>
              <a:t> y </a:t>
            </a:r>
            <a:r>
              <a:rPr lang="en-US" dirty="0" err="1">
                <a:latin typeface="Times New Roman" pitchFamily="18" charset="0"/>
              </a:rPr>
              <a:t>theo</a:t>
            </a:r>
            <a:r>
              <a:rPr lang="en-US" dirty="0">
                <a:latin typeface="Times New Roman" pitchFamily="18" charset="0"/>
              </a:rPr>
              <a:t> x.</a:t>
            </a:r>
          </a:p>
        </p:txBody>
      </p:sp>
      <p:sp>
        <p:nvSpPr>
          <p:cNvPr id="45096" name="Text Box 40"/>
          <p:cNvSpPr txBox="1">
            <a:spLocks noChangeArrowheads="1"/>
          </p:cNvSpPr>
          <p:nvPr/>
        </p:nvSpPr>
        <p:spPr bwMode="auto">
          <a:xfrm>
            <a:off x="2252663" y="1600200"/>
            <a:ext cx="338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</a:p>
        </p:txBody>
      </p:sp>
      <p:sp>
        <p:nvSpPr>
          <p:cNvPr id="45097" name="Text Box 41"/>
          <p:cNvSpPr txBox="1">
            <a:spLocks noChangeArrowheads="1"/>
          </p:cNvSpPr>
          <p:nvPr/>
        </p:nvSpPr>
        <p:spPr bwMode="auto">
          <a:xfrm>
            <a:off x="2057400" y="2057400"/>
            <a:ext cx="33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5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5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45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45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3" grpId="0"/>
      <p:bldP spid="45087" grpId="0" animBg="1"/>
      <p:bldP spid="45087" grpId="1" animBg="1"/>
      <p:bldP spid="45088" grpId="0" animBg="1"/>
      <p:bldP spid="45088" grpId="1" animBg="1"/>
      <p:bldP spid="45089" grpId="0" animBg="1"/>
      <p:bldP spid="45089" grpId="1" animBg="1"/>
      <p:bldP spid="45092" grpId="0"/>
      <p:bldP spid="45093" grpId="0"/>
      <p:bldP spid="45093" grpId="1"/>
      <p:bldP spid="45094" grpId="0"/>
      <p:bldP spid="45094" grpId="1"/>
      <p:bldP spid="45096" grpId="0"/>
      <p:bldP spid="45096" grpId="1"/>
      <p:bldP spid="45097" grpId="0"/>
      <p:bldP spid="4509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609600"/>
            <a:ext cx="5377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600200"/>
            <a:ext cx="81141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9-NXB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9-NXB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 (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)-NXB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 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Suite 9.0</a:t>
            </a:r>
          </a:p>
          <a:p>
            <a:pPr marL="457200" indent="-457200"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377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4" descr="EJ1450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838200" y="2362200"/>
            <a:ext cx="8025595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CÁM ƠN QUÝ THẦY CÔ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VÀ CÁC EM</a:t>
            </a:r>
            <a:endParaRPr lang="en-US" sz="4800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159748" name="Picture 10" descr="16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4572000"/>
            <a:ext cx="12954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R3-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4025" y="1030288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R3-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1187450" y="609600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459 -0.10833 C 0.19792 -0.10648 0.18125 -0.10463 0.16667 -0.09167 C 0.15209 -0.0787 0.1382 -0.05139 0.12709 -0.03056 C 0.11598 -0.00972 0.12118 0.02824 0.1 0.03333 C 0.07882 0.03842 0.01667 0.00555 -1.11111E-6 -7.40741E-7 " pathEditMode="relative" ptsTypes="aaaaA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21 0.08786 C -0.21996 0.08416 -0.21406 0.09086 -0.18854 0.06636 C -0.16267 0.04208 -0.11128 -0.05526 -0.07187 -0.0585 C -0.03212 -0.06174 0.03611 0.00578 0.04896 0.04693 C 0.06181 0.08809 0.02344 0.14381 0.00538 0.18867 C -0.01267 0.23352 -0.0618 0.27745 -0.05937 0.31653 C -0.05694 0.35537 0.0033 0.4 0.01997 0.42196 " pathEditMode="relative" rAng="0" ptsTypes="aaaaaaa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rot="5400000">
            <a:off x="1067594" y="3580606"/>
            <a:ext cx="685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7200" y="228600"/>
            <a:ext cx="2173993" cy="461665"/>
          </a:xfrm>
          <a:prstGeom prst="rect">
            <a:avLst/>
          </a:prstGeom>
          <a:solidFill>
            <a:srgbClr val="CCFF99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38200"/>
            <a:ext cx="449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(x: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3452" y="4038600"/>
            <a:ext cx="4267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=f(x) </a:t>
            </a:r>
            <a:r>
              <a:rPr lang="en-US" sz="2000" dirty="0" err="1" smtClean="0">
                <a:latin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mọi</a:t>
            </a:r>
            <a:r>
              <a:rPr lang="en-US" sz="2000" dirty="0" smtClean="0">
                <a:latin typeface="Times New Roman" pitchFamily="18" charset="0"/>
              </a:rPr>
              <a:t> x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R</a:t>
            </a: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 </a:t>
            </a:r>
            <a:r>
              <a:rPr lang="en-US" sz="2000" dirty="0" err="1" smtClean="0">
                <a:latin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</a:rPr>
              <a:t> x</a:t>
            </a:r>
            <a:r>
              <a:rPr lang="en-US" sz="2000" baseline="-25000" dirty="0" smtClean="0">
                <a:latin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</a:rPr>
              <a:t>, x</a:t>
            </a:r>
            <a:r>
              <a:rPr lang="en-US" sz="2000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bất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kì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R</a:t>
            </a:r>
          </a:p>
          <a:p>
            <a:pPr indent="-342900"/>
            <a:r>
              <a:rPr lang="en-US" sz="2000" b="1" dirty="0" smtClean="0">
                <a:latin typeface="Times New Roman" pitchFamily="18" charset="0"/>
              </a:rPr>
              <a:t>  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&lt;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</a:p>
          <a:p>
            <a:pPr indent="-342900"/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đồng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r>
              <a:rPr lang="en-US" sz="2000" dirty="0" smtClean="0">
                <a:latin typeface="Times New Roman" pitchFamily="18" charset="0"/>
              </a:rPr>
              <a:t>.</a:t>
            </a:r>
          </a:p>
          <a:p>
            <a:pPr indent="-342900"/>
            <a:r>
              <a:rPr lang="en-US" sz="2000" dirty="0" smtClean="0">
                <a:latin typeface="Times New Roman" pitchFamily="18" charset="0"/>
              </a:rPr>
              <a:t>  + </a:t>
            </a:r>
            <a:r>
              <a:rPr lang="en-US" sz="2000" dirty="0" err="1" smtClean="0">
                <a:latin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 &lt; 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</a:rPr>
              <a:t>f(x</a:t>
            </a:r>
            <a:r>
              <a:rPr lang="en-US" sz="2000" b="1" baseline="-25000" dirty="0" smtClean="0">
                <a:latin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</a:rPr>
              <a:t>) &gt; f(x</a:t>
            </a:r>
            <a:r>
              <a:rPr lang="en-US" sz="2000" b="1" baseline="-25000" dirty="0" smtClean="0">
                <a:latin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</a:rPr>
              <a:t>)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</a:rPr>
              <a:t> y = f(x) </a:t>
            </a:r>
            <a:r>
              <a:rPr lang="en-US" sz="2000" b="1" dirty="0" err="1" smtClean="0">
                <a:latin typeface="Times New Roman" pitchFamily="18" charset="0"/>
              </a:rPr>
              <a:t>nghịch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biến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trên</a:t>
            </a:r>
            <a:r>
              <a:rPr lang="en-US" sz="2000" b="1" dirty="0" smtClean="0">
                <a:latin typeface="Times New Roman" pitchFamily="18" charset="0"/>
              </a:rPr>
              <a:t> R</a:t>
            </a:r>
            <a:endParaRPr lang="en-US" sz="2000" b="1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3124200"/>
            <a:ext cx="41985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(x; f(x))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tọa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6264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198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91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10" name="Rectangle 22"/>
          <p:cNvSpPr>
            <a:spLocks noChangeArrowheads="1"/>
          </p:cNvSpPr>
          <p:nvPr/>
        </p:nvSpPr>
        <p:spPr bwMode="auto">
          <a:xfrm>
            <a:off x="125082" y="228600"/>
            <a:ext cx="8839200" cy="6477000"/>
          </a:xfrm>
          <a:prstGeom prst="rect">
            <a:avLst/>
          </a:prstGeom>
          <a:noFill/>
          <a:ln w="38100">
            <a:pattFill prst="pct90">
              <a:fgClr>
                <a:srgbClr val="0066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5" descr="Suy ngh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3733800"/>
            <a:ext cx="28432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2078" y="565489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y = 2x + 1, y = 5x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14719" name="Group 31"/>
          <p:cNvGrpSpPr>
            <a:grpSpLocks/>
          </p:cNvGrpSpPr>
          <p:nvPr/>
        </p:nvGrpSpPr>
        <p:grpSpPr bwMode="auto">
          <a:xfrm>
            <a:off x="1828800" y="1600200"/>
            <a:ext cx="6248400" cy="3505200"/>
            <a:chOff x="1152" y="1248"/>
            <a:chExt cx="3936" cy="1968"/>
          </a:xfrm>
        </p:grpSpPr>
        <p:pic>
          <p:nvPicPr>
            <p:cNvPr id="114716" name="Cloud Callout 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52" y="1248"/>
              <a:ext cx="3936" cy="1968"/>
            </a:xfrm>
            <a:prstGeom prst="rect">
              <a:avLst/>
            </a:prstGeom>
            <a:noFill/>
          </p:spPr>
        </p:pic>
        <p:sp>
          <p:nvSpPr>
            <p:cNvPr id="114718" name="Text Box 30"/>
            <p:cNvSpPr txBox="1">
              <a:spLocks noChangeArrowheads="1"/>
            </p:cNvSpPr>
            <p:nvPr/>
          </p:nvSpPr>
          <p:spPr bwMode="auto">
            <a:xfrm>
              <a:off x="1920" y="1361"/>
              <a:ext cx="3058" cy="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500" b="1">
                  <a:solidFill>
                    <a:schemeClr val="bg1"/>
                  </a:solidFill>
                  <a:latin typeface="Times New Roman" pitchFamily="18" charset="0"/>
                </a:rPr>
                <a:t>Vậy hàm số bậc nhất có dạng như </a:t>
              </a:r>
              <a:br>
                <a:rPr lang="en-US" sz="2500" b="1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2500" b="1">
                  <a:solidFill>
                    <a:schemeClr val="bg1"/>
                  </a:solidFill>
                  <a:latin typeface="Times New Roman" pitchFamily="18" charset="0"/>
                </a:rPr>
                <a:t>thế nào và có tính chất ra sao?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125082" y="228600"/>
            <a:ext cx="8839200" cy="6477000"/>
          </a:xfrm>
          <a:prstGeom prst="rect">
            <a:avLst/>
          </a:prstGeom>
          <a:noFill/>
          <a:ln w="38100">
            <a:pattFill prst="pct90">
              <a:fgClr>
                <a:srgbClr val="0066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38200" y="1600200"/>
            <a:ext cx="3001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 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2851666"/>
            <a:ext cx="7391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54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6800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689" y="152400"/>
            <a:ext cx="202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20_Bài 2: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7992" y="57895"/>
            <a:ext cx="4991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  <a:endParaRPr lang="en-US" sz="32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38200"/>
            <a:ext cx="441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11517"/>
            <a:ext cx="918232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</a:rPr>
              <a:t>Một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ô </a:t>
            </a:r>
            <a:r>
              <a:rPr lang="en-US" altLang="en-US" dirty="0" err="1">
                <a:latin typeface="Times New Roman" panose="02020603050405020304" pitchFamily="18" charset="0"/>
              </a:rPr>
              <a:t>tô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chở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khách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đi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từ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bến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Phía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Hà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Nội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vào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Huế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với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vận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tốc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bình</a:t>
            </a:r>
            <a:r>
              <a:rPr lang="en-US" altLang="en-US" dirty="0">
                <a:latin typeface="Times New Roman" panose="02020603050405020304" pitchFamily="18" charset="0"/>
              </a:rPr>
              <a:t> 50km/h. </a:t>
            </a:r>
            <a:r>
              <a:rPr lang="en-US" altLang="en-US" dirty="0" err="1">
                <a:latin typeface="Times New Roman" panose="02020603050405020304" pitchFamily="18" charset="0"/>
              </a:rPr>
              <a:t>Hỏi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sau</a:t>
            </a:r>
            <a:r>
              <a:rPr lang="en-US" altLang="en-US" dirty="0">
                <a:latin typeface="Times New Roman" panose="02020603050405020304" pitchFamily="18" charset="0"/>
              </a:rPr>
              <a:t> t </a:t>
            </a:r>
            <a:r>
              <a:rPr lang="en-US" altLang="en-US" dirty="0" err="1">
                <a:latin typeface="Times New Roman" panose="02020603050405020304" pitchFamily="18" charset="0"/>
              </a:rPr>
              <a:t>giờ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ô </a:t>
            </a:r>
            <a:r>
              <a:rPr lang="en-US" altLang="en-US" dirty="0" err="1">
                <a:latin typeface="Times New Roman" panose="02020603050405020304" pitchFamily="18" charset="0"/>
              </a:rPr>
              <a:t>tô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đó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tâm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err="1" smtClean="0">
                <a:latin typeface="Times New Roman" panose="02020603050405020304" pitchFamily="18" charset="0"/>
              </a:rPr>
              <a:t>Hà</a:t>
            </a: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Nội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bao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nhiêu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kilômét</a:t>
            </a:r>
            <a:r>
              <a:rPr lang="en-US" altLang="en-US" dirty="0">
                <a:latin typeface="Times New Roman" panose="02020603050405020304" pitchFamily="18" charset="0"/>
              </a:rPr>
              <a:t>? </a:t>
            </a:r>
            <a:r>
              <a:rPr lang="en-US" altLang="en-US" dirty="0" err="1">
                <a:latin typeface="Times New Roman" panose="02020603050405020304" pitchFamily="18" charset="0"/>
              </a:rPr>
              <a:t>Biết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rằng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bến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xe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Phía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cách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trung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</a:rPr>
              <a:t>tâm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Hà</a:t>
            </a:r>
            <a:r>
              <a:rPr lang="en-US" altLang="en-US" dirty="0" smtClean="0">
                <a:latin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Times New Roman" panose="02020603050405020304" pitchFamily="18" charset="0"/>
              </a:rPr>
            </a:br>
            <a:r>
              <a:rPr lang="en-US" altLang="en-US" dirty="0" err="1" smtClean="0">
                <a:latin typeface="Times New Roman" panose="02020603050405020304" pitchFamily="18" charset="0"/>
              </a:rPr>
              <a:t>Nội</a:t>
            </a:r>
            <a:r>
              <a:rPr lang="en-U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</a:rPr>
              <a:t>8km.</a:t>
            </a:r>
          </a:p>
          <a:p>
            <a:endParaRPr lang="en-US" dirty="0"/>
          </a:p>
        </p:txBody>
      </p:sp>
      <p:grpSp>
        <p:nvGrpSpPr>
          <p:cNvPr id="10" name="Group 168"/>
          <p:cNvGrpSpPr>
            <a:grpSpLocks/>
          </p:cNvGrpSpPr>
          <p:nvPr/>
        </p:nvGrpSpPr>
        <p:grpSpPr bwMode="auto">
          <a:xfrm>
            <a:off x="-152400" y="3048000"/>
            <a:ext cx="9144000" cy="2754312"/>
            <a:chOff x="-272" y="960"/>
            <a:chExt cx="6048" cy="1735"/>
          </a:xfrm>
        </p:grpSpPr>
        <p:sp>
          <p:nvSpPr>
            <p:cNvPr id="11" name="Right Arrow 10"/>
            <p:cNvSpPr/>
            <p:nvPr/>
          </p:nvSpPr>
          <p:spPr>
            <a:xfrm>
              <a:off x="2076" y="1874"/>
              <a:ext cx="192" cy="96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-153" y="960"/>
              <a:ext cx="119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latin typeface=".VnSouthern" pitchFamily="34" charset="0"/>
                </a:rPr>
                <a:t>Trung t©m </a:t>
              </a:r>
            </a:p>
            <a:p>
              <a:pPr algn="ctr"/>
              <a:r>
                <a:rPr lang="en-US" sz="1800" b="1">
                  <a:latin typeface=".VnSouthern" pitchFamily="34" charset="0"/>
                </a:rPr>
                <a:t>Hµ Néi</a:t>
              </a: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1401" y="1215"/>
              <a:ext cx="119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latin typeface=".VnSouthern" pitchFamily="34" charset="0"/>
                </a:rPr>
                <a:t>BÕn xe</a:t>
              </a:r>
            </a:p>
          </p:txBody>
        </p:sp>
        <p:sp>
          <p:nvSpPr>
            <p:cNvPr id="14" name="Text Box 149"/>
            <p:cNvSpPr txBox="1">
              <a:spLocks noChangeArrowheads="1"/>
            </p:cNvSpPr>
            <p:nvPr/>
          </p:nvSpPr>
          <p:spPr bwMode="auto">
            <a:xfrm>
              <a:off x="5128" y="1158"/>
              <a:ext cx="54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/>
                <a:t>HuÕ</a:t>
              </a:r>
            </a:p>
          </p:txBody>
        </p:sp>
        <p:grpSp>
          <p:nvGrpSpPr>
            <p:cNvPr id="15" name="Group 167"/>
            <p:cNvGrpSpPr>
              <a:grpSpLocks/>
            </p:cNvGrpSpPr>
            <p:nvPr/>
          </p:nvGrpSpPr>
          <p:grpSpPr bwMode="auto">
            <a:xfrm>
              <a:off x="-272" y="1182"/>
              <a:ext cx="6048" cy="1513"/>
              <a:chOff x="-240" y="1152"/>
              <a:chExt cx="6048" cy="1513"/>
            </a:xfrm>
          </p:grpSpPr>
          <p:pic>
            <p:nvPicPr>
              <p:cNvPr id="16" name="Picture 151" descr="Copy (2) of tan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992" y="1392"/>
                <a:ext cx="816" cy="1019"/>
              </a:xfrm>
              <a:prstGeom prst="rect">
                <a:avLst/>
              </a:prstGeom>
              <a:noFill/>
            </p:spPr>
          </p:pic>
          <p:pic>
            <p:nvPicPr>
              <p:cNvPr id="17" name="Picture 152" descr="Copy of tan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240" y="1152"/>
                <a:ext cx="2359" cy="1513"/>
              </a:xfrm>
              <a:prstGeom prst="rect">
                <a:avLst/>
              </a:prstGeom>
              <a:noFill/>
            </p:spPr>
          </p:pic>
          <p:grpSp>
            <p:nvGrpSpPr>
              <p:cNvPr id="18" name="Group 156"/>
              <p:cNvGrpSpPr>
                <a:grpSpLocks/>
              </p:cNvGrpSpPr>
              <p:nvPr/>
            </p:nvGrpSpPr>
            <p:grpSpPr bwMode="auto">
              <a:xfrm>
                <a:off x="800" y="1863"/>
                <a:ext cx="1299" cy="267"/>
                <a:chOff x="841" y="1296"/>
                <a:chExt cx="1252" cy="181"/>
              </a:xfrm>
            </p:grpSpPr>
            <p:sp>
              <p:nvSpPr>
                <p:cNvPr id="22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296" y="1296"/>
                  <a:ext cx="384" cy="1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1400" b="1">
                      <a:solidFill>
                        <a:srgbClr val="0000CC"/>
                      </a:solidFill>
                      <a:latin typeface="Arial" charset="0"/>
                    </a:rPr>
                    <a:t>8 km</a:t>
                  </a:r>
                </a:p>
              </p:txBody>
            </p:sp>
            <p:grpSp>
              <p:nvGrpSpPr>
                <p:cNvPr id="23" name="Group 158"/>
                <p:cNvGrpSpPr>
                  <a:grpSpLocks/>
                </p:cNvGrpSpPr>
                <p:nvPr/>
              </p:nvGrpSpPr>
              <p:grpSpPr bwMode="auto">
                <a:xfrm>
                  <a:off x="841" y="1427"/>
                  <a:ext cx="1252" cy="50"/>
                  <a:chOff x="861" y="1456"/>
                  <a:chExt cx="1252" cy="50"/>
                </a:xfrm>
              </p:grpSpPr>
              <p:sp>
                <p:nvSpPr>
                  <p:cNvPr id="24" name="Line 159"/>
                  <p:cNvSpPr>
                    <a:spLocks noChangeShapeType="1"/>
                  </p:cNvSpPr>
                  <p:nvPr/>
                </p:nvSpPr>
                <p:spPr bwMode="auto">
                  <a:xfrm>
                    <a:off x="861" y="1482"/>
                    <a:ext cx="125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" name="Line 160"/>
                  <p:cNvSpPr>
                    <a:spLocks noChangeShapeType="1"/>
                  </p:cNvSpPr>
                  <p:nvPr/>
                </p:nvSpPr>
                <p:spPr bwMode="auto">
                  <a:xfrm>
                    <a:off x="2113" y="1456"/>
                    <a:ext cx="0" cy="4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" name="Line 161"/>
                  <p:cNvSpPr>
                    <a:spLocks noChangeShapeType="1"/>
                  </p:cNvSpPr>
                  <p:nvPr/>
                </p:nvSpPr>
                <p:spPr bwMode="auto">
                  <a:xfrm>
                    <a:off x="861" y="1458"/>
                    <a:ext cx="0" cy="4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" name="Line 154"/>
              <p:cNvSpPr>
                <a:spLocks noChangeShapeType="1"/>
              </p:cNvSpPr>
              <p:nvPr/>
            </p:nvSpPr>
            <p:spPr bwMode="auto">
              <a:xfrm>
                <a:off x="3075" y="1758"/>
                <a:ext cx="1188" cy="0"/>
              </a:xfrm>
              <a:prstGeom prst="line">
                <a:avLst/>
              </a:prstGeom>
              <a:noFill/>
              <a:ln w="152400">
                <a:solidFill>
                  <a:srgbClr val="006600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155"/>
              <p:cNvSpPr>
                <a:spLocks noChangeShapeType="1"/>
              </p:cNvSpPr>
              <p:nvPr/>
            </p:nvSpPr>
            <p:spPr bwMode="auto">
              <a:xfrm>
                <a:off x="2112" y="1753"/>
                <a:ext cx="897" cy="0"/>
              </a:xfrm>
              <a:prstGeom prst="line">
                <a:avLst/>
              </a:prstGeom>
              <a:noFill/>
              <a:ln w="1524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165"/>
              <p:cNvSpPr>
                <a:spLocks noChangeShapeType="1"/>
              </p:cNvSpPr>
              <p:nvPr/>
            </p:nvSpPr>
            <p:spPr bwMode="auto">
              <a:xfrm>
                <a:off x="4208" y="1761"/>
                <a:ext cx="792" cy="0"/>
              </a:xfrm>
              <a:prstGeom prst="line">
                <a:avLst/>
              </a:prstGeom>
              <a:noFill/>
              <a:ln w="1524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29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683" y="3786324"/>
            <a:ext cx="1143000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265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425 3.33333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5453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UUID" val="{1EAF26A6-D643-47C8-846D-3665532D68F6}"/>
  <p:tag name="ISPRING_LMS_API_VERSION" val="SCORM 1.2"/>
  <p:tag name="ISPRING_ULTRA_SCORM_COURSE_ID" val="C3C7BBD2-854F-407D-8C9B-669A9C14B347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FLASHSPRING_ZOOM_TAG" val="42"/>
  <p:tag name="ISPRING_RESOURCE_FOLDER" val="C:\Users\FPT Shop 459 CD\Desktop\BG Elearning\Bài dự thi Elearning\TEPNGUON\Ham so bac nhat"/>
  <p:tag name="ISPRING_PRESENTATION_PATH" val="C:\Users\FPT Shop 459 CD\Desktop\BG Elearning\Bài dự thi Elearning\TEPNGUON\Ham so bac nhat.pptx"/>
  <p:tag name="ISPRING_SCREEN_RECS_UPDATED" val="C:\Users\FPT Shop 459 CD\Desktop\BG Elearning\Bài dự thi Elearning\TEPNGUON\Ham so bac nhat"/>
  <p:tag name="FLASHSPRING_PRESENTATION_REFERENCES" val="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NKpFPOnnzgwUGAAA2FQAAHQAAAHVuaXZlcnNhbC9jb21tb25fbWVzc2FnZXMubG5nvVjfb9tUFH6ftP/hyNIkkMZ+IK3ioc3kOLeJVcdO7Zu2AyHLdbzYamyHxOnWN9AeEBoI+oQAIVrK0MY2aWh7mSPYg6v9H+Yv4dxrJ01GWeyV8VAr1/X57rnnnO87997l67f9Huw6g6EXBivC1UtXBHACO+x4QXdFaNPV9z4QYBhZQcfqhYGzIgShANcr588t96ygO7K6Dv4+fw5g2XeGQxwOK2x0MgavsyK0qqakNVuiesNUtLpmVuW6UJFCv28Fe6CE3fCd95eWbl+9tvTu8uXcrgiM0RQVZR4IONK1KwWAVKprioloRDFVskWFCpXT+M8W0AbRyplrbarIKhEq+Y9y1i2dbAiV9bZ4A5Q0PpAXWrd1najUNBS5RkzZMFWN8sAohJKaUKmm8WEAdvIUIjcd34Hbjg/RIHkUuLCdHOxBFCYHAWyn4+/geJ99EHlp/KIPUTq+Z19aNHtNa4qyaurEoLosUVlThcqWF0AvHX/rXYQoObShi4BHCJ4cwW7yDFwvHX8+Ajd5asEu+21zn7bxo2Des0HyG75hDx+/+yyAAF8XcGlTVTSxZoqtltkkhiHWMRc0xMmcWxgEbwj9gTN0gsiKsMzhlhe5+L+OE16ETngr6IVWB24OHATUDLD6/Z5nZ196Rn+ATIBWz9pb6IUubspq3aSaphgmUWuTN0Kllo4fIspuGv9REkUXDaJjgDF0b2Bpcn4wY0xufC8CG0NeDqch1xsK/lHmRjWJI5bWQ0xYBwFH5bBaRM0wFplhdRMd2WEYm5qOFa26afy4Dz4+I9jBwYNRXrqn1tEieFmVNKSQRGemaM5i77jJM8wXrjQOuovR0FmRMyGnJC4ZS9KkXFQyNvYR+MgDl1MvcvHpQvTyyctDnIZTJhq8fJKOf7Bxbg8G6fhHD4Y9LNFiDFDEtio1zCpV8WeVYNIVaxTYbkE75POp1JklymjozNFhoU85mlnVtlChMIlaGQttDdV0rYzFDWIIFXwsslHFDbku8nShdk50bEY4UTS/mJHPaDDaY8TBArRZprK0HO+zfB3ZubrmycOKeXqpnAMGWW9jvcuicrpy21l1WKxQZqXSdUL+1QOm279D4HKCM1bcDdyFPmDPkUiNUXO9LX9oroqyQmqnFW5OhTwU7vEdNmD9gneQnzwU+EeMgfgp1/v8+10enQg+GVknoULHPdhBYb/DQsY16XBS5hfybqbWyNaFsu7PNcDX0I+t4nFxN2bbIzY4bEtv4hjTmNd6NRur/8c3QyKqqMta4byfzFIg3z62fFza+Gtm/x+keOptuTTPuoGV+vaCWDrJb80zI2ucBHdoqCbEt7xecasGm70qo1Kn8f2guJ2srqJNK9tgOQOQg5thcWtVywHWskLKxC+rPdxVBl0WN2yGJdr7CbjRwGTwJRm4ufPDgVPcdgPDMbeuDdYHi9tvkqohU2ymm8720IsWzsz1otT+4R9acaYtxMyGfq6tUpkquIrjb9iGHDfxfA7MDqr/XXAnHTN+UWSCdpNMIpT1v1NWygrAH6Xj/WDuXJKtFknzlc1ePMxbos2+9NDoOQ785CCXJtY4M2W6fha3sqXTWTdK1OFUIEpldU49z5RRg4g6bu4kUZXYjlCyAtvpFTRCWrLAKNSYbChzfkbJI58JbHxvD3YwLkzR2GGv7ybPWXqO+gVnyM6+NbIq4ix5VCgD32Hh9guivOokHuAprLfT+GegyZdNWGNH+mYpMLYbRkknU9CP1DByhh+XBmFrmmIYPG+7uH/KzisL4ahYnXej3pBBaiTfFzHM7yEmps10/IsECnsutJaRDG96uP+XUz3fA7CmjPV7vJ8JVqEK5gTMK0WkVJQaTeSowdQoeYzwO8l9vwxGU9TXUJr5aRQJkTUcpHWpM+0sIE8QpgbpabtJXMZ0emfU5LrSY88y9q82YHq2psliQuWWKdZq/HINw9Pz7B2IQrA6HbDAzm/ZemE3LAomNUQV28greE7Hi8oC6oRMb83YVQ+/VlFCi91T/vXpr4vseTOfKDBqWzbO2aGG2Rl3HmQ6GvIbzuXLMxeefwNQSwMEFAACAAgAjSqRTx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NKpFP8JFaeS4GAAClHwAAJwAAAHVuaXZlcnNhbC9mbGFzaF9wdWJsaXNoaW5nX3NldHRpbmdzLnhtbOVZS2/bRhC++1csWOQYy47tPAzJgS3RNWE9HItuYhSFsSLX4lbkkiGXdtRTi5yKtGhybIugdt0UaZMAKZJLJLQ50Mj/YH9JZ0lZD8uPVRMbaXOwDK5mvpmdxze7Yvb6HcdGW8QPqMtyyuT4hIIIM1yTsnpOWdMXL15VUMAxM7HtMpJTmKug63NjWS+s2TSwqoRzEA0QwLBg1uM5xeLcm81ktre3x2ng+eJb1w454AfjhutkPJ8EhHHiZzwbN+Efb3okUDoIEgDw57isozY3NoZQNkUquWZoE0RN8JxRsSlsL9o4sJRMKlbDRqPuuyEz867t+siv13LKR3m1MFmYOpBJoQrUIUzEJJiDRbHMZ7FpUuEFtqv0C4IsQusWuDs5Ma2gbWpyK6dMTVwSOCCfGcZJ0NPNY4GTdyEKjHcMOIRjE3OcPqYWfbJJfEgHCea4HxIAHVjrk+TkDu8upEtmk2GHGjp8g0SsckpB31hVF9VVtZxXN9ZWi6mr0hq6phdVKZ1qUSuoG+WKrlY3lvRScWQlXb2lj6A0qmfS8CuralUt6+rqxoJWGVFD3qmejlqa14oj6txUF6qaPqql8nxpVJWVpUpZTmdpfUVdLWrl5Q29Uinq2kpPK6nhvmrNZgYLPwsN4oZ+f3lzK3RqDFMbyOZQjQeEA13Z2K8T3V2k0I2b2A6Igj73SP1GiG3Km6JDgdUahHjzgUcMviq6L6eIjlJ6cCkgOAYt2e3tmWvd1r5ydWDrmdR6b1tHepntkt2K5XL3nL2fnJjpun9t+mT3j3E0u0VN4pax7yeUNbyBU1241GPHyanLl0/24hhrWcw5NiygUn7AhP0rB1JU+I8NTreAp8khXzdD266Gnuf6vEem/YtdJ46ByW66bKD+xDOqubbZzRtxasQsY4f0DaBqg7JFkJxU0CZ0ig0ZrXiEoSpmMPQohywbXYAgrAWc8mTYLXak532KbQR4MJUJKlWHsm5Y2A8GWqObHzFojLlPyy4nwWdpuNOlY0WrNqQAbe3fZagWt/aYlFYhbj9hdbQVt/6UEV+IWlxWDu0/iHaZhcy49SiUUboVvcCycogDKkcGbFRGRXWgvWUEb5JaQDmR2mPc2mXIiF4gJ4zbDxjiNG699sCz9iMD1aIdiqy4/a0hFp4g7mOIsyEkKSi9ggcn2hGZApA7xEENK3rJ6tflLXsWbB5suNEO2Lbg00qtNmjcvusIi/D35nnc/tEAdIr8uP2QoiApExbtNMdHtrUl0PY4uh3iYVMgeIB+IR3WWrmg3roAdQBCaXQYsqPf2eiGOUTy2TmZTBORmAQIC/qpfoBUi9s/QRSip528QYXvHcj3x2b/QfJgyHs8/nZ552+ev9kVfka7xrtO+oAhJ3op1tvfCWNnV1z9ZiDmZ1tWZ21ssKB6EBKFNBDud1A7gq1SPwTlcD96mpJGE/Eky1Dg3/fvtcNmo1gA9K/77MDAbgqafubBIhRn6n+3QVI3OnUEUXjxrzdjpKWPk8Ls25dF3ETqN7GVPxCzksEh9niPWVLWJiYvTU3PXL5y9drseObvL3+9eKJS51i9YmPKDs7V+RMvY9Kahy5+p+gdc8GS0zp0zTpF6djLlrTeqG6ecPGS1jzi+iWte/gSJq04dBU7RfOEC9mQ7qLrO3C6JuZQPo++m0uoa8Lp+byufaLp60cAJK0wfIzNZsQR++gTd3L/eV8P3Mtx6y8d3ViLWz8jPfqmhJY1WCnJ0MRyh+ajp44gnNajJmoAhQoih2EDNB69EgfCPU8GrOyi5EYlI1uK27/kUVF8yoh/vKSh/FL0g4zsjbX5dUBu7Wgy0rqI1QrSl9SKjPi6WpUKhRRYZVnKw/4jet+YkNHdvw/nuK9CZCXTCjINw/IeZLQz9Vqvz2+YvA21S1HBO54KZ8aW/w3Ge+vfGFLKPBvG0wVfNURfOGdWvx/GYDrLLP2Pw/5+/wL3gfxAtn8/egauNKLHUiyQT446BozRkTehd45JwPisLkbpQzrqJK4SghzXl/qVLm49ZufKa4MdUlVL2kKlWPgABsl7GsH0qfvOauAlVfflyeBbXfGNQxl1IKzi54ruq+C5memJbObor8bGAG3w1frc2D9QSwMEFAACAAgAjSqRTx3kUXBeAwAAoAsAACEAAAB1bml2ZXJzYWwvZmxhc2hfc2tpbl9zZXR0aW5ncy54bWyNVlFv2jAQfi6/ArF3slI2WimNRFsqVWNttbK+O8kBFo4d2Q4d/35nEycOBAhRpfju+3znu8+XhmpDeX8LUlHB7wejQdS7CpNCSuB6AVnOiIZ+TBS8pPeD57/z+SCwCMGE/ACtKV8pNJSWPkVUIrKc8N1crMQwJslmJUXB00H07fnGPGFgoQek9S4HySjfIO7H6Pbh6bkdx6jSLxqy4ZIkMBSYOBJm17PRbNSFkEtQCkwyd0/T0fTnBQ4jMTAXZTwZ346nnRh1mGf760TaUkW1JU1Gk5vJuJ2EpUVss65nYuQiL/LubcilWJncDxgT81xgMEFSVAPCn+7McwGOytqZIBf6reGfvlD7uNBa8GEiuEbRDrmQGWHIWdpfJ07Z4Q4Mq6IqBGYepx0ITkHxJE1OFYasoFn1BNLr9FSfsHogm/hz2e9V4xeTtAMVoynmIWRqM4bv5qmh5Zt380NTQynYu4nQmAhGzzGDSMsCwsCtjEetxddbofG6Q7QkTKHbNznIOx7ynRTKbdG0OdQf+KI89SClwfk/BSsyeNxn6cGadod+fHywffPzqmxVYhK2pcnLrDY63CvW+wjnGR3uwxT9jbPdEfjQYxjuCj0Q27wzhb4KgRN8d9VxK+sy28/N4FFevNJgAZlIIbJ6WNAMTGfCwNpMEsFBFiEnW7oiGr8ivw0m3tnUVRgcOPYaapVMqKlmcCwkmxh+Tfye2PV5le0vYHmY/aKv8TNzP8iI3IBcCMHUoF9ScNTgDvbrdgg30xynBMgXvhRdCFxo8He2ebcixV7ynbBEa5KsM8ykPeswqE8cBq21DMt4xzXmRRaDnGFfKDhBNG0GtaarNcM//UnhC9Im/ITT8PQat+KEVlrzDLbDQGSydjrcL4w9K5imDLbgLq5nMIc8cZxQofTadTTVc1hqX0ml5aLQyjteK8FHNR1H8E/MRzRnhe84r2NNYmUPU99bNynrHb3ZWc4eo0F/7Ni1lYm/ITpbaoUN8epGCi0+NJG63K5e24OSLUw5zewVR7MXtsVjGEyIvKyAdblCHtldcDP0q42Ug7d42glmfEWjNoL1NKfXAu9atJQA/uSyxl41T3/BLhZEpq8VoDFgW9yGiyfDD44dgjg8s1yHgWeyraiqju/4f3nU6/0HUEsDBBQAAgAIAI0qkU9Ub2UTKQYAAC8fAAAmAAAAdW5pdmVyc2FsL2h0bWxfcHVibGlzaGluZ19zZXR0aW5ncy54bWzlWUtv20YQvvtXLFjkGMuO8zQkB7ZE14T1ikU3MYrCWJFrcWtyyZJLO+qpRU5FWjQ5tkVQu26KtEmAFMklEtoeaOR/sL+ks6SshyXbq8Z2kPZgGVzNNzM7j292xezNu46NtogfUJfllOnJKQURZrgmZY2csqovXryuoIBjZmLbZSSnMFdBN+cmsl5Yt2lg1QjnIBogUMOCWY/nFItzbzaT2d7enqSB54tvXTvkoD+YNFwn4/kkIIwTP+PZuAn/eNMjgdLRIKEA/hyXdWBzExMIZVNNJdcMbYKoCZ4zKjaF7SXu2EomlapjY7PhuyEz867t+shv1HPKB3m1MF2YOZBJNRWoQ5gISTAHi2KZz2LTpMIJbNfo5wRZhDYs8HZ66rKCtqnJrZwyM3VJ6AH5zLCeRHu6dyz05F0IAuMdAw7h2MQcp4+pRZ9sEB+yQYI57ocElA6s9Ulycpd3F9Ils8mwQw0dvkEiVDmloK+vqIvqilrOq+urK8XUVWmErulFVQpTK2oFdb1c0dXa+pJeKo4N0tU7+higcT2TVl9dUWtqWVdX1he0ypgIead6GLU0rxXHxNxWF2qaPq6l8nxpXEh1qVKWwyytVdWVolZeXtcrlaKuVXuopIb7qjWbGSz8LDSIG/r95c2t0KkzTG3gmkM1HhAObGVjv0F0d5FCN25gOyAK+tQjjVshtilvig4FUtskxJsPPGLwFdF9OUV0lNJTlyoEx6Alu7195Ua3ta9dH9h6JrXe29ZIL7NdrqtaLnfP2fvpqStd929cPt79IxzNblGTuGXs+wllDW/gRBcu9dhxeubq1eO9OMJaFnOODQuolB8wYf/KgRQV/mOD0y3gaXLI143Qtmuh57k+75Fp/2LXiSPUZDdcNlB/4hnVXdvs5o04dWKWsQNdUF1kCtqA1rAhhRWPMFTDDIYc5ZBWo4sIwnrAKU+G22JHet6n2EYwwGAKE1SqDaXZsLAfDPRCNyFishhzH5ddToJP0vimS0eK1myIOdrav8dQPW7tMSlUIW4/ZQ20Fbf+kBFfiFpcVg7tP4x2mYXMuPU4lAHdiV5iWTnEQStHBmxUBqI60M8ygrdJPaCcSO0xbu0yZEQvkRPG7YcMcRq3/vLAs/ZjA9WjHYqsuP2NIRaeIu5jiLMhJCmAXsODE+2ITIGSu8RBm1b0ijVuylv2LNg82HCjHbBtwaeVWt2kcfueIyzC35sXcfsHA7RT5MftRxQFSZmwaKc5ObatLaFtj6PPQjxsCgQPtF9Ip7NWLqh3LkAdgFAaHYbs6Dc2vmEOkXx+TibTRCQmQYUF/dQ40FSP2z9CFKJnnbxBhe8dyPfHZv9h8mDIezz5dnnnb1682RV+RrvGaSd9wJATvRLr7W+FsbMrrn4zEPOzLauzNjZYUD0VEoU0EO5TqB3BVqkfgnK4Hz1LSaOJeJJlKPDv+vfaYbNxLID2r/rswIRuCpp+7sEiFGfqf7dBUjc6dQRRePmvN2OkpY+Twuzbl0XcROpXsZXfEbOSwSH2eJ9ZUtampi/NXL5y9dr1G7OTmb+/+OXisaDOObpqY8oODtL5Y29f0shDN70TcEfcqORQh+5VJ4COvF1J48Z185ibljRyxH1LGnv41iUNHLp7nYA85gY2hF10fQeO08Qcyufoy7gEXBNOz+d17SNNXxuhIGmF4WNsNiPO1KOP2MmF59AJu/7ujtjLcetPHd1ajVs/IT36uoSWNVgpyRDDcofYo2eOoJjW4ybaBNIU1A3jBYg7ei2OgHuejLKyi5JLk4xsKW7/nEdF8Skj/uGShvJL0fcysrdW59dAc2tHk5HWRayqSF9SKzLia2pNKhRSyirLUh72H8r7BoMMdv8BnNy+DJGVzCfINIzH+5DRzpxr/XV+4+NtyFyq+U95DpwZP74fHDfyZwR6LMmltHg2HKcLhtoUneCcWcW+x8Pn3SXmPxzpkS0QjBr0qEYcKkDnNPH/J7957T+InoMrm9ETqabPJ2cZA+bk2JvQO+cgoHTWELPyER131NYIQY7rS/3wFreesHOlscHuqKklbaFSLJxpm1C5PnkvuOl0w5c+dV86Dbxl6r79GHwtOwHrgy+55yb+AVBLAwQUAAIACACNKpFPrjHayLoBAABPBgAAHwAAAHVuaXZlcnNhbC9odG1sX3NraW5fc2V0dGluZ3MuanONlFFPgzAQx9/3KRZ8NYsyFOfbzLbExAcTfTM+FLgxstJr2oKbi99dyjZX4HBrX+ifH//rXentBsNqeLE3fBzu6ud6/dpc1xpYzagCrps679Fzq3uaZwm8ZznwTIDXQsrjp3/yz4mgjD1Rm0bbN2urHT8P7Zsl49rFJWGhCE0TWkloX4S2oQJ/NzI7ZLXPyClzVBiDYhSjMCDMSKDKWc14V8t6uAm2YCxBnUGXLIaG6Z3/ECW95MkxiMIknrhcjLlkYvuCKY4iFq9ThYVI9vRibKdLr7YSVHXg67+wT7OFC/BMm2cDeTvw/Hbuz/1+UirQGg5xJ7OpP70nYc4i4G5CYfAQTP9BG8aLevxDl5nOzJEO/XAcBi4tWQqdKsWQ3CbjJiYqr041O8H3nIGNcZJhDYKzLaiOVffHkCgLecEBSoWprUgXDe0kUY4syUS652YTO0nObtba9v0bdccYRaiS4+nBjZ0u0yrG1GtcM2xdsxVxa/O+5nJBZzDk5datqC9UX+CUSMVFQpPUxyW5GdPuNHb9UaXN1BrUOyKvmqc9FNBVMwH1LJZoBWYMi1d5pVXpfJ7beCv24OcXUEsDBBQAAgAIAPcLik/5zs6pRzUAAB5UAAAXAAAAdW5pdmVyc2FsL3VuaXZlcnNhbC5wbmftvHtUU1f6N07HjsxMEWo7tqJcRKzU0oKACAFCarEgXkBFROUSbURULpGEi0lIYocp2FYJCBiVS2pRERAiAokhN1urASJEroEcSGxJCCSEYEISQ25v8O5MZ63v7/2+6/eu9X37ByvsZ5/97Oc8t/159tnnfLszKmLJ31b8zcbGZknkls27bWzeRtjY/Kn/L4utFDTwUZX15y3k7ogvbJp6nKasjbdTNu3YZGPTTHjHeOjP1vZfT2zZj7SxeS9r4e8t4RHXkzY2MS2RmzftOZmkGLMQpkewfL1Jmbb/t8ILq3CZf/mtMNvui+/Dj3y7N2fzj19mvt3pUPR3pyt/7Vgrz8wpPcpZ/cudk4fucN/9cm/a3U+WR9/MZLDyHT2KwH6OIVFK1iWDS08eol42MNWfOBhLKJwbUDQpx6jyHhPjWrvScmKRVaA7NQc73rL+nlxjB7L+2BD+6WZr/XlUsl680Ax5r8DJ+nMq4qvjHfpSiP79xBMnZtBQqsx6UcL5moJK4aZ/eAUERjDJsQoHG5vbTgVOCrueXcrUWIOVuxdntrg/OPChxFZ6Redf32xlxD3Y0St8VDnHCvf/wMbmhGNeannOYul1XVu9ySoG8W5xTdVPIBm28Tje5s4UQzMUHwBnPL7fLSezceoxJS6ur5wIeUeV8oU57UJyR2/Pb1yo2YHK/pn2RGcxc8fIcQp7m8CzxtwnGJEhSXcwqi+bCFl5xNKUYb325+K7NB+xk6vNiRVJ37gfg+r9vrq/3w5k+RWSJ5mAYmeQY+qexpAhyHwNZD6mFm983zIbXUVpSKT69CmNPR8KH+MyPKhEKl7sbbx3lcTZBxLnWQwitqJYmScNDoA8+cmhmpULVtH0+ZAn+bXKxhIAo+4OILGooklltPjqKcMNc+ABnb9YjNqgChGG2uZquuE4NUWIop2Fmtqgyupc17dsanuDT5ReoTg6+IoPJzx5BLWsVF6/X2i3FGVZhNeTGVgBrZxzYRG5jHNx0c2c050/iVJC1dHCzCqsZNwZvHxU25TLljorpRTfR2JzrvOGng849qDs2fbPoD+AbkOyTpG42PGVotv6ISpLM1eW7Wvftqi3Yxx1VH8bQ5hqgJpk/VTh1MPZczypJ5mhmmOaivR50+iQqzi28u6DYnWuZYaTQfLEq+HmAYXaXyK/xdzesxLlAifl0+sNU1VECMRFxQuxebRBlbs6UsA/g3FFHL/eeaH08Wo2xTYABbHdQxsNM7vKYF3jDfm3zqzFG5TGacD2az8CZrC4NP9O0LshR7as+OwItKQ0Lk2MHAja8PfDh+u8xfwkTPqT8jU1qq0kbfkaDuNPklCJeiC0SNtplDWQhTivHOafjhy+0qmJSPq1FdHxrQGdPPigOIZHy2tSpxZU6cwjEJ12FeaB+uS94tLnIgry/SNl/uPCwkojdAZr4YMWbXaebSVndWYjkpZA1sH5GsT68/2+9eJVn2nun2nHeRHzqZXnuW3EbuwgCkAkjeFdoME/i39YT423ENnOKYh5bXt2UkaN6fZu7Cgg4EULMxxWI/E05WhcDzmzTvdYHAroIr4zLEcgTkHhVNiO+2eCwG3jXy4+e+ZPCr3/e+KNKpxXqWE7il4OzM/z2TjDcVIlSd4aXWm8xJ1Gp11tImZe8SJSt2W410rK/TX7EPoEuOGCLDNPkQqlY9nM7jJehAvSq5SbIcnxuz5g2mxA1Zd41A5y+qqhg9JmIWQOdHoUbjgpVy9HjeqfIC0gMs5VjRuLEyNqyB8cH0vuOBbNRa7lVTHGQlNUOdWpdPN0J/IEH0lv7OEBKBwV/0EGGcqzjMJdUqIa1GqMddIZ2Ian1l7z3NoqxSJmf4z9PhX+HrJ4d81m+z0CNcKmnKpOFZLzLzB8rzUR5XMFF5ycBnlnOyWyVfX2p2UIEJz/sKRfjttt/5sqtYeraCO4EchNRK6ktT0Ja4gZO2K/Ss5gJNqWpaOMCunBYLF4LmiWK/WSzDHYppMC+dkPGgor7d4HkRcTGFCEvkzt+97hR9cXWSqrM39oqqDGDADZzDP+4GzgavhpNEYE8wR5Ezx1MTqiTr7MnxbFVHlQd43vEIpwocf/2bnvHKGFOTYa3kP20DbF3UmL5ikGOfvdtxsypYpEEqeXt0mMUzcPJsvRJYZ0iK3/HokKxBQr2pWwGysQKhw4BZBur2LJedVYnoKi5V2cR66BS1FVkA/ltPiwtEQP6WC6FJRIJenU0gQl77swa8w3gw+WXkn3m8nu6Pyak7PzKHfTVoxN2aKr2jvHg//UZgtTrC/ZdDUXAjpRv+gKRWvjqUBX0sacNrfVthEOxRsuqHJMUO2AMCXD3bYwW9hk4I2LXFoVKw4LgMkxYZNc4bnXAeSfVrZiNWKW7bwEUQy1NdMazzhdZZqMB9y/GDhxs42Z4BJdT80FU/Y2sZ2/EwDp5FJCnQvMcHIbZkR4vYQXsWQ/k/Me0I90VUjXCThUMBubUEPK75hSNKSqbB82xfEH0tPwBCTbf6Pz+LCbB++bPFOcJuSB+kr1h4CUdxmCyQFTAdmcYifdhKxjKiuFRX2ADuC6vG9NxsCijZGCjeNXwqIwJ/Zo7G/Ua1Uouok9oPh6V3l/eJRIE+gALhgNF5JlzbVaRXvaWApm5TG+Ce6aUg90f33Y3l7OQj7aT+2lMxXjjutmDCnigU3my1wpY4X7j8y8s6tAn0X/U6EoU6S3UkWsRLR7uDKTQq2gqpercOEl7d1CjQBQjuEx9Kd3CMjLFOOpPLgrf1K6ilILh3vA4xTJfv+Q3HL8OocpkBbHkjvq4gRihRbUjzG38kW6UWF1tTTZSyTMjeJ9XgncOH5jRDikNQlhK/9qXYq0B3ecQ3ff1sEbj7M/OhRfcFpbvk7TuBllePjTHlz3pt32CLRoqBiRZMC3AP0R9kWyUEG/zEdsqZcytJYHVNuTBnutgOCuaLcIx8lAd8NFgYUrEoYrtRRCypWT1908RJdasVe3GRoDaY2Jizaf/RNNkcDCXt2SilmpGB/RDR9gEhqYY8ZLBHfqYOg6DD8VDiGOsVaspcaQ902Bzw9Xs0zLa8DpGJzhdjjEthkMJqs6PREqPW88A+9AcU3xIkLlOu2+hoJKbblvYTVEodGBqdRaPilTj2w035gEkxsU6ekiJZhSYnOqv0OEWnMM6jeD7eh8a9tiwrx+QzroTueqkkWdDBHOs/dyfl2CF7VKB/hc/YxaYVEnUqESnEzaecXpY0VQYJdG3sx/WGbYDiLPBFNp6I46DlQpRWTTaY1aWAeQvRLF8D99VYvm/N3BX7x58al5CmlFiiyFJ6bkLHnX8W2ZsT0v2qu/yFYxDpob3qocP+4an+RYtmmtkgoLX3xRG89C4DAGwC3VkL7FamoQ03QB4OwW9FOkUsX8SevNl/QDvOSzfjRmyMz8MPKidiMCLeRx2pW646RlYVHVZEXHaKgthsfRznPsQNloXCPwAEvB54hNaCcAELBEmDT312IZ2xGJurfdPlQgY5zxyT5w/2LQ7c7lzSb2EApSK/XNPriHPfFDGn/fHioJcQBjKuOmKRu60ockqicIm326UqqckXdGcfNcv0xRppaXh2kyB1AoDN9EJUAINC8iwQ3OR4HupMJrsGlWskLpecSaAJcCcRfmWDtTN59OqLU/HmNoSUDEa2RlR+EQ2KaCr8+86/h33zWt7mF1vasl8y+UVM85X7Ka4MZvgPoJB8Z7YPUGHsDkRVeRNl1v+hDUWMvsHsZV/7jgIMImjs886HReNZLZrsyxOe4ak+FNTJfAgGy6+xGre9DOqRK6YNfVgPSgUn9BJwdVyKnSNp4CWyvlFYaQ1Fot72r7qDYI0OlM+5u9rauGTBl3rrVhAerc8Lq7mYmo7fpph32PoN8+1raCqc6iukkvi2OdFZ5xqxc9TCz4x37H9RTIzUAYRxvrxfci1YxAbn51pIOmtfrdsMvNyD6KIyGno9Nyr2npWvYEQJXFu4YDZlEGsyVQ5+ZB/rizIUkA7+/ceeK7x1eSvt1N+Ig9Uf6Fguqb2JLnorKNNXx22M8OxLG1qbyvPbXjHKX7ZFlYVJfnCRnwnkpWOU+xbfTswXZ8q41HqdJDFNTD4FYtcJYicslWyNQIPu9bN+kTqyCTzq2Ru4EzEcHiSfP3nPXiE4nPeIYrf9hxTnBkOaLV7wVYDjwr3FSxpq17vfhoyokiNLRBsIBMmfkbI49XHLLC1UdOGtbeNohVT2jb9HMDG9+Axsfm7AVr6tIL3CKC85EDhgOD5leTW1H5pPOaSdU/kIMG9BsdhdaOjycR/0DyDe2xVs5ZzzjDji+UAAfZL+SxAv7R/P/9RqC1VJDFsT+JPLcmMg7weTbH+ORCXfFohSNiTWNGwcL/B0+5RfTJrCqxDl28/P8j2avFI7p6NE9Fix4LUT+whRsu68yz3XShqbrlE+vKBXVJdUEqYb3jqS8GS1Vdq1RmV8PnuSEgqerCWRCx1y7M3lr/2IT1SDT9rvqLMztVy7tgSux2dMKz+7FbL05Ikj5J31MjadaFXgsDW4y19Fr5htd6mV+LfQYNF7TlS1Mm0O3sV+KRFetVwzLsdnr9UumwfApntahVxcsPdtAYgl1XPrP4DmzzZg4we8K097xxU9rmOReYLLE2Lvg3JyR4DO/3tBZbZAcixgVntGq8MF1ogo/Gi54e/NuZpGiH/leStzkH1guTo/crfa4JkwG0e0+HZu7E6wKWuL8cHq9YkblbqQra8Rp7uHgLk1t9SwjbzuRew7pHyRIjao+90pnsrFNd7kjMEOaM9SdsoTv697uPYWglSz3SybX9/neLrZXf+jvFSJQmvGiAPr1ODr4/kHQk65dIhSZL8JqKhB0laCI4mcm5IDPCwisHhJQo4NWdDa4E7Vbeqr2hWx7TE5zzSyQA8KcuvdIi2j1Clqgt07jALjla7yo069LvcT5JROsu92/4PZHoA3SHqmuOC+XtqbcKKrkNAYgrzzQpvCrETm74PSU+9tLMhP2+AnLrcl3/g2YhphLSVDXu+n/i6iNhXPRJwRiCEn93eLa5GRaFAYLSf7dXkVzkiBTIp1p/l3O6d0DQRNp/tAp9uuNCP706qv931a68NfXQ2l30H7sHWT61uajfV+KCO+acBTG5sg3/wR3pjQETc161r1sn3bZIVsrD1mP0MXNGNWkm1CpiHllhFeLMG0IUrSQ0CzmtDTkPpqrIrzNoq+mA3dD5KBruVwpRr5uDb8BPL8Ifd0J9+iyWk60jm14fCTZMe2dHnOPsdMEoYX3jx1/ZGK0Sd3YbcOIIelgniMip5AgNF+Zuv3LFB76n8ybvQnqdt/c0h+x175G85Op+LPulBOf2BvxPIqOnF7IhPHS+l6Ssfs2G6lnmXN+2ACVah8nAiAjGyW4/Xt7sRJir+dsKb9zjbWNc0rYGV+jiC3lGpho37w5BAqUe0RmQaG+2EaFDTI2k4Ke0yOHg19PMrw1uHvAUp06DIwI3yYQwcm8GZqPymP0pDSXXAt6VsJJO/tpChUvVLWB2dzES99LdQvIUxTGD10vi6sQm46VdHuwj16/7uBMNYiSpHdwIZtZza+3cFOvLuEMo2tnRvRhmwsaarYnXmLw8+W4XaFUcH9CdVOWUq2WwVG5DBkX0QTlnrChcYbrazmzvNrY7IwTcNMjQAK4aTdiW+2qh+ZXbcdMZsTuKi0IF390cXlB5vrkmqW1h7bmjoLpLGHarFNS1knYQe/F3e/jcwN3U8n4kLedOh+nq6JFEapJbGYIpLG5RPh44RqsazcGmpQO9a9M5VVpkOdAhkWeKESC2M8Iee4MWVUWUIROl8pnX7pjp5nH3i+CjhxOuu12N4i4vgf9Ur4sRkktWU0viSK3SOMd9AvihLkAxec7A1chNe2p2CmfAE2EED353tu+NVuLIeUKLV2lcjzhIAUtXBlBFRSHrCC3OCC32hj5vQiuImxzAUkipY40vY76QHF5CsVuqePIQU74lqqG/QYtw3On7nZifc/26IZVMtKJbgJbAhNYOpusKKsMItUI4ud9z0e6zW1DTijtlAkM3AHBGhLzLhDZmWrzhdrbuZSJ3YQk/vvXZ3S/g++p+utzITEgaObdrDWzLkvfp988GsTPoufjsi0JY6NxJmUkbxBTAyTLmb9eYIgYTW0kjhBQxsJOwbnL2CEULGxx7uQCjnqBrOih27wA/rV7UnSMejk0qKfXxoPYacn5MZxpSOWefchS8JdmpUcQCcI9tCtOEQkE93jb+4DLBn/ykk/pVerTI7OT8ug7gVuBpcAwSwH86DlRXl1wtKBtNwhp2k3vdap3324OrYQWVIUNn1jFLrpoSJMuCFTxJ3U/1BZWtSli3xFpTw3oAfaB2SWJQ0xtqFaJi4fsiUf5bmyrUMcImrsS0wn/34u9XeKhSMTi4cVgIjUotvJBQ2xQX1sHiIB8UlwLcbAzkBqiWb1W5S1goZRSK6z5qLSZ8C0OHVmQgDlRBXQlDr4L1SddkcfOaNvLqzoZk2dyKGAFiJAh+5PZ1OZytOcYfp5EFBJhhH5o4oml2aV/SHfD/QGL7f4z8aHj8Mh+KZ2IerY1chw9/8CyTBGpPTjZShTIXRuTuLtLS58OOFBXiZvNdRxlaQepYfmAkf795ewdpScuzXieHt6R3nk31+N0T9v8/E48QCoVoeWNFgPDk+ISGD2Ur6CJTU84eUk0ei2UxKSEmux6DcCXktn6ayMKoe0VPhroLSYaJbj/Lo5UBShNgeSzjSt1IhLnpd8hCo9ATHmo683j5s0z0wMkhuXhyyQcrlATLEwIJt5FQ+pYU62o6kNvxkDTjzjZ3KWbv6f1eqO5j8sdTS94PYlnmoRZ5P092IdqizW2HfaMl+hSqU56moRPTjx+mkplDzh9t4E9SD0jKA5klX8AkwMNA+LMEwHFx0Nz/y1hjmKpxE6tKNoOdgjAfz/l1gXyfp/pKVoBo1BKGIhlGXbMK/+och/uLr5T7As7Ms3RMJdg0rWVaPmQLnddm5ZGNv45ZBtfPFL5YpkK6IFJhKdxWtuQ9/l7cQ+SoJuXPg4oTuBcuIt1ljtRVG4uFwlWZOyTx3K/usQUS6M0g6IsMpT7mCRHfDghPiNePbOQZ8+FZvIp1pLgewtMZ7mDtQbwQ9U8VuUwDmLoAFkSZQq51ldei6qLw2hFoOxbCphDJ/cgKxZQ3Y3akQmfqILCwwUpLs8No3lwNBI8xKCR9TcBwNd5VB+7TklazudSlEigNrf0mTuRzQCy9K97od0bsq3CwpJOBYGbSMuRkPBNB04Yi9fOHujmjUNM7MZp91FqRxPZzKfKO3uep7k5ed5PWQlR+ykClFWvKFOrdVbgHF85lXmeetVsHmRO6spzjBPK99MUXFXpdpsg9nc38RLR4YOXq8K7TLdtMs+LBsJ6cVXW9VxfXIR0RAsN43jMvCfmluPRr9zbp4OyusC1PWQKTiTl8z6/Q1N5gS+gMpvVcHG8u/HSJ4PJqSNwRPvUjZ78bTisQqr/90CeEhtdUEqkEGtvghDiHZ8qML3nGsHGPv4e2g5msxk/IfZ3kuia/oGshKJVYazqzCUVnTjeh87crjYbbyl4Z0DCjysfKy33o4cTjkuIYyOaTImx1vxVNLNtW+Qyg3AmzA+lpPprUKDJ8WxfvwnOGA9m5Z32ZFGqz/BWnu1gqLOJ+MSNxMLDP/mP6QPoEujn1eh1+iD7TwvfR5YrCopLW/YJ6rtXTbtKrxKR2rGYry3ldLd6KiB9rrZ5t3MN3dI6hKAlZk0E6lIgzR2L7WdJjjwXnDPwlRjaXs68zu16EkXTX1hY5gADDdPYD06BijF9cKqMEOjxzNQd/8WFGJ6DX1hsv6ZAXGVWyoBrYVma99IKrV97RUzSeIfTahxbFWPh380P18253UZrIxSVBzABxK19ZhTvaMSJMIcNmlG4FlQTzfWoG/Hv100eey2d3hkWddc0+IOQlq3Lq5QPsI23O8TK0/60B3kikfm+t9hY9aIN41Brp/UqcIsP9y+CdraIfY2EPsHagbJK+liOH3hPkPDAx5yT8DBHctsL4UDxf261UeaPb2ix7gmqTX05jOvWoHrflBBPKPxZxLs9zb0aN+ZvrZUA9d4gnjKQlxCdeayyozIuPw4zMj4AX1KSF4KbZpm3RLW2iprLHHw2yB7Jcw6LqDQ8Cd+su9h+ZITvXUAgQqijJ4jXo+W0g+GltdKpw4QEEFhOLjY+t97kijEa1Rd0/H+QtMaGXRccbvKGxoHQMbU9YDyUnj0Y2hFIIponSmdn1B5KYfSvX+RYcXtOZvNcBROPlfP6Jn44os/2YqnqiVOX/QG3TdR9zfOqRo9JiJFH1XZXd54Ms/EQwJLfWixg3OOeF3F7LUMpEZg7dOn95rzvsywOgU9MNM97Jo1OJR1rn9aGxSt/cxqSpu88ZVcqLS1WfXGAcODLYkFA0VaZLHNMADRuGWrwZ83MNFTHPEl2g1K0W9+SEoXGfw+A6Jb1dTo07doMhK+z3e9EtFRiYcOOh3JMP51Ut+MDPXlSJKB3EtNtCUg0JVIsugl4j4/NmILmFto3eFitQgj1HhSBlHmbw7qBBKkAFvkxwPGoceLte2g1yfjFaLwUaXJrizLOGaHYf6ujLK5WdeH1UbtbD+Wrsr4O10KmQDc9HFF2ha+flZBHj8f2VAXCmZqgfsq4o5fmkJa31SqwSE4BXeeBVc9Hfj7/a9PqU3HPx0MvL2l/AQqfIhor/a+Sb6A6UpDwugzX7jfdonllNYqMe3/vwo8QtqCgprUp6UkkTbXyGKg5qitV927zHhBNUlsa6KIvyYvq+KZNmVQOoIl214cVOhtXX9BAdM//zSOKu6nGmFPdy+6foCuyp/SuL3SL6fJ46TFRHsfvUhacDPQ53lGRtfyrf+77iLUFrn476qyOiSJmL1+XCWWYNOZdX2kOD4w1AAHu+gY1Wj0PM43BdDEQTE8DWV7BHmHnez0aBC9w8bC9ZVFAzdwbVIrGh5KLJTkbcb++TbjufQNwxtEAMLdRajZdnVaqjq8VIsqgD8BM848UMvIZsHpzRUJ5JN5lgTS/YadhYPrcs7t0zLoeL5vQ8PE5aXMppZpLtIkGfsSfaFag+2Md3YawCdV7XxyP2JY4nVW1Vat/dFL78aa4IvIzEfBllvx75+cU4dmutdBmoIenPpYc+zt+hZDgNUEQbyw2NnHNy1EdFLjBHuHaJv+Ih8uiNDU819ZC2BAQ6/YCKT4vmfX10yae07eX9MVE8vcbMyu9lzK+q2S7seSvNCwrbIcworNSGyoKy5xNd8ueKTVfZc8QMUpyhoCOPWcT4hLNgwhNfSDeKD9uM4ICY8PNOB4c2HS24kLDWtpKWZ79b3XWx8nycQMwXLl949nm0Mc5t4Gu5FqdKzfDQEbmttj/nYu36ws6T5Xk7tD2pK2mVT7d+/9mT3tH5+blDV8CfQQ7eNtH8HXfsZpK4KRvq4gYHPN+RGSl2PtlJS3yyhVocAmfYh2C2E+ghi6cur3Q82tcheWb5rIywqPslCuoayTIvjV/68dPHLDSx00kKRL2WL8pef0ktW7ZRcbpUYOikbpHgVJ9ULNTq9FArlwYSPob8sbycrEm4ZgqaeaHvlQi0bYXj5uMbOj/vY723dvDRbqV00IduHy4v96Od1Q5urGOSRpO8Svt9jWn40J4FjT2UyH2gNcDjW13IpvvV6NiRpueyRYVFLT6nja+od0oYcljV89YxzPp2E23jurvbgutbJYwz/jSmNkV4RWFKK6yWNRE2BX3pP3C4Mo29V62pOOQrvZrQBMZXPNfVsY7OhiQKefn1/AdodsEFNIQ/wgpau2jHEl8AkcSsAuqbj2AgNII2vgZxMN6WuqDxdV18OCsn9eYIn+XzwogbxId/OWZ7rkwHZHrkRwYXixlaYyXVOTanihhnM9iAoOhK+xHrK7gpDzvJjhiE0Hp/WTLV1ua8HXF6QTcfX/2OO6zopUggjq/2SiI5qtjrql254kIpNZWR5vciTnfHwnqalnr8l4N1jXPpM8bWcqSo85m81mzDOfzMMlaUJYVY9AAw7WyzFT0q+fcM0+VJHs2bQZLoJrb2nFdDCFXtpATrgOfbBzdcEGuO/fcfNPwfII9yitUKayqaoEIswdbswwvFqFNJ5ogAttGT/clUyXnpiWruQg4dw/TAX8u1KnF5BQGvisuoNj2xrJ36uQsZzHssRLLTnyM5mZv0G7z5K53Nzr7ksn9RzrgVsyUT/4XYHzxbmrVf8yoBL2i+UTf6YlIrUumxGNl5+z5MUuoSiftfDX7kVlgZB8XGfihQ8yAiE5afPISZob7cdzr6ZUGlvP4Vo4Mdvd/ZgfixrxjcKa5Z5ohoanglvlVDnr7ihLg30v7ewx20JjTPRHm5+jR2FCMT3xD5QImbtF32ytDLEa2rw3qyB/8Q6A+B/ssC9bbZgUhPxBacWk4yn51BAebeFPN+3VysJFP8eK6HrnyTwdGcDv0A2UwKgJoE/EJOCd5gMc50WwzdHsqPa6X8i7+u0YmCsXE0QjtPq0jqDcZCAU6/8L6WMUJAffmmdBv8xIf/+cSbjDNMEMwWckXvpq/4J30MsrIzW5j9uYNFAYVJVe8z+3Vt2BAFpx3Me5oYv1kQ+UGxOtpCxmca5D75vzRxJ8qD/OvFijOfkixV3iwwTsxgkGTzUHMXNwBvnKigUi/KB9JjmXIxfwUCgcMw8Y/JZg1A5AG7pIPjdWjy2zJwdTu5ncmA1kr4WuRjMl5OFbFMQunR5DclziKSSlqc12jb5LcUUyi6kDd87mt3srHTsE4pRaCCianw2hW0KENOwaUz6x1rEfM5HZ0/lGVey2jIZSsUsYr0VnhtwkZ+J0DrHo2w1iSf+pF3rmh809AuiI7OO+egMYau8vazjESyNtIxFlGFZndJkCOKqWPiIAXguFv13SXtrRKoWlahMA2g0pmc/qQmbLDklsYn5fZIthA78KY7SbXfVSqSrXgANbgVGx/jVcqlEFODs6q0ivnz19ozvmtPwHL3xGNG2ke1c+1nFcA6Yne2jKGlxGAbRv6NV6h4DwhcszW8iFHF1XrxKfIFiTIpkBQPGYIZp0uTW3Vp5VFnChwPZZcfj3/TaxudECoZMS81BnPxOGZEOAVwDz+6XuLOHmKfK6eIzu1R0KMyILVUuNRH6pttqvxQg+tpiOsQa9Hk81Pgau3GH5McywQEP9FQedy7g6jseey/RE6uI0K19XzO8OSSFYPaW8x+KrETcATXa1NGxIpKCta/u0kunmtPM+R08SR1XDj0cil3CHtVYYoFOAsnTez8s00MEleco865f1mrBeRjEf/qAW4RBPIfmekPgf4HC3QnzB7UPhpqLLWk6t5EPwtg83G0eavuTvS/Iy31zxB8M2bWY8q3C8l4NeMzALeM3FXi1frvyLQPPz+vFIVYVpKmXP6yFV0pAVVJc5Sgl6Jgrcisif7fLdgX8BzEzLE8w3P8Ebvnu0ROiCSsJjbxKA9iydO96nim/13AH63/+62s7rCehQfjrCf3vLN58uwHEih66urMlFT42jXTxaU+4zWuJn1FSrX+Ubrr/Gz0KMOo4o5xKcnD1+VXRsOVCIf94GtCFFPAdW2fWTge9SYLKxgxzkXgJhRxtVYkAWJy9zqiF56x56l/fofEdP68Gm/up7K1XobiseQO0JzMKazHfsHNHh1wRLT+SMelDnYsP8dlKCNwrZikrjvq6RZ2Vnx4dRB40UMPkmFAMeX4/XFj51S2fk9tLaPPw30bBickq+Xa+kQC2H1H4rUMtmkfEmeo/zFkpj1vYV9CMe6I+nN/3aVXYTsTJD7cGjj3XaWdI+rLqPAyBcpxs9ACc73NrLL7CEUvKD3jgroXLYz27zi8PRL0mfvODDqYzIwSRoG8lXwFH8V08yC0MBPAM4xEIlzURCBj7+0KFovVpb21VoRCkva9scx5kD/t/Ljk6x9zcfH3i+w8HEN8Hw7M7q7ZltiU1HaOihwJYnbNtmCzozNq7p8Pqbb7JDsp+PbhnZ0dfcHkz4idxS1gJjPPkDNDv/9jfUHlvJOmJ5jzKk39OOLmsejLgvM5/3Rcx+dO7gqLXMAT0IYV8ej8CHjeMQ6pkh96Tasy9AB7yV2dT2JEfxtMYmHpTEu9C8aLyIvxAoaStJWvKedIQSXj0lr3CIPsPKxLkzrZcb2X9Y9rnxHr4mb2OMZSyOc7qZ+1kTtG/IfSlA1geJz/L+LyzxUSgOr3W5plWVNOx0ioEPmqZPUMyumoW+pxNzL8u09qUw5PnQ0GgcO2MEncAWqERKFNmRYj/IXi8mAgrv3KKH6JLy0toyHJvzTzI0KtVwU19cSIMC6DHiAWb5T7DCj4nJGVCIRIQcVIGNrBzSByqHk0yUALpL6mEFhh5Rk3x/WUQc+9aAj/CKbqzDrFhZJd18FsZ7DvxMAUraqyWg1wqeRbnZ4wAdADKBqSVTkYpsLzWJ9WK5eKWqltzLHRvYk4w9+qEiimQLQO5fU6MNIf4rQzXl8oigT/p1s/LgvriYDMqwOgxt+I7dKFg0RjQ8HRUv6/h5mzErJwaiYJp5dQRbipq0RhKK9Yffs1gxY5I1RdFa5opQMb9kOdmwd44XBjYXUlUUcNi4riPiw9buzVb3i1hHXbgRbO2ghdYIgD9ytWHHkaGfqFEy5YS2eph3I5QmVeOLskckGrKD5Sxuu+w2r7JCzKgFsCAqgx1ohImWLM/pwiCrWGDSqI8Nr9WdcLRFJScyk0JqkE1gEiv97lghCos3CvabwlLAon3MFkW+/jLkHOsNYCZH1OfdC/qiPv2fOhLRKT9QqHoB7qdkmr8aDY2nhSKp9glOFNXZ5ZPQ2vVWBHOnolb6zdA3+0/ge2HrkVOiVmeLOefKV7HbKsQKxJjP7j7MYf5D/If5D/IP9B/oP8B/kP8n+DPD7pFnFuTeS5puY4KFYzVdJ74eXbWwsvg21/8cKadcDMpv/9hhNYnKc86zoaoqNBbutnkSIGyuKNM00w8QZINRZViWKgRlFGG5tCxsIpqlCVnBxSz1YfzdXofjJWT+i0XipdZwr0pEar3a00zz1pEImMSTyXsGevv93fFdbjiX9iqtBh51LHIJMu21BGfaCNTY5+Ep7XYND9JTFKD65+jCEz9JOW0BvjXCUKpyQMBh9d+MJCxBIQUUW8NLLwHQyit20qkw2ZVF0Cred5otHUq1xvto4je/lC3TY922GBM1rVOPz0wi6lphlNrZFP7Xv2xl7mQHG/4e5082Kbh7AOWrUdKIgC0zx/R8/25IkG/NH5aYcNusBT1SG5aN5niUl6ZuheZU4W2Lkh9+HayIXtzTv57UrXS9WAi/7rCRfbm9+7SdG+4snhoufyFjg92gT+xWGH63/orvymOgSFUAfgVbUZLFU5kVSNGBbpgyEYDHNIGqrDi4Q9UIscP06BGtqgeLR9A/bXd6AnDcgqKCD6Hq+KNk8BbFu8Dsa+rY6kKBE11OZBQ3tHNuTxt/gnWkUb9ENaWlOMVDIuA2XRRiNcUlx0WBovjrSHRggLsT/4YViPJutYWJSZYenDo+/yZ8E5N4xjW89p/e8Wt2yxPw2ZJVq6uqFP3sFnSjfN7V1MSkjxtJ10RKoqLgFoPl2EHAj85bYRJ0FW8ZChSkfQ6vwIU9K1MyHMTJhIEg6HpfL5XzZVANcBbjLCtYRTVeJRKx3vNGmn6QkZnlQS0J08s02pP+nq3EfvwWZtUQbplq7v2TSrmRsurDQihx0z+p6e9CWZFcpRc6nM4THkr01tsHSH4TXHALuwntWgj4uw5ILhLk/X8KR05IN0Xy92iqPXAaWpBT+j7Ww1MY9xyu1c/LOm6aMstXZEk10ip+QneZVyJx5PZFJVmYP8w4t/yDM5tSfgupNVzY6IoewOHz6NSz301rgdiN8Pc0H4joptBewFN+esXNRzN+uVfoZ9aradXVwojn1f8VZI6tzi7+dNclPoRPmuEtH3K05pEzNEKMP0fPtwEhVbqW8bxKU5Ynz7rFNNVVF2K/W3P7MU+uB9ui2HKp297acSpaFBh+eCck37g+7cHrRa5FNPFD3XseoaJ0QsZpfzWLMyQClVVA4lTQjQp6WC5uffwbgS1jM0ifJs92bm66oZW39knU0hMWRfGeqXDk0u+UCx/pYJO312vcErAL2yEQv90FroOzITlK3laB7nE0uujyWi2R/zebZV84UCzT7tmNDNnb8/c+dfz8SDxOJH7eLB95WWe+Rcbyo5pNqpjKJxgbEa10rTC0XGkQP81OhojV9sXwp7biy3UverlKXXooA4tHi8a0pR/HAvn4vV9ZC1Y3iBbjiujDdujTy/eFO1oh7nLTfN51FIxHQm0GNx6uRcysEumWAJgJHzAFdSpA8Csiuy42NdYnAWKhEQci4jglHV5YlQUu6LuD3Usf9G7qywH7eN64X66J72TkU2Ov/L4DNpeFfXrzpGdNmZU1YV+orMfiMouo5423j1U6lkDuvtBrmSW5U4+PX9JrkiCOzsi6gyXp17+NPDy6cymSWHr4XA4/3I54eLgMZKfhLFXCkINdv5XgWDJby+Ie0qtjkhw4GhTvlqxP9vZaO5SqPsoUmJmfYM0hTHsFPoA8rkOl6KATUSlAXo4VuVbFJh6Ic0pjYngtWTM3ZkbO9xdjWaUsO7rApJHdOwScCrHHAPbauM14Sd0HV6+qn8dh3Bw0Cf5ndqB6PcIe61bQtRvcsem/jAfKbSF02LWQJSQAOpeFAa1xKbJrE80pjP5XRoVfQu6HbAQudXxyn5ZKb9SG5VXloyH8qIWHRfYfCbvCBYuhafo/FqIWtXBbrnmEO2ouitMJ2P7XCs6eIB/hjrH5edD8h4Pzjti1Au2xDbuWA7+zELi8P6MTHsbigTuPiZxVQv4s+jO6VtUQ2HGsStDBJ0WyKlHmjiHcvwHg83NGtxSgQ0e6VGRAq5FtRojsc84O8fS8EEK9KvtjONuV6EFq8YglvOkgL6cUvTTecQpaBZpfOOFPCtsfyVe1iU8ynlbveojNrjDo/2e9wNx2b4HR3w3Is4EF6O/mqQrf27Y4IK83eDF1XJqA6DfghiO1fLUtcg0GfDUXkK3kgnrPtYsxIh+XtYFOaHhwZuMuAFsHe69CXlAKEAt42tDTrMz5Y9umEaFXvXtMDs12cYpJ3bFZvU0+/GuyPgb9fnjzq9zT/GcTpY6+REtOoh6ev+pLVt5K66uGhxsyL4thdNKdQfE5tzwdrYNnZ0DZra8mMiG183IEWK1X10ppC/gzzPmPPKfcAfYQGRGoMLsNR7kJ+kRN4i51UNqT2KmGZWUTk7JbKPZV1vP+B+/eRy70e2c9kHx0p9DgGsRXkTEp3beHgoR9+GXZ28ZgprRqINXecTid9jpenO8+2nz6zPxviv/dIlN4Pdk8perMadDTB4xSHoinTyECZ0yALiQoe1ztNpUK8q9hWJdwoz/9swChEO1PYoTQJ5sTBbYLlbrfpwLO9GnYl9gfP2Gbp8ExTz+crsWex2Rfoc6yPrspb34K2c+jjtwM495L+MmEEtzsD4Q+n1acNwxAyeD4PGhhbBNBkpX9Jxlt1P/b1T0qBluzKBBhFbGDh8Xr4ZfqoO6CYrsPz0iERKhocFC/eOd42ocmVazHw9k5N5XYv8ezYpV7Ev+4e1kfSFvU2XAZZ0/LIyH245t9yQ5IW1pqPB0Gyckp9UONfU72m7scU96k/3JY+adSErGhd/G5h1h9GgXdWaayOohtZq7EdzEzcOjt/It8yfrxOS7mm6Tndcz5tcFp4s+kndYVKipxuOF/5zKRBn15jGV0I/0ejTIN6NObPWVQnWA2hwaZbCnyjYRVsxwfSB5FwsTg5L45HlrQqMk/ug5ePvsPiUwGuvoYKdhmqC5kN6osSo0Ol1XkRr7q4VvFRwePBEymKbcXvT/qzr6KuRh+cCJ2gH2mxlTJ8rAScG3tJqH+u8AFx8TEFpQu19lXBfL+uTFLE6Bk0AnxXilc3kT3WYMyObDl155lctJoZYUe9sxORvY7lgwsYoVvcKFbaPGS9xYw1JJaVLr2IrNZXX1TVN/XulOhdrpnTVn9ymjKceCdr7Atadsm1T6gNVRG4Zt1yon7LKWI+VGYXWFDGVmHLF+A1N17iXntS26Az3J5gSlbU9F/vR56ZPL02Cq1d8L+itsb9JJfK+Rtb1C5rranUpkZ2KdB6wNycxZ86MIWCTFcXr63ODPQUaA3ErNjQi1Dsbo1d+6UWyZ56rr+dtg38OmpCniRRXtPHX5LDUBmnvpMhBIFsG9TF03U56DtWs0f+DyGISsVEzNGkG7tcPcb86S1orbc9MgV3l3t/UeO8nsysVwYFB1uR9nKSQCKCYBcBwWcD+lAqLwnUbAK7HwQTl5/PDiDujrBUHJzbKV22k9rPqPahVEG9326lsNHP1V4YU2FmRgtScbTLqKzh7B0kchWLv1dw7zMbp9ulJk+7+1+WSUMIgvWrZIKea0womPw3rW0qtfSyJOHpfy0ikApjthozaemkkKwO4vM6yw7OQtSwtfgwu1kbY3ih5lc8X+fYdvqmnkQy0CtF8o6hd3xXHUhUl5T2+V8HWUM1DimS7oBP7rMDnwTYtYMFQlcl9C47eYOIebJUOGjSp5DA037HOVCnxrkOxzb6j9JD1Mw9JYTXp+M8xylgvQ33mRlWqfUHM2VXAogFtfCRiZwLRO3v9qMsquGtMFRE4Fh2dzA/sp2xz4fno4B16eLmwuCWWP5KLKbQaJQOGETYBYwHitDYqYNZ9CgVA3m1QbvZIiYBMnjTdnKVn3XjxhYjpxwsH4Ys2OKZqOyXHH3YCdzKYUlj9otJhDbHHmHzD/BURqjO5UqwCj8SaEQd0QDCeP7XgZeGpFhUgS/xgeQDyEb0BXb49DZq5fvf9iwlwz9r0iOKyfjQRzva/mnQ5BtZJmVdnYGwSjm8f5nuBPodMmDHjd7pyliwxzC1kmsXn9siQIlwSRRZkyFDu1KA609N4QDadKWpIJIkUiol2jUHYpZZekG63xpZJl7Q/h//KGGCzWWQxUEVB/jIiXk+Em4UiA2bh+3QFWSVM/QQpNDBwr1J/ATHba/7IC7+UC7Vp0Ep3/HLZcjfHmocMXVB7DP7yDuvE1nsqqtMRxULJqUxUkqY6wk/CK8q5Xq3f77rOtr2u4LIRNbISsXumxYskgHP7guUmR/QWa7Ggo0CpdBZLF+t+SIwiAtOJM14vyoeoIHHlrTBVegzqm+5m3MILBRMiEx3PB//lvNdlugzs2pBokdLK84nGP5NzTQtKphEWwrZV8SQWTfzz/UYnxF7iov55pIplv8e1/UyMY5dyfPD9wjdLDGfV1krj9spG4/aiecifmfjMX0XGCjxS/ZiAZ2BsPk38IncQE0qR/LCG16i1HIwQ8izHVpogXKtLIp8i8y308MrJRJfluT1hUV1qCMGn0ax3rZ30svj2Jvq9OVPo3GWHMca8LLjwktCyrp4YSEyQcvBGDt32Tt9HWXGA9CF2AWzqet2Y8tGIO7eRrgivRrs5d3Irg/BG9ZVS6ICbzY8WzSvR1FKKWQA1pI4tOjj1XntD4ZONp0Y5br9bTDnbgXaz6fV4szYU0JBBbc9LnMMdvc2vKrbgOVbbJxAqDBMMkErH4xuypsYGsZYTPaNarVQ+d9LpjldBpbyzuAYW/DKH5nRAwELDIY7CAlaaoDPGmzDL2zQv2jKVd9MohxfWke4yH0c+4GL771VkSqE3dmpbAESHhOjmmJm0qKZ3bEKi/mUCJ3/xqJRrcb2V5+Tu28V48tv30aLgT4lVjnibU+peQ9wn2RfTLZrepfo4yosiF23S8Om2GefKVCm/LJS6hU8uVzr0TjqYH/Donbwu/YOUUPVcGStPhbwo5A2+ZeNCNCbUCUWuWahuo13zNr3hZhF8bvmPmqF4eLaDcM06Ce/0Qm2tM4WBXH+E4WdTCi4aGZVz5eQ8yVSdJRH7zt6egN9s7iRPmhbZtt+gWA7eu77tiZWJchh2emjBVBX8JEwj5l2PqSAu6a/6lkNDu8KiRvkOkrzTM6p8iDqfgF/I61rSR3DuMabrd3Y2IRl6/Tr7YW+ysbrHmFY5BDNb2fEgLjaVFTWFC5+vtIl6ugliM7vl6d6EjctfFx4r2dxxP/Rf+vblz28O/qaiwuJwb37wqir/Jm2BEvll1OamLw7+438BUEsBAgAAFAACAAgADkkQTdajftpHAwAA4QkAABQAAAAAAAAAAQAAAAAAAAAAAHVuaXZlcnNhbC9wbGF5ZXIueG1sUEsBAgAAFAACAAgAjSqRTzp584MFBgAANhUAAB0AAAAAAAAAAQAAAAAAeQMAAHVuaXZlcnNhbC9jb21tb25fbWVzc2FnZXMubG5nUEsBAgAAFAACAAgAjSqRTxUeYBujAAAAfwEAAC4AAAAAAAAAAQAAAAAAuQkAAHVuaXZlcnNhbC9wbGF5YmFja19hbmRfbmF2aWdhdGlvbl9zZXR0aW5ncy54bWxQSwECAAAUAAIACACNKpFP8JFaeS4GAAClHwAAJwAAAAAAAAABAAAAAACoCgAAdW5pdmVyc2FsL2ZsYXNoX3B1Ymxpc2hpbmdfc2V0dGluZ3MueG1sUEsBAgAAFAACAAgAjSqRTx3kUXBeAwAAoAsAACEAAAAAAAAAAQAAAAAAGxEAAHVuaXZlcnNhbC9mbGFzaF9za2luX3NldHRpbmdzLnhtbFBLAQIAABQAAgAIAI0qkU9Ub2UTKQYAAC8fAAAmAAAAAAAAAAEAAAAAALgUAAB1bml2ZXJzYWwvaHRtbF9wdWJsaXNoaW5nX3NldHRpbmdzLnhtbFBLAQIAABQAAgAIAI0qkU+uMdrIugEAAE8GAAAfAAAAAAAAAAEAAAAAACUbAAB1bml2ZXJzYWwvaHRtbF9za2luX3NldHRpbmdzLmpzUEsBAgAAFAACAAgA9wuKT/nOzqlHNQAAHlQAABcAAAAAAAAAAAAAAAAAHB0AAHVuaXZlcnNhbC91bml2ZXJzYWwucG5nUEsFBgAAAAAIAAgAcwIAAJhSAAAAAA=="/>
  <p:tag name="ISPRING_PRESENTATION_INFO_2" val="&lt;?xml version=&quot;1.0&quot; encoding=&quot;UTF-8&quot; standalone=&quot;no&quot; ?&gt;&#10;&lt;presentation2&gt;&#10;&#10;  &lt;slides&gt;&#10;    &lt;slide id=&quot;{7A4CFEDC-2390-4C39-BED6-44E13BAD985A}&quot; pptId=&quot;361&quot;/&gt;&#10;    &lt;slide id=&quot;{F32D3447-BED5-47D7-AE90-D00AF1D6F33A}&quot; pptId=&quot;322&quot;/&gt;&#10;    &lt;slide id=&quot;{E2579BF8-ADDE-4E52-9C98-4BF79E196F26}&quot; pptId=&quot;362&quot;/&gt;&#10;    &lt;slide id=&quot;{87B32250-62DB-4E7A-A9B6-BEB4C30F68AF}&quot; pptId=&quot;335&quot;/&gt;&#10;    &lt;slide id=&quot;{A4694A45-7658-4BC9-BA3D-789348911B24}&quot; pptId=&quot;336&quot;/&gt;&#10;    &lt;slide id=&quot;{B2D25D65-7E3E-414F-875E-B16BE92F85B0}&quot; pptId=&quot;298&quot;/&gt;&#10;    &lt;slide id=&quot;{5622672C-386A-457D-88DD-3D21ED2F02AF}&quot; pptId=&quot;338&quot;/&gt;&#10;    &lt;slide id=&quot;{C0473237-3094-4FBC-947B-7BC79E3946AD}&quot; pptId=&quot;340&quot;/&gt;&#10;    &lt;slide id=&quot;{70F2569A-5E72-4F21-80E7-4AA2B982B64A}&quot; pptId=&quot;343&quot;/&gt;&#10;    &lt;slide id=&quot;{A0734B3F-0CDB-485E-B6F1-46BDDDD3FAB2}&quot; pptId=&quot;341&quot;/&gt;&#10;    &lt;slide id=&quot;{BA320B1F-3DEA-4630-90F7-6E5D81C6A892}&quot; pptId=&quot;344&quot;/&gt;&#10;    &lt;slide id=&quot;{B734DFF9-8D1A-49E1-85CF-BA63C1EEE853}&quot; pptId=&quot;345&quot;/&gt;&#10;    &lt;slide id=&quot;{EDA00FCF-0CFC-42C0-A6FF-85062D8C53F5}&quot; pptId=&quot;337&quot;/&gt;&#10;    &lt;slide id=&quot;{20162F3D-D377-40E8-B197-4AA5863520FF}&quot; pptId=&quot;346&quot;/&gt;&#10;    &lt;slide id=&quot;{22D7BD1B-D09F-41DB-B9B5-3608276189C1}&quot; pptId=&quot;353&quot;/&gt;&#10;    &lt;slide id=&quot;{E998DDE2-5709-4D5A-8973-C26CF871013B}&quot; pptId=&quot;347&quot;/&gt;&#10;    &lt;slide id=&quot;{B75E9A74-3916-454B-9E97-32883383F16B}&quot; pptId=&quot;354&quot;/&gt;&#10;    &lt;slide id=&quot;{701E92EE-D4B5-4514-A4B8-F108F3FA7F31}&quot; pptId=&quot;359&quot;/&gt;&#10;    &lt;slide id=&quot;{96C3ED35-74AB-486F-9FB7-E93FD1EF522F}&quot; pptId=&quot;332&quot;/&gt;&#10;    &lt;slide id=&quot;{2AE56212-4804-4646-A44D-E71C00A4D41F}&quot; pptId=&quot;325&quot;/&gt;&#10;    &lt;slide id=&quot;{8BDD9214-2D9C-4859-97AB-4C69878C3CE3}&quot; pptId=&quot;356&quot;/&gt;&#10;    &lt;slide id=&quot;{CC4990B9-7C05-4292-BAC5-D0B01E333232}&quot; pptId=&quot;357&quot;/&gt;&#10;    &lt;slide id=&quot;{1A874B4D-58FC-4538-BB01-F8E891F5E3D3}&quot; pptId=&quot;327&quot;/&gt;&#10;    &lt;slide id=&quot;{C0556B04-70C5-4E2A-8FF8-81404E0D740E}&quot; pptId=&quot;363&quot;/&gt;&#10;    &lt;slide id=&quot;{1B544BC0-67FA-45D1-892E-03D9CEF09B2D}&quot; pptId=&quot;364&quot;/&gt;&#10;    &lt;slide id=&quot;{2CE65517-808A-4D84-9895-C8652AD4D537}&quot; pptId=&quot;316&quot;/&gt;&#10;    &lt;slide id=&quot;{7F6D490B-EF76-4952-88E6-27E6627D2E91}&quot; pptId=&quot;278&quot;/&gt;&#10;    &lt;slide id=&quot;{F1C5B8DE-837D-4E44-A6E8-CADBB819232B}&quot; pptId=&quot;360&quot;/&gt;&#10;    &lt;slide id=&quot;{AB74BEA6-51A3-437F-9817-B1C1330DE70D}&quot; pptId=&quot;319&quot;/&gt;&#10;  &lt;/slides&gt;&#10;&#10;  &lt;narration&gt;&#10;    &lt;audioTracks&gt;&#10;      &lt;audioTrack muted=&quot;false&quot; name=&quot;Stopping By the Inn&quot; resource=&quot;de05b1c6&quot; slideId=&quot;&quot; startTime=&quot;0&quot; volume=&quot;1&quot;&gt;&#10;        &lt;audio channels=&quot;2&quot; format=&quot;s16p&quot; sampleRate=&quot;44100&quot;/&gt;&#10;      &lt;/audioTrack&gt;&#10;      &lt;audioTrack muted=&quot;false&quot; name=&quot;Audio 1&quot; resource=&quot;f9fd5238&quot; slideId=&quot;{F32D3447-BED5-47D7-AE90-D00AF1D6F33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8ccdb11c&quot; slideId=&quot;{E2579BF8-ADDE-4E52-9C98-4BF79E196F2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09fc4fb2&quot; slideId=&quot;{B2D25D65-7E3E-414F-875E-B16BE92F85B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a44a6f1b&quot; slideId=&quot;{5622672C-386A-457D-88DD-3D21ED2F02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1e197190&quot; slideId=&quot;{C0473237-3094-4FBC-947B-7BC79E3946AD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160a565f&quot; slideId=&quot;{A0734B3F-0CDB-485E-B6F1-46BDDDD3FAB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7&quot; resource=&quot;bd4727da&quot; slideId=&quot;{B734DFF9-8D1A-49E1-85CF-BA63C1EEE85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8&quot; resource=&quot;b4ab5f98&quot; slideId=&quot;{EDA00FCF-0CFC-42C0-A6FF-85062D8C53F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2fec9b75&quot; slideId=&quot;{20162F3D-D377-40E8-B197-4AA5863520F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0&quot; resource=&quot;e503bc02&quot; slideId=&quot;{B75E9A74-3916-454B-9E97-32883383F16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425c756e&quot; slideId=&quot;{701E92EE-D4B5-4514-A4B8-F108F3FA7F3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ef61104c&quot; slideId=&quot;{96C3ED35-74AB-486F-9FB7-E93FD1EF522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71390fa8&quot; slideId=&quot;{2AE56212-4804-4646-A44D-E71C00A4D41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03b68ee&quot; slideId=&quot;{8BDD9214-2D9C-4859-97AB-4C69878C3CE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9e493cd7&quot; slideId=&quot;{1A874B4D-58FC-4538-BB01-F8E891F5E3D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e479d531&quot; slideId=&quot;{C0556B04-70C5-4E2A-8FF8-81404E0D740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3206c9b8&quot; slideId=&quot;{1B544BC0-67FA-45D1-892E-03D9CEF09B2D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38728327&quot; slideId=&quot;{2CE65517-808A-4D84-9895-C8652AD4D53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9&quot; resource=&quot;4f71ac67&quot; slideId=&quot;{7F6D490B-EF76-4952-88E6-27E6627D2E91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PRESENTER_PHOTO_0" val="png|iVBORw0KGgoAAAANSUhEUgAAAPoAAAFACAYAAACVymGaAAAAAXNSR0IArs4c6QAAAARnQU1BAACx&#10;jwv8YQUAAAAJcEhZcwAAEnQAABJ0Ad5mH3gAAP+lSURBVHhelP11exzJmvWN+hu8M3t3t1GybDFD&#10;gUpVJUYz291tN7ebmblNbWZbjJbMzLbM3LT3PM/5ROusdUdGqeyZec91/rivSIjMKtn1i7XuiMjI&#10;SReO/4bWZAEKc2ahJhrDD5t+w8+nL+O10+N48STj6DhWjF3HkuHrWDZ6l3EPi4ZuYcHgTcxnLOD2&#10;okN3sWDsLuaO3sa80TuYd/gelp38HW8c/xMLWaeu/xrqBq6jYfgmmoZuooPXzOd9WvrH0d5/A209&#10;19HSfQ1tveNYeOg2FvP6+azbyvP1vddQ333VItl73aK2bzwVNV1XkOi5xrjB/Vuo6eY1/bfQEJyL&#10;911Drc5130BD/x00Mhq6r6Op6xqaO/m5vTfQ0sfP6mXw+vrum4jv5/ftuolm3qdl8DZah+6gqf8m&#10;z/Ealtpu6hnnd3bR3DWOpj7et/c2Glk2DdxFw9Bd1A/cQfPIAzQN32Xc5jZLRuMIvwejjv82qtd8&#10;6BFq+28jyc9XWcfrFI3D9y3qB+8+daz50ENed59xLxVN+pwRHtd5RgvPNwfRNvoYrYy2scdoP/J7&#10;KlpGH6Ft5D7mjj1gPOT/3yMsOPIX5o39jo7hR+g49IBx32Le4UeYf+QxFh793coFR55gwdEn3Gcc&#10;Y5z4A/NYLjj+O+YdYV2r/wSLT/6JRaceYMHJu1h0+j6WnLqPpcf5+zhx32LRCdbndQrdZylj+ck/&#10;sIz3WXbkLladeIDVpx9j1cmHePHsY6w++ztWn3qEVaceYiWPvcxza04xTjzGq6d/xysnn2DFkVtY&#10;dvga3jj7CG8z3mHdd0+78h3e400ee/30A7x9/gneu/gEb56+i7XnHuCd86xz7jFLFx+df4CPL9zH&#10;p5ceMR7is0sP8Dnjs4s8dkHbj/DF5ccWH52/g08u3sPnVx7iy2uPLT67/ABfXXuC7679ge+u/o6v&#10;Lz/CNxcf4JsLd/HDlUdYd/MvrGf8Ov4Hfrn+O35g/R8u3cWvLLfc+BPrbj/AT9dvY934XWwav4+t&#10;1x5ix80n2Db+CL/dfIBNN3js5kNsY7n9xi3suXEX+1n3wI172HXzCrruP8TVf/+F4RNHMOnSiZ1Y&#10;3B5BWWEeqiNRfLNuPX44cQGrj1/B8qNXCPZlLB25gkWDVwj1DYs5vVfRQYA6CKJiHsHtIJiNvVfQ&#10;3HcVzYR64TH+Q577v5g/IACvoqbnMqq7LiLZcwUtPNbM62q7LqOuW3EFdTzewPu2syGYzwalbZDA&#10;8li88yLiB13EOnmPg4pLwfYlRA9cMKBjnVcJu+C+jgQhrmXDkGBEOy8hcuAy6122c3FCHmf92s4r&#10;qD+oYCPCa5O8b5LHkoQ/cZDBMsn71LERqSXgul+S19VxW8cUfl/n4mwwop3X+DfqM8at4UnyWC0b&#10;Ed9A+Uj0seTfL9CTbDTirJtgQ6N7KBK8Rse0HdP35d/lI8lzNUGpqGVjpFDd1P4AGw02TvEB1tVx&#10;3rth8I41PA1sNOq53UjArZHg51tjxsaohde0DN5nw8aGYpANMRshOzbERmqQjR5L1WtjY+VD+61q&#10;vIZ1b9Y5xOu43c7GoY3bitbRh2yceF82Ju3c7mCjNIeNlaJ5hPUpFK2j/MwxNlgUjEaKReMYG0xe&#10;2zB8j9+V92Dj0XyY9UcfoJUNUFsQc9lItvHvaTt0Ax2jN/m5bLhH2EgP30IbG9e5vMfcw6x3hA0Z&#10;y44jvO4o73HkPtqP8bvwWPsYGzOdO8xjhylY/O3OOXqfDdldNmR3sEgN08kHbHzusSG6y7iHFScf&#10;cf8hlrDeYsbco/fYyLFBO/EQi04+xmI2PkvO/M6SDVcQyxgreHwlG6qVLFef+xOrWedF1n+J51ay&#10;IVp66h4bsPtYwc9aye+35tSfeIWN6CsUzpd4zctBLGedpcfu8NoHeJkN5svHbmHN8dt4lcdeP3kb&#10;7567g823b+HCHw9w6PRxTDo+uBXNNWUoKyhAIlaDL376Gd8fP88LL7NVZBy6jCVDlwn6ZcwZuIZ2&#10;RmvvZaoggSWYFoS+kSDXE+TG7ktWNg2NY8Eh/gcQ1ljnBYT2nyEI523boD1wHuHdpwngOVTzmI8a&#10;gp0g+ElGTRdBPnieoJ5jyThwEZH9F6z0sGs/RpgFcvTAFR7n53E7fuASty/yc8+jav9FizBhruK1&#10;FfvPIaLvwHsk91+yuuF951C177zdo4aAR/df5nneh3VqFLxOwCcId4KfK8hdw8D6+izeJ7pX9a7y&#10;uqv8W9x91LgIbn1XHzU9ahiuWURZL6LvTKBjvL8gThBOldqv5j2sZGNU3aUGc9xKO27n2HCoPkuF&#10;Py64FWr81OCotEZOQeeU6HMNQx2dTyNhb6SzahxgIyFXoeN0FvVsKOrZKAvgOjZMjdwX7E0s61jf&#10;BRtkNli1bKAT/bw3oza4poECYNeyIakNoo4NRz0bEDkZRW1wbR1DZZL147yvylrWTfKaBL9XgmWc&#10;4CZ0nA1ZnGWSjUwdIdf/eZINr32mrue/t/5dS7edoJujk1RDRAepsp6NSj23rWQjUM/Goo6NXq3u&#10;xbKerqiODVED3U0zQ65HocaqnQ1QO11r26FbbLToxBT8jTezgWqkK2piY6JoPsprLR6ikQ1IIxu4&#10;Zmuo3PEmNjRNhLjlOBupY495nI0g62q77SiDDVqHGkXWn0cHtYDua97hJ3RhT+jKHvH4E8yh42nn&#10;Pb3Tms/rWuWSKZJz6YiX87r3L1zEvqun0Dk2iElnD+1DR10U0cpKNNbW4bsNm/Dt0bNsHa5i+REp&#10;+hUDfeHQFUJ+HW2MVip0C6OJsDcIcMLdEEQ94WygSid6CVHXBWsIEqwTJqxxljE2AoK3cs8piyih&#10;E/TVDG0LtirCq4gQ4BCvC+n4/rMI8VzYYBToutcVOxYhxBGCGVbsI3CM6n0XrK7uV8HzFQRRUbLn&#10;HMr0+WxQqg6ykWC9GM9X8vPL2ChU7uFn7+X9CGx0Hz9nLxsg1qnhtQn+eLQd5T2s0Qkakgi31TBE&#10;CHp032WEeH2Y9asJfMxAJ7QEXNeEdR3/rhhhF/CCMmoNg2B2ofRDoWur6Sx0TNuqpzKmYwd5jKX2&#10;VVcOIMZSjkKwR1lG2DjU8LgaG30XOQ27NrifrqtjA1DLhqOeQNQb/ARIaYSFHAcbCcIcF0j8O5oJ&#10;nRqGWtUl0Ak2FMlBfsYA702nEiPoNSzjgWtRHUFpwQbCXEYQOqbrLPQZ+izeP0mQE4wY68TYECiq&#10;GRHWqeE1gl/XJtjoWANCF+NTmzqmTXE2VDF+1zD//xL8G1WnXiCz4fCR5OfU8VgD4agj9HVMpWoZ&#10;yRH+3WxQ1BA00YU0EX45ikbWbea2ookNVD3dUCOha2Qj0MjGwuoy5Fxa6DpaCGorIVTZRLfSzIag&#10;kQ1LE6FukGshjIoWNQRBY9HMRqKR1zToM3RPAt/ChqEtuE8DnUeTNRz8DDqTVka7pV0P6ILZOPBz&#10;zBnxvm2ss4quZcP5S9g3OoBJ547vxrL5daivqUZ1ZRhf/bgOXx49g5eOXmNufgVLR69j0cg1zB2i&#10;khNuH8206VJxgV5LcOpow5P8AVtwO8HzSdYT5HEpNFtZy6ml1N0CifDuPW0Qhwl1mBY8whA4IZZV&#10;LMNSWgFEla3if5oADBFiAzot/PEqgqZS9VUKWkXp3vMWlWwcygU976vQdjnBtYbAHyPYZXsIvYAP&#10;PsuDqO2nPp/OQXXc9+PnK/hdKnbz7+F5HRdgSUHI60M8VsFrKqXihEuwxbt5jqU+Q/V1nfbd511J&#10;fXZNlwefELOeQvc02BkRwq2IUrFVhgi53/cNh4BXYxCjwut4NSFXypBQmmCpArcDyBRxAlRDaFQK&#10;Hql8I3/gUv2EgnV0D9XRPZ8OgevqxNgwPBs1BC0uYPU53NY9alg/5o8zrJ6OsazWZ7DUcV2bvu3u&#10;MREJqrz7Tu7vUbryv0UdU4NagmslgU4w7ajl9Up19Lcq3VHZyPMNVPp6lgr1kTSpD0XnGLpXI6OF&#10;dZoJXZMPAtrIFMVHExuGJmsgCC4bhHpGHRuHWsLdwGPatyDoDQo1Locfu/vwuI7JGbTzWBvv18Zr&#10;OqTyBFxh6RKdR9Oh21jGhmDT5TvoOn4Yk44Mb0JHQxUKZs8y0H/c8Bu+PELQj4xj+ehVLBm9hsWH&#10;mIcPX0fHENW8n5a97xJBJ+RUbsFeR8udpJLXUb2TUnMF1V6wmx0n+IJcyhZnPltD5ddx2fEIVVXK&#10;KNANcgEuleSxCMEU7LK2Dio1CATI9gUcg2WIjUCIsCp0TZTnta36VQKXql5Ca17GBqWCNryc906P&#10;Uh63baptORuEigD+SpYhfobZa36ufZZ9jsv77TN4f//ddFx1tO2++2X+nQLdqYulEHQhlQwDnZZc&#10;iq6/x1t4f42uV5hND2x7lHXDrBficUWU1+s+vnQhuF09hT+vEHzK2QWn9qup4rLwssK1BCcpoNNC&#10;9VWnhnV8xFnPrHQQ/rzqunCgu7pOfaXM1VT29JBKS539ffS9YlT0KH8nOq9zVpfHdH0N0wCv8P6c&#10;jlmk3Uehz7WGg99B+wJX30OpwFPBY+743QmXoE5Sqrf6MXRe1xvcbATqCZ0aBJ1PD91L9XQPu5b1&#10;pPL1BFjX2TFuG9w6Lqi5r6ijo6hVKkFVriOotQRV+3aM9VywMSHkCu0L+hbCLQehPox6fr518LKR&#10;Ur9G68gtOo9bWDR6Cxsv3sS+sWFM6jnwHepjhSjOzUZNiKBvXI+vj53Fi4dvYsXoOJaOXaeqj2P+&#10;yHWz7q2Et5UQt/a7vLyBVlyWXYquHnKVCXWg8ZyAjjIvV67s8lPmsIHah2nFFVL0ir3cJuiVLMuZ&#10;t1fsOWP7EYN5QlGtU822r5qyCvCUuqaFO8drTWEJLQEW5GUEUKWA9gruj1fy+1Xy/lJ0wa6o5LZP&#10;CfznuXCNj0rvJip2M8WwOs5JOHXm3896Caqx7lHFiNDZVBG+MEN/kyk0/6b0kHKrAfDnrOS+Ggld&#10;G2Lo+4ZppyMELWxg8578LIFebap+FVVqmNgg6Br7TNaPGuROzRX6LKm68nV1AjpAXDyt0DfsuytM&#10;dRmq86yia9sBfscaBQsCJBjjtNoGK4+lVFnb1lC4qOZ2lJ/hz1cT/Frm1nX8AeseZvv9/QzOIIL7&#10;+M9X6cGv4XlrLOw7EEoCoVKh7+lDf1MiAFUjHfoOulbHrD+AUKlRsIYhOKZzuo/+TaweoVS+7xoH&#10;B6prHKj6gUr7fWskVJ9/myk7QVdpsFsDIcCp8sF91DCo1DGpuruXO95I69/A/Fxl66FbtO53sIjl&#10;psu3ceDoKCZ17f4CdZEi5M+ajXBFCN/8+gu+OHIKKw5T0cfGaduvYt7gFcyhmrcPjltuLshbBHpa&#10;jp4k3NaLbqBLsZVHM1hG+YNzvd7X+KPSsBjztz6BS/XcfYZgKzcX6ILrLLeVl8vCEyLBzh+rBeGp&#10;IjyywN4mKx8WVAoHmQNPsFVIzVkqLy/efdZZeNpys++8jwAvZ91Swc39SoJSJuut63V/RoSgVehe&#10;svI858FOb1B8ihBSfs591a1UI6TGgPUEk0o1IrLU3la7fFodR/y3EORB6RwC780yxHvYfXhNJRW6&#10;StcTbKUhVVJsgh7ivcJBRLkvmCO8b9UB1uX9VE/XWCOhzyboMUJRLbAEagCZCyl5EAKZx6xx4P+b&#10;GpSItg1GXatwFln1VL9GwFk4ZTUbTccQo9WP0warTA/dQ9drO8ptu7e+G8GJ8vqIvgOvr7GGw90n&#10;QQh1L7Pz/j72Hdx+DevVqAy2Y7xPNb+TYIzpHO8X1/14n2RaJHjPhEAmYLXct8ZGAKtxUKPAMMgZ&#10;2lcDo/rWaAQNgrPgBNDAdB1xvrPPdfg5gHUPqbzOybqnlwY/w6CW5SfYCt9ANI3JyjvQlU5I6ZuY&#10;kzcKdEaLcn6Wiw7fxaard9Cj4bXDfT8iXp6P6c9NRTRUg582b8Fnh0/ZOKTy8wXDVyw/nzN0g9Z9&#10;HK0DzM9p3xv7pOC05D2y7ARcPcm04YI9wdCQl3rGXe+4yyfVGeR6dF2Prc6FCJug8bCkg17FhkAd&#10;ZuoltyA8lYLUSgdY+S7VdXmyqaYA4345FbZEIbhp3QV5yd5zBrkA17GSPYSf9yjdQ9jZQJQS4lIC&#10;Vk5gIwcIhsGpfJ2NA2NC0ZUWBCXh1fcwC8/6ZukZ/jtWcVvqrXRAoJvyBqCb5WZIYe2YYOS/lXcb&#10;Um3B6UspskHLbZVum383rzMIqYSqE5aiM/cPMXevOshGQW6FDYOuCzF1Ul2BK1us+jqmhkDgVBPw&#10;VBA4qardU25A1pz7TnVvEkwXEZVp58xu2zYbEcHSd5v13D31vdI/Q9dX87xtE8gwr42o440KHLZ9&#10;HieU1QzdRxFXhxvDX5ce9lksa/rVEPA8Q0ouFXeOYOL6xCBz8qciADiIFOAEVCGYnStQh53b93Vc&#10;uONS5iRdiCkz4fXgOgfAesH9DGyGz9NNzYO6BrqOMdRwqMEQ0ALdFHyYFp4NgeZPtBL6FoLeTLvf&#10;RAuveRuqu/DofWy8zhz9CBX9+NCvSFYVYeo/J6OiLIxv12/A50dOY9Wxm1h++Abz8+u07TcwZ/gG&#10;2pmntw4KdObmBF2QG+zdGnpSqfHwqwa6JrEoH5dlTyiP4w9bQzsa6tGwjXJ29UILdFlks9im7C5C&#10;CnXKMZcv30dLrzDoCCtLgWO5t/Zpv30+bvcSVFTwEqk4GwwDPShl22XXi9mgKEoJZDkBLSPgJQRd&#10;UW6desylpc5sGKzDjvWUf0cFpGBWvm3fWT37+kx3Xo2OXIg1RKwjNVau7EBnYyFnwn2DPIDdh/Jd&#10;ORelBeo5jwhChrPshJr/tlX8N/ZRyX9nhc6FNVTHf1OVYd2H6hiiqleygTWYea3CNwZ+2x8PM5ya&#10;EqwgIoTX7DodmO6tbUEc7ec2G4UIYY9IhaWmariZN+uc5dZBfm1h9xLQhJGK6u7trte2VNaOs3GI&#10;DLLxGeD9CbsAV0QIZySoE5MrIMS+TP++ilQdKT63a1ga6ARAw3NOfe+5GApKvy11Zh0Ps66x6wQw&#10;wXWW/+ltB27wGdrWNcGx5CECrWB9H8q9bZvHzbIrNyekahwsR1d+bg0Eg9u+0VA9s+4GOhWcIGtO&#10;gQ+B3kQlV6m5DI2su/jYfWy6fteBfrjvJ9SHiw30SFUMP2/Zar3uK4/ewIojN63HfQ4VXfl5uyn6&#10;NTSbZXdKLsjrtK1OOf741OteQ8teQ8gFu5u5xpadPzqbSMLw48pVVFR1UsnyOivMbSk5IZeyh6jm&#10;IVp/qXm5jvG8qSsBkzKXEh4pdrnAEuSmrIQrsNBlPFcUWHbLzwWbwGWogbChNkJdsV+WXVZeObvU&#10;WM6AEHFfwMrmq9R3dH0FhE7n5EAY7rtPuApLLdgYKLyqq6HQd09XdLPl3Fapfb+t0lQ+UG6v4GbX&#10;eV77PjefUPaJYxH+G6cruj+uOlJcbbt67rjuqzrPKrrsuc5Lrb11NyeQpuheoaXgltOaPaZNTguv&#10;/F5x7d7BMe1Lfe24rDpFIEpoIrwuYvuEPAA9va4P/119+Dp+Ozl035TX1FSqK9U29Xahugp33Neh&#10;RfcKbA2Du94ruNTXq27qvsFxv68yvU76fvr1jcy1rZc9LVLnCXeCUWONBPf5/byNb6Kl1wxJN3uS&#10;8LOBUoecVL2F1wv0RQT9t/G76BToh7q+RbIyG1P/8zlUlpThh00/E/QTePHoLSyjdZ83chlzRq5Q&#10;ya8Y6BpHb+m/igaz65cMdKl6kqD7DrgaqrsA91FNAGpk3bsIOaGXmsu2Rwi1TXRhHilQBIhg1o9d&#10;ubg60QSltgVQFe21IBfg5aznATLVVX2Wuo9y+RBDClpK++4h98Nsdo3A471k7z38ijIet3ux8dC+&#10;Sl2jz9P3SkUAt8Ln7vqOETYa+ht0rQBSB59KXa9jyqM9zIoqwRvAmh4Gt/4deL1vAPw5y8cJnW8A&#10;FPocO5c6znSB313HfD0DNci3BWB6Y6FtD7EH1AHtjqWHjvn6roFw1why27d83QGnXFoNRvp9tK18&#10;3j7nGWC1rdzZjgX107+PG2ZzDYrAc/djdLuGpKbPfabOpw/JeWB1zlt3Z991PLDnUvSgrgf22RCA&#10;6eD663x9D7CigXZb4Pr6/h7aFsw6L9B9fQ+4P+9Av49quoOY3AO/m4bgdJ3OK9/31l4989YnwPPW&#10;WDDmH79HRb+JzrEBWffvqeizMfUf/4FQWTF++e0XfHn4GFbQtqsjbsHYVcw5dAVtmjATWPfGXsLd&#10;Q7vuVZ2lILfovcLSzT/3oEf5Y7YhIoamqsrSKwx2/ZD5g5QVVl4tkG14S6HecdYx0PWjDc75nnPl&#10;wj5ndz3phItQalhMFt+Fy80VLlenM+D91CNtdjq4l4bfFLL4ZUwZFDoui6zStvl3+KEtfScb2w9C&#10;31+daHIlamA0XGe5seXXvAf3dW/LdQmXA52Q8py34FY/sOKWS7NMQc7vq/MVdEyWU9Nqq55dz+M6&#10;Zvv8vv68y70n6umzVcqKy1L7fW/jzaLLegeW21l0Z9u1nYrAxrvSpQw6rvspdZAyKzeWfVYnms5b&#10;ShGErvVluoV3ObUgdvm1pRK8r08FtG2fy9L3ovvvY5+nhsVsuD7Xndff4S22Sn2fGgLurb8dpxp6&#10;y6w6FjyWsuCB7Vb4c37fX++H+VJWPbDmdo3uz21/P9l77cuO+/D38tebjSfkibF7iLF+ktv+vv7e&#10;dn9uC/oJ0J0rUGOw6MR9bBm/je4jQ5jUvfM9RIunYfo//4FIeRk2/LYOXx89iaVHblgsGL1KyC+i&#10;nRa+Y8R1xjX1XkJTP+07LbypeZfGyi8iRjU3Ve9iyR9YCnT+WDVLSz9abcu2a+qqQvBLCaXqKs2W&#10;C2iVgphQSSH9MJd+8GU6zlL3c5bYdbqpvoOO+fauswa57mWKHgAt0A1EHed5s/M8bsNsCu6rQfD7&#10;uqdKa3CsYQlKfo637s5FuI44fUc1IKbmApBqqtBnqLFR3q2ebgc6Q4rKfyOFWXPBHzQAISmtWXoB&#10;75RZ3+MpNdd1/ByDlqW/l8JAosLqvM6p407X65jq+0bAq3N66JgByXqm0oG6GtQGuDtn+8E1BjrD&#10;pwBm7xmCUvXtHpazu6E6u7dAD2y86loqIOh1ffB5NiSnCK7Vtu6jUnA4xXeuIEZFV095NRsonff5&#10;tkqLtM44AS/1NEB5HwGj/fTrbGw9ANQfE3AGmVQ6OGdKLBB1TMrO876uuQQeNzhZLxXcbzgcKLRy&#10;dKm0yiAEtxRdoe1UnWfqGdiWt7txeoXG2ZeeeIBtBH1X/0FMGtz3LWpKszH9H5NRRev+y7of8d2R&#10;U1jG/HzxmDriLqNj6BJaBi6jbfC65eeKFubqjQMB6MyjY4y4prv2aRLIZUJPyKkU1dy2Hyl/1Ar9&#10;uDU3OUyAZNttwghttkBXaRY3CP/DN0vOugqz61Jj7fM+yp/VWVZqDYOz7YpULi+gVQb3NPVnfcu7&#10;eQ9rHHifdGtvcKuOfQ7reQBZz67VMV5vw2iy7Py81LCb8nvdW6DrO/LvFSgqdZ0AnQCdYMjKc9vf&#10;3+fg2veg+/DHPei6Tp9j/65d+gzez3L7IKz3fZz35HVKj3he9zcL76Hmd7EhtGDfD6cZ3H6b99G2&#10;ga7vruuDOql6vFbbdg8DPQhtC3ABym13PriXfR7PE3IBrrBORMGunJzOQMNlGtLTZwhSN1RHsBka&#10;wlNebccIeQp0ayjc55l9D+raPj/PUgqGTy0slJcPC3QCyn2Xr7vQcQ25pVtv7VsZQOuPe9BTwPOc&#10;huUs7+c1Vp+lYNW2QRrYcYX2fch+16rUcZ1XvSA0c86F65mXkjfQGQh85efK35efeIgd47ewb6Qb&#10;k04ObkZ9VRGm/ecLVPRKbN6yAd+PnqB1d6AvFOiDBL3/EkHXY5pXqOiX0dR3CY08JlVXb3u1OuEI&#10;tgCvZkSo7FFa+DDV3WynwCBkgtNPfPFK7kOAmPoyDED+qPVD1rYgkSp68BRSWq++XtFtqE3ACGIP&#10;OqHXZzvIGaxn9+X9FILGFDz4bB/+s57+TKfwlfo+1oBQ0fV5AeiWr+tv5fkUlFROXSv11GdpHrr9&#10;O3jQZbEDiFVvAmReT4jVMeeH3nQ8dV6haxWdAn0i3JDXLd5foAtwXqNz/GypqSAzBea9DFzupyCU&#10;bZeSCk4BQ9Bscgz3J2B22/psD61Br+ufCZ17Os/mPbUvZQ4AlaKrJ7+Kn1ehv5dgKFcXkKkOP9pz&#10;wenr23ZwzHri/XZg4630wX1/rcvNJzrk0sOpvSvVkTcRBFTQMzS+7UEXkNYAeFUPYE8H3V9nY/DB&#10;OTvOSKlzWukgV+ljAv7UOdaTctvYOp1B/Yjm59OVjN4JHrR5jJUnH2HnrZvYM0RFP9T1DRU9C9P+&#10;8QJioQg2bf4F340ewYoj1wi6pr9exdxh5uhUdOXnipZ+9bCfQ33fRcvRNbddKi711mOhemCjmuou&#10;yMO09JWESbm0YNeMLeXbbsonf9SCntt62ktTRJXH+lzZLHWQKytsGiv3ZT+Vy9qxIPfWuRToAsJg&#10;F4xSdubt9vlqKAKbHuTh+hzdz+7L7+4/xz4rqKf8WpDqM60O9/2QW+luN+xXycbE/h5+vv5e1VMo&#10;F7U8n9foc2SfNXPN5+my8r6Oz9PdcJfAdH+Ht+66XmENRgC4t8tSQkUVQVaEqOQaWqtkA1rBqBTs&#10;ds59luXyweekcucgHxeAFtompDadlXbYcuQgv1dYg8E6ts3j/h4GcJBT+7xa56wBCY6Z5VeY6rux&#10;7yhVXD3soQB45e0C1Ofv2na5u2y9O1dtyk/bHpSp/Dst7Bjr+n0/pJYYVo+8rHsQagAItB1XGYTb&#10;JqCy+LThyofNhmuojDmyLLofirPhOOX3yqt9vk2wfShFsHOB/VcDoe36w4SW9tzfV9s29EaoU8e4&#10;rXvquPJ37TdT6dsY81WyXiPv1UjoWw4/xqpTT7Dz5k3sHjyASadHf0JDVL3u/0RNKIrtOzfgu7Ex&#10;rDh6FUsOX8WCocuYN3KF9p2Q6xHV1PCaxs7Po5Yga5KMHlaRmtvz3wypeYTHNTzmJ4VIZS1Xp5LL&#10;pvvhKKm5Hv5QT7YpN4FUeGU3hZUys3Tj5k7tVcpq23lumxryHmalA1X3aq5Gxg+Xqa6/ziu1/1wd&#10;12ek7svwn+frWeh+DOvV52f4YTaFjqu+V2D/XTUMqH2vkKbs/Pfw6px+je3zb3Cg89+M4T/b15ES&#10;S0Wd/ZfquyE1ReUBwh2Ehg41Ccidm3ADUtrUPdJUXWGqK7vM76m0YWJ6anAuUGgfz1777LbK9PDn&#10;/RCbKTtLTZAJCXIqukEenFd4Rfbqnh7/03Gfi3ubrmMq/XGv4DrmQ8dqhx+YiqerfELB76bZfnUE&#10;31SZqqrS99R7y269+2oQZLGlwFLdIDQ7zqu6t+8Kb9v9vrYtdw/q2OcFxxUJQi5rL4u+8NBjrDn0&#10;B+ZzOzl2h9b+Du37Ayw/rhx9HLsH9mPSieEf0FSdQ0V/DjXhauzesxk/jAxjxdhlLBwl6IcI+TDz&#10;82EtKEHbrk44KkG9HmChmlsnXKc61aTSl0zVI1Kl4Ecq2KqkQuqFpjqGeU4wyOZGqTIunHUX+ILd&#10;TwG1B0sIl0EShMAzyAQo63lAUxDwuH0mozKATirvIVSeL+D8NemgK3R/A53walvA67gbvuO19r0I&#10;ve6veyklCL6P/b0M/70U2vfbqiNgNUtQT5NpKM6D7DrdnoFdZXBe2zque9gEIR4LdwlsQU6VtjpB&#10;A2H30baglqq772D5O4H2jYQ1EAH0ysM98JaPCzbl4XIfBNKA5jEfgtWPm2v7Kdtu+bmz1y5f9rab&#10;asxjCtXRsZDqEaIwt6P9d3lccBPU1LauD44x/67uFdTcpr2uJoQRwhll6F7+Mw3mAFpFcpDQBkB7&#10;yD3oAtpv+30fz9a1oTg6DgPPoHZQCkIPulnwAE4PpSy7QS5XEDQGOq+wa5gK2HPxQcPhGwE/Hdbf&#10;8yn4g31dp1WMFow8RitLV8999rKj97Hz+g3s6aOiDx/8DPHyDAO9IV6L/Qd34KdDI1g5dsV63OcH&#10;oLcOXbHOtwaCrtlvtep466WKE3R7Ek1KTpijClpLD5sDnYp4UHntef4Y1XlFAAiIPaHF87K7BqN+&#10;jNzXMYXyYFlVb92f3fZhx/gZstralz12/QKBXacbUOgzzM6zjur6e/ltlX4ozlKBtHvKBZSzISqj&#10;MpZrgg3vpXP+vGy6pRPBNbLg3q5rW6Hj6v3WrDfNL48KOMKrsJSG4VMEs+es62fSadv3quu8AK6i&#10;QleZPQ+muQbnzZoHZSiw6Lb/TNh30718CkB77YfavJ3XcW/X5UT8E3A2pz6w36qv8JbedcCpAXCW&#10;PKxONobrhb/FukFPO7erWFapZN2I4CbMEcLtI9wtm85jArzvrpU6JsDDaWFDdMF9ZcEVzqILQmfV&#10;/XGbLRecl03Xtrfpzs67ugmpuoD39wmG3Lzt9lbaLLssufJ0Htd5X8/qCm51xrHUAzreuitk+/29&#10;fNg1wXDfs+e8nfdh92HDoJzdIGfo4ZbmI0+w6vgj7L1xGwcGuwl652eIlU43615bHceefVtN0QX6&#10;QubomjDTPnwJLYOXCLnmt19CLW25loTS8+YaTrPFJAx0B3s1f0SmQlQSp3IToFcyJ/ZzxBWC3Kau&#10;UkFdZ5a2eZygS8X0Y/RAOuAmOuA8nAYaQ8d1TKru+wRUmhNgPU2ZlRr6+/hrdZ2ByWu17UP7Ol4h&#10;YLktwCdC3+vpxkL38vsK7XsAdT+pqqCS+ikMsAB0/2+VglXBv2Pi39Cd0zU65x5kYU4um64cPPgc&#10;f719dvD5di9+hm370j6D/0dsCAzsVK5P2PUdlW8Hx1VK1c15MAx0HVNeHlwzAbzq6zwBZch+Cz4H&#10;NlVc+XRwTiElDwURMcWmQjMEvMCOGuBO0SeO8Z5sFKrYmIR4P4EueFOfyXvpcyy47fN7wattfb7q&#10;G+iEW+ek4LVUxOSwA1uA+/0krbw9vGLj5xNQG5AE0bYDJbZjUvkAYtu3/F6gc5vKbnAyBGo6yLqP&#10;HZOKB8d8qJ6NuVOp7ZigVq6e1hjYODpdgBafaDv8BC8de4gDN+6gc6QPk3p2vodQwRRM+Y/nUBtN&#10;YP/+7fhxaAjLRy9hweHrpuodzNNbzbZrjjuVnUpuz58P6hHHK7ShgvvpzjjrENMPm8A+DToBN6Cp&#10;7CwVvrfa5+x2TjZbP26zqoSGYJkV5n2173Po9HxapVlt1ZelZpi1ljvgfawOQ9en9oNr/HYJGxxF&#10;8S71BRAUfieDWp+vabGE3ILHvX03q67zFrx3+nGGUgXNuPO2WYC5h1X49wpYWW3Wq1LqogZS+/zb&#10;pfDpoKuOt/AVKtWvcUBqLnXXv5Vr8CoIcjlBLtNn899R+5VyHFbyHvb5aix4vT6faYQbjlNP/DhB&#10;d9sedNVz/QDu+0W6ZOkZrGv11XDZNWy87H6EXamA2X6pv7PrsuGywbLezpLfpqLfQkXPDVRKjQ1C&#10;2XBn21XGer2Fd+dq+mnZWVYTdFl+s/28T4SNXqRb6QDrMAz2tLAZc7wm3Y57S64yZdll83nMwE/P&#10;1VlHw3g2C46NgwEblLL0KdAZ6bbcoOd5LYBhoGs/qKNZcQrZcYWOmS0PSrPmadF05LFFy7HfUzm9&#10;BbeTgp7bGnpr5bYWBH3l1O/ounUPfWNDmNS7/X2CnoHJ/zkZ9bEGdB3YhXXDsu6XMZegzzPQr9pc&#10;d019tckyPVpF5jzz8wuId2uyzHnEugm61MEUndabpcI/hWaQMyrUy60fPX+EEQKuiTAC2z2DzR9G&#10;Wr6uiScCUxAKcgGqH522bZ+qKTj1CKpC561RMLDcdQodS28gdJ3fV6Tq8XvZU2w+bP47GwSVmhMf&#10;gK7HPz3w2nb7AlXnVY9Q6aEY3yiwUbGJP4KRkQJe24LIQGejZ2V6OLh92ExANVCEtZQNrbb10EwF&#10;YazgPSsJWTGPlTBKea+y/df5XW7ws68yjeDfq39THi/n9bpHBZW7nP/m5XQFFQS3kqCECaaG5MIH&#10;VPI78N4lTA3KeKyEjUWF/m+tYeHfcNDNpVcnn13DsG2BzutsREGh+9Jup4MaIbiCV4peyUZAUSWL&#10;38kUIQDdw23bahzSrleoXo0aA4av664N4JaKM1Kwc9uDrTD7nga5y8OdzfeQpx93+wSK5xQ6Zg2L&#10;7kuofXjgPejqmFMfh/ozdEz7Ou9h9cBrW/V9pEAOQvUFeduJP93UWSm52XU3WcbPg28eu2/7a07/&#10;gYO37qL/EEHv/O1thPIzMOUfk9FA0LsP7sbG0cNYdfgK5h2+ZvPc26nmbf0aQ3fj5029F6xTTkNr&#10;mjCTIPC+M87n6gptawGJKBuB9MdNNRxl+bisO+HS9FGt+6WFDy2PJnTK4WWzNfzlbbTssbelNvzG&#10;z1BZtOcMCnednrDPPJ4+fGa2md9F57WfXvp6ysmLLT/XkJ0+W4qvkLV324LWw64n3MrYGGg7pB+7&#10;gOP3dimDqyNYw/rhC3B+f+sYlJLKfrNRtCE41hfAuta5kInGw40W6Ji7bznr2xAc71FJQAWG6hRv&#10;OYaydaOo3HAYJRtGUfHzCEI/DiH28yHUMGLrDqPaYgyRDUdQvv4IKjceQ3jzCYS2nEIVo5LbVZtO&#10;oJrnY+uPIvrjGELf9qLyu15U/DqCsk3HkL9DTwSe4/8dvyMbFf9vUrXfDeEpbGiP4d2BcwZUXCp3&#10;yoazDCv/1jHCIust666GJsRQI+Dqs25QX6WpOEuXpysVYD3d03J7hatTzftVK0VQ8L7K37VtVj6w&#10;7IJcQ2ruqTWprytT+8Oy8DyfVidpnV1UTzUCQbh7KNiQBNNgVdqQmyw9c3gdU9+FndPsumBKrM6l&#10;rLlych/BOZ//275SgMCiy7LbeR1TfZZucQqep8No5LnmsUcB6FT00WFMGtz1ESJFWXjhP15AY00T&#10;erv2YsOhMQN9LkHvUEecZsVRzVsZbUNUdtp3LQzZxBxdUWcdcj5Pl1pfSIFuJUHXmLqBbqrurLkW&#10;VDT7rm3+SPRkmED300r1A5fSmgrrh64ffaDWOuaU0u0rvMr7fa/W1lAE2/4+dpz3UMeblFXQ60fs&#10;1dz1rLuhqZLdUnvB6H7YHnTtKxyYOsdGit/JqbuDVaBrQQn9PZo1p5VizApT9fS5uk5KnnICvLca&#10;Dl2r+ygd0AiA9eyzrj0jv4vf/bejKPqxB4XvbUbJ8i9Q2vYaSltfRXHHa6hofw1Vc15B9bxXEJ+3&#10;GtG5LyE850XEFqxGZP4rqJz/ukXVgtcRWvIhKhZ9iKI5a1HU8TYKO9agoGU1ChpfRk7DYsyqW4Tc&#10;5pUonPcm8l//AYXvb0Xp1z1sKE4ivJ3/Trv1708XoX8zOQZ+7wqCX3VQCk8lZ0ht/7eQonvQzYKr&#10;o00dcMH5Z7efvV8ocABPuwCn4D407KjUwVScn2X5eZqSa9uUPCjTVTw9dD493LU67lRcam0P2wjy&#10;QM0V2vYhNdcxX99b9f8tdF6h+v6Yt/np4Xv1bcUZNg6thx8b6J237+FAXw8mHdz6LsoLp+Gf/3gO&#10;jXWN6Oumoo8M4aXRy1igZ9GZn88ZpH0fHLeVZZrNvmt2nFscUotEas04dchp0oxWk4nwRylrrt5l&#10;zWW3ue7KMU29pdj60V9C9V7+yAmMHlNNz88NdB63GWZSdiq//eAJZhm3LQJoLS8W4AHAfuab4FB9&#10;u4Z1ff3/CXa/b6vP8DsJdIFdpgUpCLnCwSfA6SpYmmqrFKj8OwWzKZ1g5d+gv0nbWk1WCzvqnK9r&#10;ubHgZqMgJ5Ceo5sV1r+V/iY2klW0x2FCo+fr8zaMIeeLTmS9uhGZS97HjJZFKIzPR3V0DmoiLYiF&#10;WxANNaM63IjaZDNq441I1tSjNlGPWHUCsWgc4XAMFZVRlFdEUFYeRmF5BLklIeQUVWJWQSlmFpUg&#10;I78IMwuKMYMxvaAEM/JLkFlYhunlIbxQlcT0uoXIW7QW5Wu3o/LHIwhvOW2NT5EaRTWAe/Tvw38P&#10;fu9oJ1Wa+bOsu/WWC9AuKpxK7ofUGEjdpdB2zAGt8wY59x3UagB4LzWcUnuqc7iPxxjadlNfqeQ8&#10;5wFXp5sfctN+ClLCrtLGxglwTXDOg+/B1moxgii14CRLm1Kr8XRfnzm95eqsJxjTgfT7dkw5PUvf&#10;AKTXeyqCes6SO1tuQ2/8Lh562XiV6fW1bWpO16EVZBuk6GeeoJvWfU/nfkzq2vkJygT6Pwl6fR36&#10;enZg0+gAXjp0CQtHrtuEGa0wY6BrZtyAVN1NmmmkUtuSUvYgi0AnvPyxKu8WuP7ZbUEuxU71qjOq&#10;+cNO8kdta6irMWAdW4fNGgKBwh85t2VZ9aOXCzC1Dix8ynaz9ENa6T3l3urrWHp9X8ef93XccadO&#10;sutSJ2/PnWrrx8vr2DA4i034WV/fTSqt9dX1/RU2YsA6GlFQQ6cXLyiXVmeZUg/fKWYdYwa77q+G&#10;Q5/Lv125sTq3qO7R306i8PO9yFz9JZ6jSmfUL0FxrA1VkQZEqmtREyPMBLq+th2tzQvR3DifMQdN&#10;ja2I19QhEq4xuAV1WVkIpYS1tCKMotJK5BeVEe4izCosZhRhRm4epjGm5uZien4+AS/EjLwCAz+z&#10;oAAzcrJ4Lgcv8Nhk1s+oiiOv7RWUv/Yzqn48gIrfjqN0K1OoXVoHQP+W/Fv3SuHZSErhBTohDx8k&#10;+IwIGwHL3wmilFp2XeA76061lnoH9jxCYLXIhUYZ1IMfJnCaQWer0LD0Q2t+pp0f2nMhOAWqy8t9&#10;77sfdrMZdbTg6mWXZfdDbUmzyixpjc2ay3YHFl2WXvV1vRt6o6qznkLbz+4/W+o+/rwseXrovEoD&#10;nQDbghMCWzPn+H3M6gd1fc+7vqvqGuQsk2wYDPSbt7GL6fikA1s+QXHuVDz33HP8cdSit2crrXsP&#10;Vo+dxyIq+sLhq7bCjIFuy0i5PL2h+4JTdFp3lYkeTYDR5BmpeAC4hXrigx+/oCXkgjnKqOd/jJZC&#10;9uPo9iSbfvCso8UWy6hiejLN5alU3ADI4j08HgAq653aDsa+LU9PAzl9Squ/xt8rVYfHbHydULtO&#10;uAnIFYLenIUg5/ex7yuw+X29g9Hfmb6aq/4uNWL6u9xEHffd0kHX3+YaM6k9GzypvToX148i74Pt&#10;yF3xEZ5LtmNmuAFFZXUEvB7RWNKipqYW8UgjGhNt/L9rQ3vbPLS2zkF9XbMBXlZKqEsqUUKoi4sr&#10;UFxSgSJGHgHPpXrPzi0k6MWYSaAzcvIxLTuXIBP0HJaMaQR+RkE+Mgp5nqBPy83n+Xy8kJ2Hydls&#10;CPJYJy8HGWw8SloXIPzGTyj75jCKt1xC3nbm8zvYCO9Uw62UjA3XAafwgrxK+wel9tz3yp5WCnQr&#10;Cbnl6Aa6zskdMAS4giqr0q90o3oaw/fTZP1UWT927kNwuzFy7bu83efpOq782wHE8z63JpzKr1Uq&#10;19fQm66R0qeD+yzYOqd7ueE5d9yH7q9zPvdWqTra1oMq9rCKKbrA5v0ZOufrpqDX9azTzLp6qEWN&#10;0Kvn/kDPrTvYvOc3TNqz4WOCPg3/+Md/oLWlDoP9O7DxUC9Wj57D4kPXDPS5zMsd6FLvS7TqWsf9&#10;Auq06ASVXNZdiq48XSu36plzA5ygW1DNNQssfegsRjVP0tJGCJGU3s2Io2WVdadVVmidNsHlxsOd&#10;PTe7rePcNrsdWG9v0WXjn7XsOiaL7/d1zqbSClqes55sfo6G0LQ4pJ8yKtCdqgty3sOU3IUWpYxK&#10;cRn6G/wUWDVufuQg1ffAsNyan1XOfxfl5uqF19Cb9bz3uLHwku2nUPrdPsx66TNM7XgZMxPzUBCp&#10;Q1m0hqrdRPWWQieRjDWhntY8mSDs1fWIxxpo32sQjcRQVRVGeVkVSoorUVhQhqLCchTQdufSfufm&#10;FSOHkZVDwAn5zOwCZOZKqQn5bMI9O4eAC3Qf3KeCTyPQKp/PysYLs7IxRTGbYeqfj5mzafV5/1ls&#10;XArnvoHiD/ch++djKNl8HpVbCfxO/tvuVgNOZd8/zn8/qvxepSeaqquHbsZZEnzZfDUCPOZzceXd&#10;svCy7bLgZsdl4wW+2XfCL6C57xsBV2/CumtozS1I4ax7em+8P5YM7LpZeUFMgGWHZYv9lFbLszVU&#10;ZiWBZehaK4Oe9FSkDaWltlmm1zHrzfifLLm23Tpx7kk1y8FVV51u2k+7RrPkbJuhlWf0iGrj4ScG&#10;eu/NW9jVuQ2TjnSvR6hoJv7zP/4fNNXHmaNvxW8jg1g9cgFLAtCVo2t4zUAPcnOtLFN98Jw9i245&#10;ul6dxNAsOT2yqvXgtLyze/ZceTtzdv6Y7S0mBNu9fIDKH+zbMlFSe0GvfYJjz3zzWqeiDvR0gD34&#10;pt4sfa7uS19P1+hY+jU6ll7HHaPyqwHgcZtsQmil5srRTdV5XI2DGiPfl+Abrord521b3z0ddA+/&#10;/hYbz+/SfdjQqMedNlRj4UW7TmD2JzsxeeH7mFw7B5mV9ZgZSqA8kkQoVouqUBzl5VGUUJ0rqNIJ&#10;wl4rwKvrkCD8UZ5XhCqqUVUWQQWjrCyM4qIK5OcRwJwCwpiPzFl5BrfAnkJop1OZp7IU5NqfMktK&#10;nocpCqr7ZIKv0m9PJuAvZM0m7IpsTOVxU3neZ3oeYS+iSyhiGhCtR9bKT5H7XT8KtpxCnnrraecr&#10;dunf7Io1pup01Hh8iJCHCLZCVl75uw/f+Sbrb/k6wVekd7zFVDI0u66CkGsYUD33voPu6SDE/Spd&#10;Du9Bt3ycCu5Whk2D+v+P8PCmb3uQ/7cwSNP2Pby61kPs6/j7+X2dV6echtlU+ifZVFoQ9tfPPMbg&#10;7RvoGmKOvn/TJ6gszMTk559DW3Mdhgd2YeNQP1YPnyfoytGvGOht9jCLs+lax12gx6js6aBHWQr0&#10;RK9bQUaQaxWZMCEKEWIbSmPpwA+sr+DgsQoBzJC91yox5bvOWP4ryEuDRST8UJkfNvPDaOnHrQMr&#10;yIPteBC+nq/j92Xp/XGz9mn1NbfdW3dBr/Ma8jNbzu+m76n+BJ9uaF+WXuf803n6e1Tqb9F30kSW&#10;MC2mxrzzNx1Dxsc7MX3Re5gdakVeYRS5xRFkV0ZQUBFiXk24K6K034SX2+HKaiSitWikgjfUNKC5&#10;rgX18QbEQszDq6pRKntOBS+kLc/LLUJeThFyCHYGAVZMF9QMKffkmbMM8Gncni7LLnCl6rTrU6jk&#10;k7Ol7gJZ4Gs/2449T8ifnzXLQvs6PoX1Js9W4yDo6Q6k8vwbZs5ZjbyP9qJk3TGUbeW/FVU9RHdU&#10;ydCafOH9StXUF0FVZy5v9j7I3y0IeRWhrezkeXXoUcltSE6dbgxZelc60G08Xspux6myQw+ozlLo&#10;+7bvhuh0rcvhLTeXpbcc+4HtxwbdijT2BBqtdWqobMTl1WbdA/uuMt3SW12Wst4WgdV+KoLj3q77&#10;4TQ/tGaW/pkhNdXXMTuuPgPum9U/PGHh9RCLcnmfzwv0t87/jkP376DnUCcmrftiDYpmvYCpk18g&#10;6LUY7KN1Hx7EyyPnsXiE+fngZbQzL9c4uu94sxc29F5iXn7RQE9S2asJus17Z2nTYpWv8sdt7yUT&#10;GFI6wqIeaC0UacNqDE2akcrbijJsEKSSUkfreed1Al2QG+hqDFgnXbnt+fBAkb1Cm/JqW/l3UN/s&#10;uZ0jzLyPV25/T20LxPR7l5vyuGEyQe9n1ZlS63vrbwhU23Ug8u9h4yVl930UlqNTtWXdbYZa7w2U&#10;0srO/nwXXpj/JibHmpFXWYMKqm85FbGIip2vnLeMURpGBc/FonWoCdeZirckmtGRbMWcug401dDO&#10;V8QQKmajUESrnleK/JxizM6icmfmWGTNzDUlz6SiZzFmEHgHOPNvKrtU3e8rR5dSKwS0qXig6r58&#10;norugqAH5+UCBPoL5giUyxfy3sz9C8LIjy9GaPUPiHx/GBWb+P+x+QzKd5xDpdR9Fxt95u/Rffw9&#10;0NYrlLv7kI3X8JmsvR+u86puHXZUeSm19v002jDB1Vi6JtbECbgiXdWfsvSE3uy68nKWtuCEQEtT&#10;6fThMg+1P6/wL6dQPT8hxiv0/xRemaXIgtirtkH/P9S1esG2Sr+v0kLAs3QveOC9VNLuNx15grUX&#10;/8Lw3VsE/SAm/frlSyicPRnP/fMFNNYncKh/J7YN9+M1gr5k9Lot9yxFt7en0r7XKUenmjdo/LxH&#10;rw3WCxwENlWdDUA1wdeLGTR+rreVxglYDaHXSxG17LN/p5Vgt5cvUAG1plyIAGqijIfcweNyd6mk&#10;hqxk7S0/J1SWXwelLQARQOtf1OCmnxJWnnd5t867KOH93dg4HQPrGdj8DJ8e+ND9/VCanddn6rvw&#10;OltWmvfysHuwtYClHTcVV2hNeyoXGwA9CFP4y2FkrPgWmbULkVUWR3FxFUrLKi23jlSETZmrysOo&#10;pko3MA9vItS1VPA62uH22jYsalmI+fVzUR9KIkK4wyVV1kgI8tkz85CVkWOgz2II8tmz8jGbefgs&#10;y6Wp7AxTbkIp0Kcy156clUUlDpQ+sOcOXgeyC2fhLUdPaxD8uReyFLpeDQatvDrrsguRSWeRw7Si&#10;avnnqPqiH8UbTqB0G/8dt9H9bOf/727+2+y5SmdH0Am9GlZN61VoeE7KXinoCbx67NMtvOb6C1gb&#10;egvgd2qfbu3d9gTwbhhOoTFwy8kJvLfwys1TQbgMaJ+XB+GOq75ydF3rcnrtu+sI4Agttjr0uK36&#10;Pux6XpsaNhOkAj0NYNXTtobO0o+nGgVt6/pg2xaJDEBX6JVNrUce4+1zzrrv76F1X//NiyiYPRXP&#10;Pzcd7a3NODK0B9sGuvDq0Bkquut1l6ILdK0mk+g6j1oqeb3Gz7vd8s6a9y7LHtarjVlG1SlH0LVe&#10;nL1WmMBrW3Zer7XVC+L0oj7l7QJcE2z0aiat5e6XbZYd9hDZUBuPS/X9Qg+m8LaYJMHXOd7HnjoL&#10;euGdMrtj1oNuPelu6MxNb1Uj4TvIuK08n/W9uisVsAUluD0RhJ2fZc+f2/d01l0dj9YBye9aye/k&#10;GjDCz1KvcNY69xXbTmP2B/swo/UdZIZaUFQeQ3F5goqdsPy6jrl2XXXSLHl9TSNaaqna9e1oT7YQ&#10;8FYsaVuE5R1LMK++A42EvrokRNArUFlcjmLmx9nKv2fMJuy5yJldSMteiOzZBQb6TFrsTIKcQahn&#10;MKYT8My8QmRYfq18eyYBVWS5TjbBL1WXavPaKQrac5Xpiq/zXvlfmDkRU/hdpjFlmEoHMZVKn1mQ&#10;j5yqGMrmvYrKz7ejdONxlG7i/992/j/ukLKzQdzFBlXj72wY3UxDB7rydhuGUxBymzFnUKuHXcNm&#10;tM0ENDUzjlD7UH1FTNNmA0VPj/ig63WXjXc98VJoQU7YrOedYMqyq6ONNjrVU27broc+1UvPsFyf&#10;gGtbM+hqhxWaQZcGOq83cKnEipQ9D0pZcf9ZKj34pvg876/z4Nt1DA+6mwZ7z95F/865R1T0G+gZ&#10;6MWk7z5ejLyZL2DyCzMIehMOD+7GjuFerBk4hQW07bLurb0X0UKwbdkoKXqvlnpWhxx/xIQ6QdD1&#10;KmS9GtmpugNdr2TSu8RrGM7K0+r3Xre3UAp0jbnrtcZ+LXdXEmqGclsB7iEvY56uXvhSWm4Nubkp&#10;o4SN9UzZlXNbnh4AG4QNmxE6p+aC/RKK2ZCoLN8vlVX98zYdVbm96us+di9rRDRu7j5HYe5BjQGP&#10;+6FCa5R4/yp+P/cyRSo+60a4XcMfbNXWU8h65RfMqFuO/Kp6FFUmCXkcJeW1tOWNhJw5d3UdAa5F&#10;GxV8UcsCLGieb1AvaJqLZe2LsZjH2nkuzgYiVhpFrCSMyrwSFNMq51JJcwhVLuHOYzjIadUJXRaV&#10;drrycaq2YJ9BWGeY4iqovjmCOotqPNNU3UFO+AmxOt0mC3wP+WweZ+iY65Dz+TqP8XMUHnRBLtgV&#10;02nlNS6fUxZGqH0VIh/sRNEvx1Gyif+XVHfBXrGT/x+75Jrkgqjq/HeL0Kr7TjrbTsvTbV05DZ1R&#10;TWtHHhK2hwTVPcbqVd3n8jUE2k+PtefYWeqc8ncbXlOOLmgJqgM3iAB0D3gKch6L8VyU6hxhxAQ9&#10;r9U1fsjNT5HVd/M5ud2L4XN1D7hFet4eHFfdVA6vc2mrzjQcYSMS1LN300n9GRqO0+uXO44+wXsX&#10;nlDRr6N/uEfWfRUVfQqe/+c0dFDRBfpOgv7q4Bmq+TXMHbzkcnT1uBN0WXfNb2/QwhNSakIiRRfo&#10;UnLl52bdCV6UkaCFjRK4qr1nA9DHCTr/aI17qvUmUP7tLC6cQsr+emus0nJ3nvNhtlgKG+xLhS0f&#10;5zGz69qmWjv7Hih6EOlTWl1dwqx7sa5yd6/q9iSaQetCkJcxtTDYCbXl5Gqs9D15rCroedffIPij&#10;/OEWfz+EnDVfo6R2Acor65h7J5mHR1EVqkWCypyM1CEZSqCJoC9onIOlbQ7q+Q1zsbBxLpbKqte1&#10;o57KHyuJIlpMi18YQqigHGUEqJDAFjByqd65swqQk5WPbIaUPCsz1+z7TCpupoUUXZ1vPi/PcaDP&#10;zgrUfDZD9tvZ9+dnzsZzbCQm8nLX2z55lrPz3sJbvQyem8nrCLpU3MMuC68GZFpuMbLyK5Cn79/2&#10;MpIfbEHZr0dQuJWp1jYBL3VXA6p/6ytUc+bthLySdt6NubvOOd8T7227wmbEUcGl0lJ7v+2V3R/3&#10;Sq6eeh2X5behtzTrngrrxJPS0zEogt54H9UEXKBX87esUtf4MXlzGbyfQK8j6OmW3CIYblP4Y+n7&#10;6du6zvb5OVJw9bDbEJvUPDhvkQJdr2p+gJbDD7GWit5/8wr2du3CpM/ebEfOrH9gyj/+iXktTTg2&#10;vBt7Rjqxmoo+d+Qa2ocuEXKtGSfQ1duu8XM9rjpO2K8RZMJrw2maBqt81PW0p4ez8udN6ZP919DE&#10;1iuu55Z5rVRcb2Xx22GVvJd7Wwv3qcaWrwewKwwmhs/nbdopQXRTR2mfuZ2ClfBq24Pvxsonwh4/&#10;teOucUgPv6SzgPbhv4MfLrT0g8er6ARC/D5yDraSDlW88IMdmEUFK6ttQlVNPcqo4hUVcVTX1KKh&#10;nrk3jyWratCRbMLi1nmEuw0diSa00bq3xxsxr66Z+XgL6pm3x4orCHk5VbwI5VTxivwilOYXoig3&#10;j7DnIp+5cR6VPZewZWfmIJv5ek5WgUE/nVC7nnUCSnC9giu0/fzMzGCf2wHMz8JtgKsRYKSAD/at&#10;MbD7ugbCh/anMdeflqMGJQ8ZeaXILa5EWUUC8bZVqP5wPUp/HUTJ5hMoZ2oT2sVGlI2jIkTAIxpP&#10;V36ubYJuk2io7srXBa6HWqXG4X3+rtI/1eZh92HTZ2n704fY/Li64JTV1nb68Rhdgs1+I9DW6dbv&#10;Ot08pHrjajXh9aF176TyCUIXp5329RQeYg/ws8e17fsCVMfycILtr9FwmofcX2PnAtDNvlPp66n+&#10;ay88xsDNq9i2fxsmffvBIoL+n5j63POY39qC4yMEfbgTr42cw/yxccwZkZrrNclXbdXXOtp4dcLp&#10;PehScr05VYtDyp4Lap+LC3g3712gCORgnJ2wx3jeP7/u8nPXeedV3V7HZMeUw+s/XecENCGTnWYe&#10;rPxYpd7XZtZZdQm6IJcSy7Yr77bhMllxlhpW07vQZeF9+Bw9NXNO9YOw9MDycH1HNUQMfhd9J03Z&#10;tWWrpd4EPUyXEGaOWb6HDcimMZSs/RlFjYtRXt2AqqhmtNUhTBWvY77d0EB4CXctVbwl3oB5BLyZ&#10;OXq8LELlriHcbZjHek2ROJKVYUSLyhAuKDHIK3IJOZW8hPl1ISHPp6XOI1B5VOl8RrZAJ/CzaKOz&#10;MrPNvk/jeU1yMdBpyZ/LzDC4nYrTogfQP894jrArzJoHNl223YbXuC2brvN+aE3WXfuW2xvoup+P&#10;2VRzQc5GRi6CKcVMqnp+aZzuJolIxwokP9mH8g3Hkb/1DCp28N88sPGRvYR7/wToytc1xFZJpddw&#10;m+t8czZ+ws4H02cJprfwqSfftG2lVJrwMrz1t2mvDBtqCxTZT5mVJXfDbwSX1t33vHv7HdcTa9wX&#10;4DUEUmFWnsB50J39d0N03rp7i+7OuZTA7LrfZh1v023hyKC+jqXbeX+dFp70w2sGOq8R6IO3r2Fv&#10;725M+uGj5fyBTMaUf04m6G0G+t6RLrw+doGg68WKl9Bh716jEtPCa4UZdcLZW1MJuSm6tgVvALp7&#10;e6pAV6eU4GRrvd/Brs66yEHXASe4pfbVbDAEtt6LLshdnOF/sFNvKaimkwpuU1jBz3Cr0wg+niNw&#10;svAedMErpbahNOXdaiAMcpa07Aa6priyvnW+8bhCSm4dcfxb7HXFuqdyb1PuYGgtUHE9fWdz9wl5&#10;lPvVqrv+CEpf+QZliVZUlidQHWpGDfPwRA3hru1AY/0cNNa1WodbY6zRLHusNIQIlS5ZUY05iWbM&#10;rW1Bspw2vaicNr3EIJ8AvRCltMUFtMsFVNMiKqVAn0lFncUyi3BlEfQs1lHMZEzjvibEyK4LxnTI&#10;1QmnDrmp2QLTKXpKyQmv4JZqO/AnVHwiArVnCPZ0RX9+plICB7sm10ydXcg6hcgoqrRpuEXl1Ugs&#10;eAvJL/ejdNNplGzl/8c2/v/u4G9HvfGE3SAn7FJ0P4NOpZ8X7zvcrKMuCK/0Cu2r9Opuve0EVzCr&#10;Q88mzQSWW4qeru421q7z3E4tLiGwTE0nlFe5vIc8PQS5wkPpFVohFda11nDQEdi9g0ipNOFOBa+1&#10;YyzVGNiacYJe9+V51xEXjKXzu2le/Fu07ofu30T/WB8mbfhmDUrypmH6f76Auc0tOHHkAA6O9eLN&#10;kTNYcMhZ9/ZBKjpBtzezqDOOebgiSWjjzMfjBNhelUw4XOebFE/2lmqr3vQgHNyCXBMmnEpqyqxC&#10;21Jnr+ZSdg+WH7JS6WwyYaZN1gsUypUzq1TezPoagrMhMCp8CnTe11tzNzwn265tV9esOvcV/j5u&#10;PrsDWo2Lb1D0fVxeLlfBv8l62eVEzqLo50Fkv/glIvULEQ9TwalaNbLhzLU7GuahOdFmjwI30bLX&#10;R5hzE/BQIdWaP/rGaMJseiNVvJo2PVJQxihFKL/YopKAlzHfLc3JR7HUm5DlEaAcApVN9RTkPmby&#10;WBat/EwquMpphG2alFXAEcapBFxwT1OPO2EUoIJRjYCAFcAGOkP7UmOBquPK4RXezvsxduXtsucO&#10;cKfmDn5XX9dPYe6uob3MPKYUeYU2NVdP0iXmvY7w5/tRtvE4YT+D8p38newk5IS9ii4pQtCjGlMn&#10;4D481OlhuXtg6zWOrqE1g56RbuM1rKYZchpTV+n3UyvQCHQPe9APoCfd0ofeNHym0jcS1Syl6qbm&#10;gUPQ8+sKD66BygbAbwtwpQLp5w103kPbvlHwIch9NI7RwvNeNlTH0p5u0zUEvkGfMXwLr5y4geE7&#10;1zBybBCTfvvhbZTnZSLjP6ZjQdtcnDjWja5DPXh74KS9SXXeoasGesvAVdT5XvegQy7RKcjPWWiY&#10;zeXrGjunwmmojRGmkrscXZNJpN4eFAeOtifgkfq796NbSUiVf5t9lrLrvEFHGHlMveIW2lZDwc+Q&#10;GvsHR8ySE0Kv6Dqnd6L7YwrfM+/zcoHue9nlGuxz1SDwM/R99YBKhLm54K7cfZI/xLNsbC6g6JcR&#10;lK74GtHEQiTCtYhRqWXTm5vmorV5Llpoz9vq2tHK3DteVmXgVvDHHimtoH2vxZzaBjSGYimwpeCR&#10;wlJUScWVkzNKaMeLCE0Bocxj3pvDchZBnU2QZ/O4wkAnaJmEP4vbihk5jDyB7uBWGOyWn7vcWqUL&#10;p8LpoNoceDUEbBAUVl9A8zO84uu8v073eS7T3Sd1DwOdroKNVWZ2EXILKmwOQVlJOaoqYogtXYvQ&#10;D92o2HTChiIrCXuF5sfvooPSOLtmz8nGM2+3UuPqsukCPIDcA6+ZcgJbkMcIr7Y1jm6r03Bbw21+&#10;269ao9lzbhadwHXKnq7q2vdDaG747JHl89qWtRfgPvxwmxtHd6B7W54OtdRYii5lN5UPlN+ff0rR&#10;GR523UcKrlco1wWg29tWGdYosHHRSxzWnr+Dsfvj6B0+gElfvrcUBVlTkPGf0wz0s8d60Dfah3cH&#10;TmGxgX7NrHvr4DXUq9ddQ2sMbWtlmThhryHQCebecYIcp2pruE3DbNYTz5Ca+0Uo3Kuaxgm8pj86&#10;JVcIYq/oFXtOW2iM3Su9q0OIg/xcU2Y1pm5j2lJl1vVTWxW2LatOuFMwB6U/poZA4euVKk/n/fyQ&#10;mg3zMdSwaFvf0foD+Hl6jj6y6yQbnLMo/mUYRSveR3W4HbGKFkQibQZ5U+McA70hmKpaqxlutORV&#10;+UUIEeRkZYQKn0RjdcLgDxFqNQChggkVV8dbOeEQ6KVU5wJa8FzClEtochi5BEzhQZd1F+hS9UyW&#10;mSynpSz6rBTkUwR5ZgaBZF5OKL0KK7f20Lt9Z8E9+AJaObfL252l17Yds0ZA9dx9fPgGwkDXuHpO&#10;EWbnlaKwUJOFwqgor0As1oSKN79BqVaz2ch8fatSIrq53Vcc7LTw9sCLICf0oc6bqCLsesxVw27p&#10;Nj6VozM82BpWs1JQa7hNis5Q3h5jaUNtgjbI06tp7f225em2LVidWmvYzB5r5TUakkvP0f+bogc5&#10;tc+nFXaM4XN9awiYrwtoX1fbejebBz3VEDBsmithtxdDEHC7D0PndLyNOfq7F+/h0N2rGBrrwaSv&#10;31+K3MwXkPV8JhZ3LMCFE33oP9SH9wn6kmdAb/L2XcNrLDX9VS9wUCnATc0D0JWLS80jBxy8vldd&#10;Nt0Wo5AqUiFTlph5swAq383/ZNbXNXo/m6vjLLO3607dqdaEXmFDbLyv7LlZdCm+tnlcKp3eq+6P&#10;2aIP/B6+nl+owtyBwS534T/fpRByHbbP+moMQruYV248gew1HyJESx4P1SMWbUJjAxW8hVadkAt2&#10;LQARKg2jJLeUOXYpqksqkKgIW0Sp6NWMRAXzdMIv2MP5JabkAtwgN9Bp2wU6c/McwqOYzRDkAl6Q&#10;Z1M1vapnst6MjJkG+5SZhHzWLEzPVocclTwN9Bd4fjIbD0E8AfbToHvIHegae3dW3k+JdYquDjd3&#10;Tgru7zeZYfad1t6VucjILkQWVT0vvwzF/NvL5HDKQojz36rmw3Uo++24DbdV7uC/8066M8JuoKsX&#10;Xr3vflw9sOnesqtHXsd1zCx7YNUn8nOn7gqpeGJQ6765cNNlCbuApnp7FZeqq/QhpU5Xaz+7rpo5&#10;vAfdIH9G0X1IvWXZpczpxxVmv4Pjvky37b6ee/+amwWnnna9FELHXX7PBoDn2w7fxwdXHhJ0Wvcj&#10;zNG/fGcesjOmYNo/Z2BRx3ycPtGLodEBfNhH0A9dN+su0Jtp3T3keqClVg+2qBOOACv0mKreje5W&#10;mnGda4owc3jrqQ6A0Rh5mCoqtRb86lATRAqdF0CCTMNkPkcW4ILdOtoMMgFLdabSC07l03rc08Ns&#10;cKvRUF0PeNo5bQt+hQ2z7XFj6+qcSwfdXqJotp3fld8nyvupASpjFB1kCrDtBArXbEJJfC4ilXHE&#10;Y81oqO1wgLcQ8KQ64mpRqWfCqdBlzEljVVE0x5IGuVRdnW3xsgokK6pQXcRGIK8ENczPo7kl3C5C&#10;lPa+knltiHlyGSEqItxFVEwLgpuXMxv5+bnIzc0PIo+gMw/WHPdMAZ+D6RmzkUHbrznvKhUz1BvP&#10;4y9kEHo96GI98lRdQc9G4oXMCdg95B5gZ8UD2LnthtAc4OmhB2hmqDOQ30f3tA5BXjNDqs7jObnF&#10;KCwuR2kJLXxRJaLM1+MLX0P5930o30JHt5mplnrhqeiVe/QbkUBoEdEb/K3dtFIRFfBdtOwMTZOt&#10;7ibkaeFB99Ng/bYH3Kz7/xAxKrXeGCOIq4MGwHXMObgtnxfoytsJmcJeypiCLgCYkPrprv6YD9Xz&#10;IKcPo9l4ua4T0MF2+nUTis57sPGw49x29TXEdgvvXxLoNzF8eACTvvtgMfJmTbdVYJfOm2ugD1DR&#10;PwhAnz96DXMPjaOx7zKSBNzetdZNJVdnnDrgqOA1zMkd4MrBGczJBbkbPhPsDnApthsyc2Pn1uFG&#10;6GTh/VCazTjTvlZZ4Tmpp8vdCSnBVlhjILstK857+FltsuA+vHU3W87PU6kFK7x1t+Ez5vL2IgZN&#10;nNl/hY2GQHf23YbWgs9VyImEeZ3veCvcfho5b61HXtU8VJTQetN61ibakKxpNdteW9eEWCSBCv6A&#10;i3MIK3/QtdE4mhOavlqBSBFhLq5AjdS8vNIiVlKGMG1tiPVjhD3Ba6pp8xUJ5rLRIil9Pi09oaeS&#10;l3O7ND8fJUWFyKZ1lm2XmqvXXYBnzsxGBmGfrpKwqVTMINR6km0qIZ9MoPXkmsbXX6CF1/YUqbBC&#10;24Etl2X3+bv2/TGz49z2dn0iL+dn6XsQ6mlqRFKg5xB09zRdNtORPDZ2WhRDT96pQQzF2xB941fE&#10;fzmJyG9sVPUAjBavoI33oEc0D57b1Z1MARkxqXgAuiIFebAtCx8L7LlKty3LrcUdCT+PW37ObVl+&#10;7cfZCAh0vezRxsel2FJ35uNuTN0pt0obfguGzZQ/2xCZ2Whnp20ILQhvsc2uB2XdGCFX0J676whs&#10;MKSm49r39c260/I70O9bT7tgt3t7u886baN38OGlRxi6cQ17D+6Uoi9A7qxpmP78C1i+qB1nTvUb&#10;6B8NnDHQ7QWLg1fsLapS8jp755ret6bprU7NVbrXMqkTTnm5U2u/CqwgNqsegC5QynefNtBtfNws&#10;soPazXRzim6QBaqqa/05U3SGeyEDryPken7cOtuUi7OOSq/4LoLc3CLI2XUvugYpuUC3J9SYCuje&#10;NuWVn+fdiCvPoZrXVO46g1lf7MPslhUEOIZIqBY1Nc1m2xMEPRFvRrgqhqoSqjbz0Bhte304jlbm&#10;6cmqaus9F+hS9doqngtFUF1ciqrcAip5MRJFFWiqrEZLOIZkaTkaaOvnMJevLSMItPBhRnVBMd0A&#10;XQKVNI92XBY9L6+AKpnP/NwBPkNKbqDnEKwJNTdFZ0jRpwp42WqWUnGv7jbuTiCdajtFtzF1KrW3&#10;6V7RdU7q7+s46NkgBA2MPsPux/sqNAVXDcCs2fnIoWsp4t+rhTIqCtiY6Xn7piWo/XAHQpuOomz7&#10;SYSp6uHdtO6E20OuUpAL/GqpOqH2ah7rIZS9hJKh7XTL7jvf3Dx3TY6RMis3l3V3j7OqIdB59aSH&#10;9F45Qh4j7PYyB4JtSh6ourfyenmiC57TODtLQSeFFfj+mJTXOuUIo4HsQ4otiAPF9tcrbF+g6xjr&#10;mWpTzf24ubfu1sDQFTTx2Jyxe/j08hOM3hzH/u49mPTZWx0EfQqmv/A8lsxrw/lTAxgeGzDQF41c&#10;x5whrQt3yRRdve4KdbwladMTBEzDacluTR4R6OpdF9gEXnPbGcqzBbfelipYNCSl3nQtdqh57oJc&#10;4YF2w2VUVNl45eQspaz2mCevL1MdA53bqqMGgOe07XJ2gcxzBNLn3RpGs6E0Nh42M47nLI9nPU2D&#10;tRlyLLXUcqk+n+f0WT51sIUqGRorF+xFP45ixry3kFNOyMvjqKY9jzNH17ptjbTu4fJqVPGHG9UE&#10;mEjShs5qCXg1Fasyt8jGwwV6LW18U6wGdYS9ioDGCkvRGq5BE483lIcJewSNlWGLRDHVnoCoFPhJ&#10;2v1QfiFKCFaBcnaCVMB75BG+WQRLai5lnylVVSk7zzKD5xSZUlXuG4QMNQZTCL6z22wEdE6gMyzP&#10;FqSy5NYITFj49Bze4Nd53VN1MmdjupyE7sf7T+W+1F3LVumYHp3Nziu2BTLKi2jfC1nSuTSE2Cgu&#10;W4voT50oJ+hRgh7Ss+z8/4kQ8vA+B7ogDx+gygt42XdGTaDmKcgD0NNzdMGdTNl2Kq6gl4pL1QU5&#10;Sx2TUmvhyWp1zEm1CbamtApsgzwNdBsSs4ZAxyaAlGU3UK2hIJCqx33Z9BS4ga1PBc/ZMBlzbe1b&#10;fdXT/aTg2lYdhnXEBemC7l3H6/RAyzzm6J9ffIxjd8bRP9yNST9+vAQ5Wc9h2nPPEfR5uHhqiDl6&#10;D97vPYEFw9cc6H0XoeWda/uuIsGQRa+xR1P1Dy9bKzWmDad6KzSUpmWhlHfrZYJRNgaVVHHVqaB9&#10;trzX8u6nIffHKwU4o0QPsvDegtXGwg3wdNCDHDsI5dkGreCn1U6pORXb8m9fV6AHofv45aJs7ntw&#10;fzkKPUtuM/D4PSp4fZg/tIqNR1G06mcUVrWguDSKkKa0hplzJ5rQVN+OSFkNSrKptrLlFRG00cI3&#10;MScPE2IB7iGXmjdECHk4gnh5BeIEuIlAd9Qk0BKpJuwRNIeiaIvWGNzK0ePM4XVM4IcLilCak2M5&#10;ezEVVJNn8ghcLpU1m+FtvA21BaGe+Bm059MyZyJjNtVeNjxQWln9GRmEXPZeboClLVKh4HmVNuGG&#10;pey+61F3dt1vy55basBGQtNuBbXl47LvakSYKviFLzTfPsMeny0i6OUIF4dRSUUvLeS/TWkE7fXz&#10;0fjOT4hsGkXNVv6maOE18zCyl78rQi/gBbvC5+qKeM8txAl5XKvJpCm6DbWxNCWXehN064gjmILW&#10;h8u7XfhjlpuzdEC7ITWv7hOgE0A9XKN6BhwhpBobmCwFtQ87J4DTVN1DrNBxlcrNDeA00O06wZ12&#10;PL1O45FHaOH92mjzPz//EEdvXkT/0AFM+mBNM38Yz5uiL1s4BxdP9xP0Lrzfdwzzads7Bi9B70YX&#10;6MneK/xHvGJDZzXMv2NSakKtkFV3ObemrqqDzQ2dmaoTVll4RSUtsw2TEVzLz1lP6l5GO6xjNsRG&#10;uKT+evTUQOc9lV/LVlvuLECl2sqrqbL2GCrDcmw2LrLjfqjNVpDhcc2E01Nr2nbvTHO5uybPuIUf&#10;NUdeoLv83KbUqsHgd9F3K7XPP4PyD3agMDEflWVxKncS1WUJNNCqJ5PNPFaNklzmmoWViFcSyFgt&#10;GqqTlotXabiMkGtmm3L0Nubq7ckG1IZk6yOEO4b5yXp0xBJoJOT1VG3l5bHCEubrxbTwFagrr0IN&#10;YY8yZw/TpldRGSsIUynhsQk0VHfXG6/ZcS7Sh9qsZMwg5DNo91U60AOrH1htgarn1gWqHnzRef8Q&#10;jK1Ew5hiuTiVnse8fbf78Bo5hRn8TrqXBa+11W2k6Cqp/NOZcmj+/UymMXlMV8rzy/jvJguvfL0U&#10;dWxAOxa9irrvdiO6+TSiW/i72k1XRdir91Js9hPwA9fpKKniUnNZeCq7Oulq1OMeWHiFDaNR0d0T&#10;a1Lq9HB597OhPNwNqxF4waxhskMPbShtog4bAuuII/wCX8NtytsJus+XfU4ueHUsBXeQk1u+ramu&#10;ysW5nV4qfF5vx4LrtK3w9/Of4aNu8CaaBm/gywuPcPTWRXT37cKkT1+fj+zMyZgx+XmsXDIPl88S&#10;9LFOfDR0nIp+Ge2DFy1HF+h6z1q8R+9ac6BruqumuaqTyufkbrzc9aTL9lqPegC6awgmlNvl5m7m&#10;maaR6pgP620X7FRm5eFuRhvrET6FrHhKoZ8NXcvrUqotpWZ4xdeSyv68V3T3eKSbK+979+1hGX3O&#10;zrMo3nEaZT/0o3D+qyihta4qU296HIlIAxob2lFSEkJ+DvPs4qg9jSbQFdHSKnsYxR5EIeTx8pBB&#10;PodKL0Wvj0SZuyfRTtUX5FJws+aCnIBLxb2661iEKih1V2+8cvUqgiXYNRVWE2lyZ2YhW4AzUqoe&#10;7M8mWFmEcgYBncF6M9goeOs+01aicT3zCvXKTyWwAlyK7p94s22WHvD00Hmpd5aenNNjsgzl4Vqv&#10;zvf0Ky1wj8i6kH3PzS5CeQFTkZIwovx3DJeUsAGtREuiEa2vf43Yr0cR3nwR1TsvIbabv7md/N1s&#10;v4Aawp48SBU/EOTqZt0ZUm9v2wNFl3WXqvucfCImFPx/ivQhNa/wCp3zx1Iq70OgB8qtUsNp6arr&#10;ldu2ZdGp3Kn9tDK9t12lP+5D9/b3tVBdRjPhn3P4Ab669ASHx89hcGQvJn389jwUZk1HxvOTsWrJ&#10;Ylw+P4SxI334uHcUc+3lirTuBLyZgGs4rZb5uCbG1ChsXjtBJuhSck2GmeiAE/gB5ARH6phu1VWq&#10;ERDUGkP3s+U8/FrTvIqhRxZtdRg1Dqqvfdpo5eLe0nug/b5ekuhydiq6hs3Mvk+cc29h0X0FO0FX&#10;g8L6lbyvxs71nVRW8TNDO04gSidRue4oZi/4BEUhqjjhDFVEUc4cPF5Tj1BVDHk5xQhxvzZMFY/W&#10;E/IIrSjBpxWtYlmeU2h5+tz6FkLeYp1zCd5DsDdVJ2zIrV4wU7Vl42vZONQT7OaKKrQS9Ebm5AJf&#10;gMeo6GoAtC3oqwhYSU4uCqnouZmZmE2IswjkLB6fzVDnnEL7WQwprHJ3PfAycxbrZtMFZKsh0Hi8&#10;mzqrxmCaNQay41lUZuX2DlaVfv682Xqem8ZGY7q5BH4WGxx9TjYjh6HGRd9H95zObT/MpwZgOu+v&#10;epW07zE2ijH+7XItri+iAu2tS1H36WZ7fVQ1AY9t5//L1pMo33oG1bTwMap7zT5CTuCrD9C+H7xJ&#10;10mrTUC1WqxCcCtsWI2lz9Pj/ROgp0Psc287Zzl8ADfvqdLn6QqrTxWvIdzqsFOZSIePYfPkgzza&#10;w2mwBvm7B93Xtxw9gPlZ0D386oxTjm4vbmT4p9fsMVXm53rR4tdXHuPI+EWMjfVi0lsv1qNg+mTM&#10;/OdkrJi/AOdO9WP0cC8+6TnkQFePOxW8ufcq6nuuuqfWGHECrcdSBbvZdzYC1TzuLbrU2+z8ftf5&#10;piEy2WB7MMW2ZdOdRbex9GD4bSJ0rVT2qimuVmLVa3/8u9FKeQ/NZPPDZSpl74v3MgQ06xTzGrPr&#10;PO/qaniNjQDvm1pthp9jz6PzuH03NQQE22bD7eK9d55A2eaTyF+9EbmhVlQQvmg4hhra8mSiAZXM&#10;w4sKmEMT2tpYHRKhOGJlUURKKh3kDC0QES2uREdtM+16swGuee714QTVvN7y9TgjVlqJmpIyA72h&#10;rAptIeb44TBhr0SyyNn3BnXM8TukQKeqa5y9lHCVEFTl7PkESp1yuYRKnXSzadsVtk0QMwU2bXtx&#10;oR51pf0vKEBpLhsK5vx2nvDJ1mdy39v8TA2LEW7l4LLgU5mnq1fdrHiqMaCLEOSMWfpsRl4Au0od&#10;y+D3UkMjiy/11zUCvYiOJ8LGraacfxv/vtpSRmUFFtTQwq94BYlfuhHbdg5Rgh7efgZVO8/TwjNn&#10;p52v3kcbT8BToEu5tbBJD48p7Kk115uuYTSbFWfHqPZ+9hstuKy4K1WP4S268vjAsquOLLzglk23&#10;3J2WXVNf9Vy6TYEVsM9Yau0rbPiNdtxseBA2lCZLHtRJP+ePeetuNp+l73F3nXIOcgf6AzQevocW&#10;NgjfXnuCk3euYXi4C5PWrqpHyfSpyJ08A6vmL8R5gn7k2AA+7RvDPObo7cPuybW2/utoGhhHHWHX&#10;yjLqaRfoPkfX65gEtpRdkCtcTu6eQhPQpuYCiCFVVyeXoNarm/SSRffGFnX2XXMNg+rvv2q2Wspc&#10;bCru7Lnl47LeApXpgNTaxskt+B0OXnMNA6/TPHjfILhUgGrOe0rZ9ZhqiYHO7xh8PzeURmVnQ6CX&#10;N874ZBeyGl9EORVZ0zW1BHNdQyti0SQK8kts7XQtvZxkREsjCDFHD2usXOPCVCpBXheqsRVkBHhV&#10;finCBbyGDiDBhiJGgAV5lIBHC2XXywh4DIsSdZgXq0FzeSWaCHtLuNpsfS3rqzGQwkeCCTXlBEhR&#10;Spgd9JoXn41CgqReeYW2Cwl5YXYmKvKyESnMR0i5PqOUsBYyNLMug42CAJ+pFziwzGADYstQUYU1&#10;Nm7AE3bl4s6iy65nI4fpg0ITdwrzilCcy4Ykr5ifncfvVcDPDdatk6IztPR0Vi6v4Xct4D2qCkrY&#10;4PHfin9jPZ1NPf+tmvlvvrBpHuZ9sAGxTScR2cHf2g66yb3XLU9Xvl6zn4ruIe+ibe92kGs5aQOd&#10;Si7Q/WqwUnQfNuMtmN5qj6YyDHiGKbkgF9zKv3Wc9bTt7bqdJ/BRqqqG4WqotALdQCWIUnAbGgtC&#10;w2yaHedBFrgeXr+vxkDbBnig5ul1rF4Auld2hVtGijF2D61HHhnop++NY2ioE5PeWJZEScY05Lww&#10;FS8tXIhL50Zw9PggPu8bxYKRq2gf0qITerBlHG3Dt9A8cMMWntDTaqbiVPZqWnSBLrAd6G6qqxsz&#10;d2ruLbvPyS0Xt7W+tWrsDbQf+R31akG1SqzexMl6eipNsCmP1rCXDadx35UToGshSD+UZlaen6d6&#10;svdaCFL7ftFI9cj74TbriDOgGdyXVdf3KaOil0nNuV+46ThmL/8EhZVJm8FVzh9fPN6IhrpmlBJg&#10;LadcWU4LT/ijagiCBRurGXr0NEzQa8pCqOF1EW6X88dfwmtK+KMv00SawhI0MjeXqms+u0BvJtCL&#10;G5oxJxZHI3/0bdGYbStPF+jqdVcpeytVV54u2Kto4ysIaiVBryCc5YS7jEpbRsB1vIpAVRHc6vwc&#10;NhxlSAp0Wv4KwlnKexTK3vOazCxadlp6rUhj+T0hVmRKhRkztcosIdeEF8VsuoocfrafnVfA1KKE&#10;oRVwQrklqFKZ7x7Mmc3GQvfQU3W6Lpug5yrt0HfPLUCsRB1xVahjqpJg1FdGsThSi7kvvYXET32o&#10;FuS7x5Eg6DWEPE7Y4wcIPfP0mk6Bfou/xZvMzTWmTjsfgK6FKNxwmrPuftFIPbaqVyGnhtjMqsuS&#10;O1vubb3A9vsC3EBnnVpZfP5uY4Hya557eo+4gR6EAPcLTXpr7q286iq0rbAhN1nz4JymvPqn0xRa&#10;3rmen6V3relpNQNfam5xD21HHuO7q09w5t51DA4exKT3XulAQeYUzJryAlYunouLZ8dwnKB/1TuM&#10;RQS9bdg9pmrLPQ+No0lz3vtp4bVkVGDZ3YMqGs+U5ZY111NrBJ+KKcAt5xVIBM7n5S4Pdg2Az8vt&#10;STZC6+eUazxdHWO2JjpLP/Rlx9iI+LzcK7r2TdkNavW2O/h92Ew51vENhCk8P8OvEmOQ7ziDIhsB&#10;4L13nUD2J7tRlFiCSFk1SosqUFEaRrKmAQmCXagfM21mMl5L0OOoKKtEcVGJTXONs55UW2qu4bRi&#10;glHCH3cJf9DqNMsnOCX88YcrK9EQZ95PRRcIcdnzcBTN1TU2kaYhUk2Lz7SAcM/l58yjygv4On6W&#10;V3Tl6eqk05TZCO8RJjwh2u4wPyNCUKsIeYgNQTK/GE20xC0V5WgPVaGprBTxvHxECWclryslwMVU&#10;6sKZtP68rphAqgEop9qWySHkzGLw72DdQt6zSNNvaevz2TBoSq7G9IsZJflsOJgSyC3UMsWoLSbA&#10;xTn23fK0Qi0bG6UO2WyMCgvyUJTPe6txIvBxpih1ZeVUdLoW2Xcq+2K6ofbWVjS++zVqNx5FctcV&#10;xHdfZFwi6OozumYdc+qFt153hg2zUdlrWNq8d9l0KThhTld0awQIf/q89+SQhsmcYvtprz4f96F9&#10;heXxQWOQOk4L7QEW1Omw+zCgqdjaNsVOA9+gl3KrtHMOZFlzKbeUvFGQc7+JoOsVTA2jd1nnjql5&#10;M+/TcewP/HTtd5y9d405eh9Bf7UDedNfQObzz2HFog6CfgjHT/Thq75Bgk7Ah90KM1oFVvPcNQ3W&#10;HmLpcp1tgtuUPQiXn6tzTj3tLvdW3utXiFFoeE3Qq4510vGY6tq24Lc6hJHX+eE0zVTzK8DKZrsp&#10;sASYn2U5OlMFlZajKxfnvjUABN5sO+tqX6VNm2Ujpamz+gybZsvP0Io1pepd5+eEafuLvu1Gdvvb&#10;hLkZodJqllToqhiqI3EUEKoCQlYdiaGW8OmVSKVU2HKCqmWbo1TxEO17FVW8lIpWQOgKCY2NdxOG&#10;IgJWzkahggpWwbKSjYYahDB/6IoojwvyWs2BLy5FI2FfRJWfy8+Smqdbdw23qQPLjmmhCt47lJON&#10;GpYJNiZRWnBB38A6c6tCmB+qRAchXxgOYU5ZGRrzC1FDmCNsiKIs43QaahTqeN8GfobKWkIbpwJX&#10;qyHJKaJroEKz8QpToaOENza7AIlc1i0oQwv/DdpKyzCHoC6q1GeUoLaQn8HzaiTsiTv+G+h5+pKC&#10;fNr7fDYSalCyUc39JL9bE79bs9wLG8p5FdWYl6xH64tvo/mHfjRsPYuaHecQ36M1CzUNW8p+HXGb&#10;DksVZynQk723EQ+eYPNPqll+HoTG0m12nOBnaLjNxtmp8K7U8Jqz8jblVYqdFpajP3vMjhPmIDfX&#10;Cx2UkyvSLXzqGOv46a6y56lhNIa2tQhknY6zUdCTav6li5r91qKON1l2U3q6hAD0Ntr2OQL9+h9U&#10;9Gs4cmQAk95/bQ5ypz2PmS88jzUrF+HqpVGcONWLrwcGCPpl5ugB6L1X0Eglr+txb2lxoLvhNEXE&#10;l8zTXU+7U2bl3CqtV52qaQpOsLyF174/719j5K29zYxjXam4Sv+wiUJWXcotBTe1Jqgq049Jtb3C&#10;e+vu6+rdZzovuPUd9JnltOsKy9W3nMGs1eswq6wVJcVxm7VVxh9dFX90RfllZkErCWFzYwvq+CMU&#10;4CUESQpfXsw8vqwKVVTpUuadhbTGgltRoDyacJbToivKCukKChzkEV5fokkwrFdRoF56Ak37WkNg&#10;6jVVluqmIbYawlzNa9Qhp5Caq5SV17mI4C4oQJINSBO/VzM/Zx4dwKrqBNYkarG6NoGXk3G8XBvH&#10;kooKNBGyZGY2mgjy8vJyvMoG5jW6hhfpIpby8+exIZhP1V9ExV1A4OfwM+awIVpE5V3Nem9EarC6&#10;KsLrYniDruP1WA3WhMNYzXgjFsPyynI00sLHs2nj+fcW8R561FaNXjm/ayXvr/ShQg4kTxODik3R&#10;O5gStRdXsdEIYSkb1wXzlqGNDqv1t5OoI+TJfQL8KhKd190wWych13TYg4SeoCcIuRQ9XcF9+J54&#10;H364zcbZ+4NSkHu1JsCpvJz7Xsm94ntFN1VXx5jAJIz/TcWDSD/m65m1V/7OfYXOeaW3eilFf+CU&#10;3FSd0PNYHSFPMrU22Fm3/egTKvofpugDAwcw6Z3Xm1Aw8wVk/PM/sXrpAly9eBgnT/fjm8F+LBm5&#10;iLm07e207W39BJ2qbs+i6y0thN0eYOmSoqszTivAajkpWXZn2w12wqu146zTrtN14EWl/FJzKnCl&#10;gipbod55Kq7yck2MMagFJFVeObafsmpwCnqeewr0oI6Wg7Z8nYqsHLs4yLWLact9bq5GQ2+BMctO&#10;qN1TarLxchdsiPacReF3hzC1YTVm50dQXFht0zSVkxfoRQlZ+bTtJYgyl26iyiZqklTnMiozFb2w&#10;lHATYEYJgRbktlCEOsXU6URYSvlDLi0uQQl/9MUEupRRRdWOEcZyPaRC2AVAdWkpbXsYccIXZh2z&#10;51RXAa3cvbkygjq6hjjBS7JOkvAl6TQa+V3byqKYS1AWMsddwVTiZTqOV+N1WMOU4MWqSqyJRvAy&#10;VXMFv8tSgreaUL/HFOL7piZsmDcPG+fNx8/tzfi+pd7i26ZafFkfx9csv2hM4quGJL6uT+KHxnr8&#10;2NTAc0lGAp8lY/isoRZfd7Tgy7YmfMDGZAUbhLn891DjIJWv09+czX+PWVls0JhmFPFv479FNYGv&#10;5nep4fkk/z3ay8JsoKLoIOjLonVY3tyOhWu/xJz1R9CgMXVTcoJ+4Bpj3GBPMDSBRvZdoBvszMdT&#10;c98ZAlrWvKbP2fgJq65psYLXgZsOsx5bTT/mw608k5bP0xmkZsYpDEIHsofal35b4afIWn2GB9zd&#10;wzUMdl1wrZvrrjz9nuXrUvl63kNLqbcw5o09wbrrf+KCHlMd6cakF5dFkJf5HDL/+Q+CvghXLhD0&#10;U/34aqAXyw5dtGmwHQPjNmmmoe8yagU6VV2vSdYsuRrm6gJek2jcunEOcA2ZyQ7LjmuarCbWaNHI&#10;ur5xq6floKX8lQcIOqN8H1V310kU76R1JnR6iswUWHac4BXtPpOy5cW04jaUxjDbLntO6G3GXAC9&#10;etzVS19EwNUh5xeD1LCc6lifAKHW4o427Mfjgr1sz2nkbzqMWa//jKlVTcjOqyLUUZSWRlBWWmXL&#10;KGerA07DYYRH1l25eSmtroaISgiaOqJkzbVwo0JwW0nQ87mdp6EsglxMyIr4oy7ittQ9QrWu5L5s&#10;bBHVrZK5brKqAgkqYiWviTAF0BCbJtYsrmvCHD0NVx5Gi+bMV1ahtbwSC/i9VoZr8VKoHi9VxrGK&#10;33sVncDLdASvRmN4JRzB69VRqm8YLzNXf52K/UNbB/asfgX9772PkU8/xuEvPsexb77GqR++wukf&#10;v2TJ/W8/xeiXH6P/o3ew45VV2LxoPja0tWBdazPWtbdi/cI5+G3pQmxetgibVyzGlpVL8X1HM96t&#10;DuFFfs4roRDeodK/F6/B4nKmGzkZKJuVwQYsD9VFTD1o7ZOEvYbOQVHHhrCd6c/ciijmV9VgSU09&#10;VjU1Y82qN7D02wNo2n6OcFO5laPTDapDLknATdm7XJ7uQdd02NSUWIFOW27DbLTy2taa8Al1yFGx&#10;rWMtsOt+dpxC6u7Wjxe0LrStOu4pNtYJ6su62+w19ZoHpdl0WnY7xki38T7MngfDbN7Kq7Q0QHVY&#10;al+LUdjz6GoUCLrvfW/kftvoI7RT7ecT9PUE/eLd6zh0qAeTXloeR17GZMx6YQpeX7kS1y8dM9C/&#10;FOijBH3oGuYO3TDQ/YITigTBtsUlDmi8XG9RVVDhbWVU5ttSRsJjk2Vo6cMHLzC/10qyzJ26r1PV&#10;2RCwfkUAedleTTM97ea38zqBXrzrjAM8gNqHHzPXuLhevmD5N+v7R0wNdCq1xtEnAGc+zh+FTZAJ&#10;QBfkliYY6LLx/Lztx5H36U5kJuZgWk4Z8rTkUYlgjqGosMwg15BalfJwKnqY1rWIaiXIiwmiQC+i&#10;kudSlbXUk0r1KlvnEyOf1rQgN88A1zh2Pre1X0zbXEr1L+d2Ca9TlDHPrswn4MVUPKqelLyeSt5W&#10;Hcd8qnNbKMaoRget8wKWKyK05JEk1lQm8UaoDmvDdXg3nMR7NXF81tyCb+fOw1ftHfi0uRlv01K/&#10;U1ODX5YvwiABPrX+R1zZsRlX92zHjf27cevgXtzq3IU7PXtw4+BOXNm9GZe2b8CFretwcsMPOPT5&#10;R+h5+3V0vvkqDr6xhvEKuoL9nS+twK8L5uKzugTejVbhzUg53k9ECX4Lvm4nsFG6kvwsVGVnIcq/&#10;N8F/i3r+GyrUpxCnqtfy36ZF+XllDAvDbNiiSSyvbcHrHSvwyrs/o33zaST2Us2DzjgpebLzJuq6&#10;bhnoft67dcwFoCdkyWXTDXQHu8/TDXSfhxNYDbe53Pzp8MdtiI3hrvHQS3npDAicf0LNQ2zj5/Z0&#10;2dP79lRb2r6H28NuoAfn/TGVsvAuZ2eDQJVXZ50sfOuhh2jj95o3+hjrrjlFN+u+ZkUSuTMmI/O5&#10;yXhl2XKMXz6G02cGmKP3mXWfN3zdrHsT7XoDQa9Tjt7lO+OUj2v6KxWb21Hac72UQaDb6ixSdu6H&#10;tBAF67T03sA7Z/+Fl9jKJXleSySrh16AlxN0Legg2+0UXVabJVXa59YaH3fDaDqm3nNZeAa3NQSn&#10;oTiFm0kXxG4XzroLeLkIdfw52x6SbQ9GAcpYJ3/dYZS+9DnyS6OYmVWEAr0oobwGVWXVhLKY0FKx&#10;+QMMU0Wj4ajl5gX8YSoXr6Qim7IT9BzCrcinFZ/FnFvTUWcLfBt+ovIzfxbkmq4qxdfa7IVU8RIe&#10;K2Udge4eWJlF2KlypS7/tvycjiHOz6stKEUd04Xm0kqsCNXgtep6vB1txLuxRnzVMhcbFq/AtpUv&#10;Y++rr2PPK69RZVfhlwWL8FkjoZ8zD/vXvotTG38hxFtxfd9O3O7ehxs9+3Gz9yDuDHTj/kgPHh7q&#10;xf3hbtwb6sL9QR7v3YvrB7fj6t6tOL9tPcZ++gr7330dO15cjnXzO/Atbf7ntOufJmjh4zGmAg3Y&#10;QMA3L5yLvS+v4HeagzeTVOryYqYZBYixcWtmA9bBFKS9uALN/Hvq2Vg2MNpLqrCQaj6fsC9hY7ay&#10;sRkvNc/BSy+txZyfxlC/+zpqmacnlaPTutcGoCcJuCAX7DXqeZeKe9AFfVpO7nvaE7at4G+T0Ho7&#10;ngo2Cun7ytd9zq6oZUOh/fpDj1JPnXlrLttt1pvqq1J5uD+uY6pvFp7bNqwWXKfS98T7a7ydt2t0&#10;32DWnY2jy7YLdMb8scfYdPMvnLt9FYODBP291e3InTYNM16YjjdeXINbV47gLHP0b/uZow9dxtzR&#10;G/ZudHt6zZ5Hd51xTtHV+eZK35GmEEQaAvMvVAjpWXXm5Yv54euv/xvfnX3M/yRCyVBeXqFn0wm5&#10;lpBS3v1sx5qPop1qFNIgfiY0OcZUWwoe7BcxRxfkCh3XAy+aQCPY9V2jrFel6+gkSmkH8z7vQcnc&#10;t5BPBZ89u9jWNatgrluu/Dy3xDriyoqrUEk7XFFWZqpcQgteWV6BMuagBVTsPILqJ4/oGfFZs9xL&#10;D7PtnWgFhJ+5O9W/cDZzfQJezPoKy+Fp+bVeu3roNcxVmKFhqzz3UAzv50Mz4mJ0EU08vpANzCvM&#10;5T+qb8B3HcyvlyxF51tvoO+9dzHwwfvofPsd7Fz9KjYuXYFf5i/Cb8tXYeDTz3B523aMH9iPW91d&#10;Frd7e3C7rwf3Bvvx6NAwHo8O4vfDQ3gyNkTg+/BwtBePGIL/1tABjPfvwbWuHTi75ReMfPERdlDJ&#10;NxLoDYv4HZYuwO4XV6DnjVfR986bTAveRv87b2Hfqy/i8zkNeDFaiTY6lTo2Ym38d1tYUYUFZVXo&#10;KCLsuUVozitGB8FfUBFhfp7AcqYrLzJdeaVpAVYufg3zP+9E63amgnuZThL0Bqp4Q89NukXm6b2u&#10;I8563pWDDxBkQR5Yd98ZJ9B9fu72FYGSp4VydIUBTZh1zG970P2+psfqUVEPa3r4zjYPvsLn4h7g&#10;9Pr+vI5r285LzdOu0dx25e0NdBuah6JOulYeX3T4CX679QTn7lxFb/cuTHptWS2yp01BBkF/ly3/&#10;nWtHCfoAviHoi/Xk2tBVtBLypr6rtiCkVoHV8JqWjvIz4TSkpqfUbOoqFdaG1biv8W/Z8CqeT/Rd&#10;Q+3ATaYBV9GuOfEEuYr3USPgZ9MJ9KI9VHbW11CYbLv2FYVsDGTH3fTVwI6rZFg+TmVWLl5OB6E6&#10;qlukHD0I2XjVK+X3U17vQOf3lRugS7D8fONR5L/+C/ISizArrxTZOQS7KEyQKwl4CUEvtrF0hXrX&#10;BbZybXWsaVt2XDbcWXW3WKNgzyeMehea8vscDS8R6vxsWnUeL2ZDUMR9vXHFrqX658zUTLbZKJqZ&#10;TdizbQxei1VoLFsry5Ty/qWsF+H2PALxankIHzcm8OuS+di5ZhX6338Xhz79xCDveWctdr3yCn5b&#10;QcgXLuL5V3D8hx8xvncP7TnVu6cTt/ul2H0WD0cJ9pFD+P3oIZZD+OPoMH4/QugPDzD6eWwAT7j9&#10;4JAUvxP3hg/iVh9Vfv92XNm5Cec3/YxTv36H4z99jRPff4VjX3+Gw19+wpz/c4zS7g99uBZbmC58&#10;VJPAqrIKzC0pY5RjSVUYSyPVmENlb6VTaWea1FFcjoWVESwn6CtqklgRr8fLde1Y1rQYS978GXM2&#10;nkDt7stU8+uoo32v7R6nmo8/BXqil2A9A7obWuN+Kj9/aNuy8srFzb4H8fQ0WNV/ekjNHUvbVr5O&#10;KH1ObsHcWrm6SllwHbNhN9lx5fCMOj2tJlse7Ft4qx5sW46uemlh1/JcgxoFNiIadmsbe4jFR3/H&#10;5ju/4/y9a+jp2olJqxfGaN2nImPyVLy+6iXcunwYZ2ndv+lzii7QNbQmRW8cuGaQa5nnGln1YBzd&#10;zWu/whz9muW8ZosDNVfoUdOYXAD/E2p6WIdWvtJU/Jy9gslNlWVuTqB9B5xXca/usuiasurDq7ZC&#10;HW4q7SGVtOM2153nrEMu2NZsOc2F1zLRFRpOI+D6nCra+qLv+lG4aC1ySuJuQQS9n7wijrLSEEoL&#10;acsJvKKYdr6cP0gBLvtteTeVOI8AGqgE0E8FLSgoIviFBrkex8znfT3oUnRNnFFI2aXoGmNWD32+&#10;JqwQcMGuspwNhCal5M/MQp7NdpuFFjqJlypD+LKhmRDPw9ZVy9C79k2MffYJBj/8AAfeoKV+6UX8&#10;PH8hfpgzH3tfexPn12/Erf0HcLenGze6OnGjl2o+2IcHo8OEXFCP4q9jR4LQ9iGD/U8DfsDiiYA/&#10;RFs/zEZCyj64DzeH9uNq905c3rcVV/ZtwZU9m3Fx63qc/PlbnPnlO1zc+DNO/vgNjn77GXrffg3r&#10;mtrxRmUUS5h2LCqpxDJC/lKyHouqqtFeVG4xh8eX0rJL0VfF6/BibRNe1XXNS7DmpQ8x78d+JHZc&#10;RnwfLbyeZOsU6MzVfSccQTcLryfYCHh6r7uU3Oy7z9EtCGmg1opUz3qauqfvuwUqXPhrdA/fg+4j&#10;XaV9eCvuI12ln430OgJf1/ptHbcOOTY0ihZ1xo09wrLjf2HL3T9x/v519PXsxqSVbWXIJ+iZUzLx&#10;5upXcPPqcZw7N4wfqOhLmaNrVlyzxtB79apkl6PbhBkqsRafUI+7e8GiLPyEwttYOm29TYNlg1Dd&#10;fQ0N/Edqkb3pv4UIlVQdYnIBUlZTVNlnlWl5ud+2Oep+fjpLgWzz2H1JwH0DkArBS7uv86n6VHo/&#10;PbaU4Nu9+F1Ktp1G/vvbkZuYj1m06/nFIUIeQyVDve3FhaUGeGFeGaOUVr7cZrbZ8BkBV55uCzMq&#10;F5eSE2Yfs2i9Z88uQB5dQT7DbD2hnkVrPpuQ53Jb703Ly5pYwlnqrkk2+VT3Yu7rybRZMzOQk5XJ&#10;hiETydwcvFYTp5K34Me5C6zza/eal9BD0DvffA3baJt/mNOKz+qT+Jp19r/xNq5u34E7XV2EvAd3&#10;adPv9vXiLm36g5EhWnIq+NgorTrhPnoE/z55HP8+cQx/Hz+CfzH+OjZmsP9Blf/98CDr9tHaM38f&#10;6cI9xl3GbeaC4z17MN65E9cPbMfFnRtp63/FpR0bCf06nCTwx6nyR774GFsWL8RHzOFfrKSal5dh&#10;WSiMl5N1WBVLYj7htygPY3EohuXVSTYCjXilsQ1vtMzB2tb5eHPJK1j6zT7UEvTYgRuoPUjYCXod&#10;83Ll6AkLAs8w+x5EvI+KLTADqO2lDQztu6mw7pxNbX0GdB2z8wY1S+XchFoLQqrUsJiDfAJgRQr6&#10;ZxoAb9VVPhsGcvq+htCC3F/n9BSbwt9Xw2yKBlp3zYxbeuwJdt39HZcf3MDoaDcmrWovQsH0FzBj&#10;8gy8sWY1rl0+jrNnh/BDnzrjzhP0y7TuV9HU717aYLPjCHqNgX6RKk7bbqAL7rMMPcyiue7qcdcM&#10;uXM2q00Krzeo1vWpJ3TcHICbA+8mzcgJaI65etRtBpsfNkv1sGu4Tb30V1nKulO1BbPZeKm6HABh&#10;5n0M6mC7UKDrGOtI4QW2NQ6BymvsXL3u5RuOIW/lV8gsqcHsggqCHiXgClp3qndhYbFZ98L8UuuU&#10;K1LvOmHU65ByqbSCV4BroYdszfsm+Hr+W2GgMzfXwx+zeU7PiOtJLi3omMN7aJnmHCp3jqae6hih&#10;VoddQY6G5DT+riWeZxrohYS8Kmc2FoUq8VFzK75qm4Pv25UTL8L2l1di/ZKF+LqlEW9VlWNNcQE+&#10;q0ui9933cJ2Q3zp4AHeo5PeYh98f6MOjQVrw4QE8HBkktFJsqfcY/iLY/z51zOJfJ1WewL9OHOVx&#10;nqeNf6K8/Qhhp7o/IvA+b39Ilb89QNgJ+s2uXbgRAH+NcTVQ+HPrfzRLv/+tV/BNWwNei4awrLwU&#10;K8NhaDLPS7ToS6siFhoq1DyAVbTsa+pb8HpzB95snYO3Wzvw1qKVeOnLbczTzyPeRci7xieCkNfK&#10;sgtyRuPwQ+avhErj4xpSI7z2KKoAFsjBvi0FpbxbeThhdg+7+KE2QatzqsPwtlwz3IIec9lr34uu&#10;bQuCbHadQNoDLcG2WfHgHlLmifu5fVPr4B5+34Kgp6/1brPp1FgIdDY0Nj2WseToQ+y+9Qinxy/g&#10;wMFtmPT28hjyA9DXvvYaxq+cwJkzg/hROfqwQHfz3AV6bY+b/qppsFJ0Aa512zVZJn2oTeGVXbZe&#10;E1+Ur2s993i33qOlsXb1zLuxax+a2mpDaIKaoD8dbAgItZ4689B6iDVe7rYnAPdj6Aqfv1uObkrP&#10;ktcXq3NPDQTLwq/6kN24BjlFIaptESFkHk7Q9SBLYUEJ7TdtuOw8LbxAz1OuTRA1ZKZwOTmhly3P&#10;16qs7okuFw72mVm53J542UI2Q9DrgRB7EyoVXamAYLdhNz12ys/IJ+haAFJLRlXz+EJC8FZjEz5s&#10;acGnja34ae5C/Mz8+/1kAisLC7GSacRblVXYsGgJjnz5FW7t3Ys7B5lLE/S73V24308oqeS/HxrC&#10;3YFe5thdeDzmbPufxw4HcE/Ev04eZVDVj1PtCfvvVHXl6d7GK3dXR939kW4D/U7fPn7Gftxj3KbC&#10;X2eOKNiv7P4NF7asw/kNP2P060/xy5J5eKM6jJXl5VjFFOS12ga83tCCldEaA31xiNY+LEVPYHVd&#10;k4G+tmM+3mG8NW8FVq3dgPmbzqH+IPNywq7e9wbm58+C3nzoMW0tFZJWOxmA/RTgUmiWBr5UO8i5&#10;7VFV1eMxP15u7ztXQxDArVxcoZxbkBrAGvcO8nJ/3vLzoFEwgHVO0PO4ln/SMdtPv0cAvtUPIr0h&#10;SIc99d41lnpybcnRR9hz+zHO3rqEffu3YNJby6qRN/15THtuCt5Y/TLGad2l6D/JuhP0OcNX0aZe&#10;d4KuFWCTzM+1Aqx77RJhDl7S4FZ+FeB69NStD2cWnsel6Bpmk6IrbDosYZWK+9B71TTEZbm5lF2z&#10;4wi3vTAxGEJzltzl35ZrB6psebig1VCaILbz7rjCnmVXaed4H5blqsNrCnadRvbOM8hcuw25NQsI&#10;aTmyMgjiLFr1whCVtcxy7ByBnqucvAR52cWEU5Zcq7hkBSHIqcIFPMe6fukmgS7AHeSEX9tUbh2X&#10;qgt0PY9dwIajgPcU4P6lDLmEW2pemMMcnlHBc80lVOqaerxV14jX4nG8XZPA28xjl+TnYwGvWVFY&#10;hM+bWtC99j2c/3UDxrftwPj+fRg/cAD3envxgP+vD6nkj4dpwQ+N4D637w8NUKmp5MzL/3X8GP6L&#10;Cp4e/5KFp6L/TdD/PuHy9t+p6Kl8nSFVf0DQ7xD0u4x7tPEO9L240bsb44T9+v5tuLxrEy5t24Dj&#10;v3yLra+sxAe1hLjKTeh5LVGHt5vbnKoT8sWhaoLucvSXmZ870Bfg3TmL8Pa8pVj1ytdYtO4EGg5e&#10;Cx5suYpGQl7X7UGnfe++aYA/DTqBC8p4PwENIE8KZgtCp33C7nrS1buufYJF0K23PbDfPrxNTw+p&#10;71P1aLGVX3s77o/LgvtrtJ9+j2fDn/f3ULrgnlqjlQ/svd6PvvjoA+y9+wQX717D8MhBTFrUQOs4&#10;YzIyCPo7r67GjevHceHcENb192HZ4FnMHbxqM+Na+y+jSdadkCv0YkWn3lRxKXkw+02rzYS57d9x&#10;bsBbHu6G3hQebv8Um3J1ga5jpbtPM2jVDVDm6LLVBif3g7w9PX9Xw2Bz2anMfvhNDUIKbpZ2bTCt&#10;VumBPlOfpXntelJt1vrDyFr6JfLK6whfMaZlEMhsAk3oBbZ6zPM0nbWgjIC7jrXZhFKw6m0obpmm&#10;AuQXlBJ01sktTC3IKJgFuZZe1gKMWptN9XXc5e9ukYZcugA5AXXqZVO5Z/Ha3GyCnpOFovxslBTm&#10;oqogH63F5VhWQZUrC2NFeRUWFhShjffrmD0La0IhbFixCoe++RbntmzBlZ07MU41H+88gJs9zKNp&#10;1x8MD9rQ2ZMxwsp8/M+jhw1wX/597GgK8H+fPol/nTmJP5mv/0lV//MUrfvJEfx+gtcfZeNwdNBC&#10;wD8OLPz9oU7cGTqIO8OdzP8PMkU4iLtU+Fvdu23izaU9v+HstnU4vv477Hv3dXzZQUsei2JNJIJX&#10;a9hwNTbjlWQDVkSTWFlThxWx2gD0Rrza1Io3mufinfYleGfBIqaa72Dp9/2o33uFqeR1N3HmAKHX&#10;uHrvTYs408RawqyhJ5VJRmJAcAtyppF9N21f1tev1pIebmLKxDlt234A6bPxLJTpxwW5wu+r/B9f&#10;shhs+8ZA28rL08PXsQi+k7PuPH/oDuYfvo0995/g/Ph59A/sw6QlTbShmRnImpyFD954EzfHT+Dc&#10;2QGsH+jH8qFzmK+VYNNAb2a+3qjprrLuDOXoCoGuVWGrCXtUPelUctl3F8rX1TtPmAmoe685ISek&#10;2rdhObPyAtJPgRWogtP1jNuUWDYievLM5+4+f9e0WD+EZivKSLnTQNdsO/eeNt1Ln83P5T01dl68&#10;/TRyv+nDrJa3kZUXQeasQkyfyXw6p5Rwl1PNaeMN9ALk5RbZ8ksZM7ToorPlAj0jM4uw0nLnFxvs&#10;KpWbe0WXddfyy7Z8k6w7z8naC3R33qm78nUpuV6caC9PzMrgfgY/O4vfYybK8rJRS9fQwsamacYs&#10;dPCei/KKCHgUPyxciO6PPsSZDetxdRdV/OA+5sd7mSsfMGt+Z7CH9pp59WGCGgyfKf46TsBPEHSW&#10;f9Oe/81tlWbZzxy3+Ivbf51yoAvyx8dp3T3ox+gMWPpcXaqujrm7w0wRGA+HuvAgDfYr+7fiAlX9&#10;5KYf0fPpu/hxMW14PIaXpOrRarzV0IQ3aN9fijdYbv5iot6suyy88vS3WuczR1+Mt9oX4O0Vr+Pl&#10;Lw+idSfTyoMaYnP2vaaTsDNFTPbeQJIg1+kVSFq3jVAlGQmV3H8adAIltWXptxWyw35f12jbjslK&#10;036nW3Jv0dNt9rORqhfsWz3ZdG/Vdb2G0zRsRlvuz3mLbud4jdn2YEjOHmNVY2Ch9OIWFh27h30P&#10;f8fFmxcxOLgfk5a3liBnxhTMfGEGvvn4Q9y+ecoUfSMtnUCXorf3X0dL3yXaIoVTdYHuX8EkRa8m&#10;3JrLbgtFUs3dU2xe1YMedoYeW5WiSk216KJTV6ewgl+z5ASlAC3meVN02nbrjVfJxsDgVgcdgfVh&#10;D69QydXZZhHk4m7ddl3vFN0efeVnKvT5hdtOYebbWzCzailVPEzQizCDoGfrhf0FFQSN+baGwajo&#10;GhrLyqRC09pnZroFF/3ii1JrKbcWQ7QJMgTW23cBrnPZTAFsoQaCnkXV1mIOHnTruJOy07YLcqUD&#10;2VmZyJs9kykDlZ1RnpuDet5jPr/XqrII3iEEPy9dha4PP8XJdetwcecOXN63hzb5IMa7O3GDcauv&#10;J1By2myquFNv9aC7UK/638eZg9OeOyUn3LTpCq/oLk7gr9Oj+P04QT9GFWcI9D+PaqxdDQhzdcKu&#10;DrkHUvYA+kfD3YS902y8ZtVdO7gdl5irn9n8M/q/+AC/LluMtxNxvFhZiZep6mubmvFe+zy8Wt+K&#10;1bXNzM2bsdJUPW6gv0PbvrZtCd5uW4a35q7C6ve2Yt72S2jafwONzNXrum+YiicEeaDqCZUEWqsY&#10;edAVcYWOUd0d2AJ6IuxVR35bC0awQdC2VFNqa9NVA9VNV2oDkcefUl3Gf6v3P5y3+waqbTAH90nd&#10;T41Iqq47Lusv626z46xn/g4WHLmTUvTunl3M0ZfWIDdjKnP0qfj4vbW4deM0QR/EJln3/jNU88to&#10;lZITcg2zNTHqCLlAt0442neFFp/Q7DdT8CA/9xNqXKcboWd+rYUgDW6CXMHQMZ+v63jJjlOmsuok&#10;KxXoLK1XXGDyPn5FGHXweftuFp7qrXxctl1wa1FJhZaUspl6ulb34P2qWC/Ezy7T/oYTyJj7ObKK&#10;2gheFTKyCg302bllmJ1TbHPbc6nkimwqqd5nlpEhiLXiSrB8MsGcQainZWRheuYs23bHsng/WXg2&#10;DDNdIzDbGgLXONiSzAR7JhsFLaCoZZr1KGvWrCwU8/4hNhDVbCAaC8swp6QKS2nX34rW4eumBVi/&#10;7CUc+PAjHP91Pc5v3YpLe/fgSud+XKaCX+8l5H2EfJDqOtyHu0P9eEC7/ofGxgn0H4Rb238ScO37&#10;+JsW/V+nmZMz/lZQzf8+w+MWVPTTtO6y71J2qvqfVPc/CL4U/Q/a99+PKF/vI/C9Br3KJwT+kSk7&#10;rTxVXb3wl/dsxjna95HvP8PGF5fh3bqkga4n6wT6B3MW4q2WuQb5S8zNlxN0xQpa+dd5fO2cxXh/&#10;7jJ8MHcF3n31K6xcfwRz9l1Hc9ctNHbdQD1hr+tlrt5DuBk1PYS/j0DTtisnrwnKWnXG9VHFWTYw&#10;/9aKLYJZYWDzmjrm8Wb7rTFw0DvrPgGchRqDAGBfKgRiqg7Dg+6fUvN1rL4sOI/ZKjIE3Q+nWR0e&#10;12fYdcE9DXLWbWI9l6MrP3+MRir9wrE72E/QL96gde/bjUmvtFUiZ/IUZP5zOt546WVcu3ocl84P&#10;47f+HizvP4v2votoY7T2X0VL/zVTdIGuHN0PrZl97/LPojsVF+ACX8ek6LbQBBVdwAlos/EB/KFg&#10;WyGVLd1xhuUZ1nMWW/VtUQhZft7Lga5ZcqwfhHri1fPuh9C8ohvs/FzdS1bdnj8n6FW6p1zCRwcx&#10;M7QKswuTmDG7FFMzcg32WQR9lvJx5uJFzIuLSqjuhF059rTpbnVUvQTBr5Y6nQqscmpmJs/N4v5E&#10;6Bpn3WXnWSp3J+yK1PrrDM2FV35eRqtfO6sYTUwbNJnklZoGfNo4FxvnLMWula9i4N1PMfb9Dzi9&#10;bTMu792Fq7Tognu8vws3+P92a6gbd0Z6cI+wPdAstrFhPDo6ij+o0sq1Vf5Oq/6HbPppwsywHFxx&#10;mlCfJeRnT+IvwX3mcBBj+IOg/3mG90kD/oms/DFCTiv/+1EH+pMjfbbtgHegP6a6P2DOriE39b5r&#10;jP3Y+m+xe+0reL+xDi+Hwng9UYe1zNE/mLMAbzbPwcpEA5bH67CYar44EsfS6iTWNLVh7bxFeGfu&#10;ErxL2N9b+TZe+q4L8/ZQiLpuoqXzJlNLwX7Tok4PtQSqLRWvIcQ2XNZPgAcIUT+hZDQMPqDaa+XY&#10;6ynQ6wi4IG8ggHoyzOfnBnoAsvWUBxD74TMBmAI0gDIVtOfpSp16iCW4n0J1NITWePhRqp6FbH5g&#10;+TX7TtdpKSlNe7WOOEE/9ghNvHbJ2D0cuPcY56+fRk/nNkyaH+ePbcpkzJw6E2+/8TquXzuBi7Tu&#10;m/iDWTl4Hh39lwj6JQNdai7bLtCTLPUiB8vPad01dq5JM9bTzm2v6A5+HVcerhw9gD7I2bVtik91&#10;VtjqsAKaELpjagDc8RIt8UTQ1Yuvtdk1VdYPvflxdeXq1iHH0PCZgLfGRVCz8dDLIvRaqDLl978d&#10;x8xX1iMzvAwFhfXImF6EF6bpxQPMxbNLkWEqnIeqUDXitMkh5onqaMvIkIr75Y0d7FMzZ7qYOdOO&#10;O8hdA2CvRQpydIHu4TbAZzr7n0knkMXr9LTaXKr3ynACH3TMwY9Ll+G3119H98efYPTrb3BqwwZc&#10;CCz6lYMEvPsAbfoBKngXbg/1UsV7CXkv7o324f5YPx7KVh8T5FRxi8OEfMxAV97tQU/FWYVAp1Un&#10;6H+doQtQnD6Mf50apZ2n3T9JyE8EnXLK14/TyhN0Af5Eqi7QCb+2Hwt82nnBLtDv9OzBtb1bcGHH&#10;BpzY+D06P3wbn7Y1U9GrsLy8Cq8lavFO6xy81tBmgC9iLIzE7Om8RZEarOD/w5sd8/AWG4O31SG3&#10;aCVWf7YNC/n/3iTrfkC97oScdl1j6nWaKWeW24EeJ8AaOksOEEKb2UZAFVT1qEaEuq4ScqfqCVvI&#10;kdcSMnsOXKCqAWBZG+TTPt/2ebrPn33+7uG0Uvk2twW3AR7k2D4P93V0Lx3XyjOp63ReeXsw7dW2&#10;ea6ZSq5oMvsu0B+i5cgjLD18Hweo6OeunkKvxtEXJXORN306Zk3JwvtvvoXx6wJ9EJv7e58GXZ1w&#10;QX7uQY8Ibtl2g17W/QqBloL72XFBBL3uUnRv1X3O7m37/1tI0S2k/LyXcnYtCGkLPbIxsKfZWM8P&#10;q/130N1nyC2ob8D6Atg4FPxyGDMW07ZXzUNuUQ2mTM/D81MIaGa+9bpnMT+X3c6ndS6mspaVh1FS&#10;WkVYqfoEV7BruWKFljtWSM21r1LW3ZZBDtQ8lb+bkmvpZeXluShm3h7PL8dC/qjfW9CB719ehS1M&#10;ow5+8QkO/fAtxjb8jBNbNuL0nm241Cm492NcCt7bjfE+F7dpz+9pXHxkkJAPmpI/Yv785PgIQaca&#10;S81NyY8E+4SX+bhZdNn1IBeXkvt4FvR/E/T/Iuj/Iuh/etDVGcf4U3k7wfb2/Q8pfLDt7btAv0f7&#10;fuPgDgNdHXJdH7+DzztasapCU2HL8WK4Gq8zF1eOvrAqinnlESyoqsa8iqiVy2nfX2uZQ9jn4+2F&#10;i/D6/EV4+e0fMG/zMVPz+i4qdc9tNPTcMkVvpDWvJcjekhvYaaBr5Vdb/ZXHnaX36s9tNg5xQm35&#10;slSaSq5z3rZ7m52u2nZcddOVODim61QndT/Gs0+rqVSd1HnW9ffQduraoJRtbzbL/sjsu8qWo4+w&#10;4vgjHLz/GBeun8Fo315MWtlchrxpGZj1/Cx8+OpbVPQxXL4wiO09PVjVfx5zB91jqi29V9lSqrf9&#10;fOrpNS0IqVVgpdqaDKO57m5ByABw3/Nuyu0ifYjNA+y3BaG2Q8qxdcwAdp1o6YtDunA96wJaoW0f&#10;glt5+sQxZ/utU0+wa104NgJ5X/dgSuPryA7Pw8zCKCZnFBB2qXUe8+ZCZOeVILeglPl6EWblKHfP&#10;sRcP+BcQuPeJufCQK7R6qmDPymFdbmtoTaFx9Jl0CNNnS71zkZOVh1Let7UijA8WzMdva9/E/k8+&#10;Qt93X2Ns/S848dtGnN2xDed2Mq+lgl+3TjbaX3WysSHWHPWbA70G+f3RYQP9/ugIHh8ds3hy7LCF&#10;hs7U2aYxcutlJ7R/E95/naWiU7n/ff40/n3uNIGWihP6c6cs/j4rG686Lv51lvdh/EUb/9fJEfxN&#10;2P9iju5CsBN65urWSReAb6AzHh7SgzMHcbdfT8vtxhWq+qnNP2Pwm0/w7cJ2LK0oQUdRGZZUxvBy&#10;ohGvBaC3MWVaUBUn6DXoIOyLqmvxItX+9Y7FeGfBCrwxfxVee/kTrFg3iub9eortOq27IL+Nxl5a&#10;YIaseZIwa/57LeHWBBkfT09zZRnk0OnhQbN95smqo311gnnwfJ3/LaxOALr20zvlPND/0310zB/3&#10;oGs7/TtYpFn3Ru4vO3YPPQ8e4fyNs+jr3I5Jy5tKqeiZyHouCx+/8Q5u3jyKKxcd6CsJ+pyBawT9&#10;qr3Aoa6HoHdpZtwFAz0WrPzqLLrycSm6lnh2gCtX17rurtddSi/QWT+IsCkt6xFA1+GmiTaujtlt&#10;qbWB7nJzWz1G9WTx6Qb0vjSBLNDVGTcxbs4cPsjRJ0A/S7vO67ldtus0SrefQdaHezClfg1ywnMJ&#10;X7kp+uQZhJYAzmBkEcK8olLMzMl37w2jzfahFxnoJQZ6x7jOyarb+8wYWgNd+XtWHsEm7DPUQUfQ&#10;1RGXmU3Q8wh5Xj5KGIujCfywcjV2ffQhDn7zBUZ++QHHpd47tuDMzq24uI85uFn0/RY3evS0mOaV&#10;O5suu353ZICADxH0QTzU8BmtuVPtIA9naLhM5V+nBKuD3IF+HP91gaCfP0WABfZxQk51Z/z/Av0v&#10;gi4brxDsAl3TYmXj//DWnTZe9v3BqDoG9Zz7fpseq065i7s24fDPX+Hn5fOxvKoMLQXFmFMeYl5e&#10;iyXVcXTQyrcQ9LmEfw5Bb6eiz2WuPp//Zi+20L7PX463Fq7CGyvfwapvO9G8i25z/zWqujriqOq9&#10;d9DQ50A32E3dCVAa6LagxDCBZxknxOmLOWrbhx8WUzxrpf2wlz+eisDey357C+/vpW3Zc2/d0+1+&#10;+nX+uN9W7m51GJYC0N5bI8FGxC8c2cg6K04+QP/jJzg7fgb9PTsxaWEyHwUzsgj6LHz8+lrcuXuS&#10;oA9hey+tO0Fv77tC6878vMetMGPvRg8UXQtCmmIHqu3V2kFPe72X+TBBV07slJp1GHoGXFGz7wqS&#10;PTetgRDYpuhBaQpPqAW2TXYJINeSUYJWoIc7r1sv+7MTZP477DrurtOMu1I9+rrlJKa9tRXTGlYj&#10;N9RGqMuRQcsuRZ+WKdUuoH0v5PECB/UM9aoTaHXGsXwq9DKDwMJ72z6LkGfnF7gXH+g868m6Z2lG&#10;XV4BKoqLsKguiZ9eXYPeLwj4Dz9gbON6nNi8Cae2bsaF3Ttwcc8uXDu4z6l4T6c9Unqz1018UU+6&#10;lPz2EHNxPXlGwF2oR5y5uHWuHbMONs1q88Nn/9a4+BmpOnNtlRorp5p7uAW82/9fFJ2Q/3161AEu&#10;0NNCsNsEmnTbzrAOOcaDQ124T1VXh9ylPZtxZuuvOL7uO2xaswwvV4fQmFeIJj22Svs+R0tel1eg&#10;gfvNpWE0l0XQyLSpPcx8Pa714+bhtflL8N7SlXhr+StY9eEmdGw/yxydOXnnbYY646jqfYQkAF1W&#10;vTZ4YMWHqbmA/x8UXe9Ms7nrwb4d8x1uAaReZaW6AtQrsYXg5HF/XsdUSoHTr7WGIDin0hoBXSeQ&#10;g2stgs90wePBtq3pzjRCii77LtBXnnyIvoePTdG7D2yVolcgbwYV/flMfPwWQb/pQN/RJ9DPoUNv&#10;aen1T7BdMfteK9ve5ReeCJ5LJ8A+93bAa18NgOt8c6C7vDxC+BRxLerXfYPqTqse2HhF2Q6XS9tL&#10;FBS02/YuNF6rhRxtdVjbZ55OqPVKY6/qHnI9uVZGxVfp4Rfw9tSa8vMNR/Hc8m8wLbIMBWWtyM0P&#10;IzMrH1OnK7eWxS5gCEzCSps+ZbqGzrJToBv4Uv9gP4Mqb0NpDL13rIBOIDe/yLbt5YKsJ1WfzusK&#10;6RCW1zdi07tr0fPTdxhe9zOt+jqcIOCnadXP0Kpf3KfOtv1Uc+bjAryvJxW3+/uo6A70O8PMx8dG&#10;8OiIt+uE3IbN9BAK4TxJxT5JwH3JvPxPTX7R3HX1sDMvl21X/Nf5M1T3swHkUnTfKUfLb0Nszg1Y&#10;A3FylHk6lTwID7tU3WAPQE/1vI9qtZoePNI02d69NsR2essvOMU8fedbq/FavBq1BYWoKS5BU3kl&#10;2ivDhL4cdYWlaCiuRAMh1wq4elXV/FgSy5vm4LUFS/HuspV4c9FKLH/tC7T/dpSg054fvInaA7Lx&#10;t5irE1QqedLDTqDrCXYdFVzbGmar00Mq2tbU2DRLbdClQa5zFuqQE4iCVIASMqtLR+Cv89fakJkg&#10;Der4fYM8yM9tyEz5vuAN6vk6Kr09t2sYGnaza3WN6nHbzqkHnvm6Ouek6L2PnuDSnYsYGdqPSYvq&#10;y5CbMQMzX5iGt9eswa1rx3H10gh2MvdbOXjO3tLSSrBbpOp91wi61ovTSxvcs+gedoFuEAfz2L26&#10;K/xQmqtDQLkty66lnEzhPeiEWoD7fN7l7Q56Xe8n1kzEROOgjjfNXXew66EXgr9Hj7O6p9WcshN2&#10;gl/CBqL458PImPMhZlUsRHFJI2ZlVxLGHAI908A2wDWjjXm1XkE0ha7HvYrIgS3wDXYBTJA1Dq45&#10;7m4CjJ5MK7SON3XC2TvKTNX1CGo+FjQI8vcw8NP3GNmwDiNU8jEq+fHtW3FmD5X8wB5c6tyHK90H&#10;cMWPi2vYLGXXCfpwf8qyS8UfHTlkoFtnG8s/mIur8+1vezCFkDNUCnwpfXpn3L8J9X8R9P9LyP/P&#10;xTP4N628U3iXq7vcXU6Alv+cU3nfQffHKX4WofegC3IH+gBBdw+72NRYAn5vWMtRdRro4wd3GOwX&#10;tm9A10dvY21tAonCQkTodJKEXXP6mwrLUZtfikRBib1vrqbYvXyyIxTDkmQTVrXOw5o5i/DavKVY&#10;vuptzPmpF/V7xu0hFxfXUadn1GXZA+vuxsVp6QmlSnW6WY98fzCBJlBwKaWAM7CD3nQDXqrNbYMw&#10;qGOwMgxswRyE1ffXpB3z8Np1UuXgensqLdg2peZn+Gutl151GQa+gGc9U3A1ArqW9ZoIfSuPrSTo&#10;XY+o6LfOYXj4ACataAkhe/o0zPjnZLz32mu4e/MUFX0Y2/u6sXLgHNrVGRcoelOfHgd0L1nU6q8G&#10;OG27K13YMBrh1fvT9C61CHN2HZMll7JbPk54BbZWd1HYYpIEW9saUpsYdnNDbDYkZttSb9n7iW03&#10;FEf1D1TbQCfMRQRdUbr3iln4lKrrHOsUfD2InPaPMZNqXlASswkyUwnvlIws2u1ce2/3szm5D0Er&#10;8F1uTtAZms6qR1MFupsRpyE1N6wmpc+gayrLLcbKtrnY+PEH6Pr5Bwz++hOG1/+K0U0bcJIqfmbP&#10;Tpzft5Og7ybg+3CtR5AfDEDvTkF+J4D87og64YYIuRRdoB+ioo/iCSH//aQgPGrxbyq3Qk+h/a0I&#10;htJk6zW9VdsO9lP4P5fO4P9z+azl7d7Ku5DC0yEQdA/7n4T8d6q5wvJ1hk2eMfvuHmPVk22aHmug&#10;a4bcoJsOqzz96r6tuLz7Nwx88QE+am1GfUkxQgX5qC4oQH15ORqZnycL3MskIwVF9iILvaRCq94u&#10;1Bh7QzteapuP1+cvxUtLXsbiT7eiaSsdp4bZCHlT90009VLVmac39hMQlvUEvU5wE2qVAt1PidVM&#10;OMvJNaQmsAmZ5dNBvmz7ytED2P9bKGcX/MqplW+zXqquzqUPjQXbKi0EcVA+e9xfr9Ln5g50P27+&#10;yJ6AE/Cthx9jztHfserUQ4L+CKeunUSv5ei1JcjLyEDmc1Px2bvvGuiXzg9iWwB6B0Gf038NrVTz&#10;dNA1hu7zc/Wwe9vu1Vy98P7FDKbOhEu226w3rbhUXYA/G17N05XbK7rdhw2E3/b7pvxS7MC+y64X&#10;72bsopIb6BM98OUCfetpZH7ShZzFXyKnuh2lVdUorghjesYsU2qpuWy7FNvbdam2zknNte/PmS1n&#10;uFcTq2ddubheFZxPO08HwPozM2aiMrcQb81bhr2ffY3uH75B168Eff0vOLRhPY5s+Q2nd+/Eub27&#10;Cfpugr4XV5WX9/dinFbdqXmfhbPrA9bDrtDKMI+OEO5jh1O97Zr5Jtv+t2a7Bbm5wj2FpjnsbihN&#10;yv4X42+p/VmqN0Nq/n8vnSPoZ0zNVVqvPGH/rwvqoVdO/yzoE5ZdkcrVbbZcoOy07Zr7rodeNMSm&#10;nnctP3V17xaMfPspvl44Hy2VFajM0/p4+YiVUMW11n1+McIEvSq/EKHCIjYERagtq0B7NIGFVPUX&#10;qeqvzVuCNVT1F9/5Ce2bLyDBPL2O1r2p+xaabKjtDn+7VDuGFj+RqusBF4VATw2pMTSkZspLxU8p&#10;suKZfa/QUl+/7a21j/Q62k+33wp/PBWBBffHTdnT7m+fIcuu82bbHexWl9EsyI/9hQUn/8bLZ56g&#10;58kTnL5+Gv39uzGpKZKH3OmZyJ6cia8/+RS3b53F5QvD2DKgp9eo6EN6gYPrkJN99+PoNXoslYCn&#10;3o9OFXZW3T1rrkUjI3qajVGulzPscSquGWmVu89Y6LoI4Q5RcQW+veSQ512DodlsE9Y8HXwfmkKr&#10;RkDhACfsAeiy7CWEXaVbCTZQ+10Efsc5TP9gPzI7PkFuogMFkTAKiyssf546bSZh1bPk+bafHh50&#10;Qe7Dw2697jOzbNabhs5mMt+fzeN6oWJLrBYfv/wK9nz5BQZ++B59P/2Avl9+NNt+dNtvOLlrm8U5&#10;Qc6c/Eq3Zrm54TMPt3JydcLpkVI9gfZQq8LYAo4jFsrRBbzisR5aOU74To5ZaCjN4rSz23+eotrz&#10;+O8nRq3U9NZ/nWUDwPgvgvx/LlDdzxNqU282Ajym/f978STPMW/392MI9MdHh2wRSYVWodFjrH8e&#10;pY231WiGmKMTdCq6QH8QzHvXc+q2OAUt/PEN32Ljy8uxJBRCRWE+SqnqIUJeWVyMSsJdTutexijW&#10;ij65efYaq/poDeYmnaq/0r4Ib8xbiWWvf422jceQ2HfNFolskLLb8lLM2TWdte82moYJh/JzU3YH&#10;vCbU2DpvaRDLsntIdexZ4NKh9+HrCzxBnV7fh+r5OumhczputjyI1HnBHMR/+x5qgJSGEPzGYDy9&#10;9cgDvHr6Mfoe/47T186gs3MrJrUnSpBj4+gZ+Oz9D3Hz5hmCPoLN/FEt7T+DjuErmGOPqurBlqto&#10;IOj1BD3RSXtOyPUgi55c87Pf3KuPLyN0QGrv5ryHDlJxuR0iZDW72RgQ+hBBD+0+jVCQq1dZSYBl&#10;yQM77mbEycq7/F6W3WbM2TGqOevI1iucZXc97abgjCJ+XhFV3SbRBKCX8FgBFf2Ft3dgVseHyK1u&#10;QQ5top46k3Wfxhzd7LYApsJPp0X3MZnnNJwme+9jquy76uvVwoR9pmCXlc/OhV7/+97CZdjy7sfo&#10;/vZH9K37CX1S8l9/xtC6X8yyH96yESd2bsa5/btwhVb9Wm+PQX6D//5Sbln0O8PclmWnddcCjg94&#10;TKGFHLVgxCMF4fb2/ZFWgZGqagabhr4It4X1tgt0l1dLiX9X77l1sgn2owHoJxiC26m3QLfQNkPX&#10;6z7poD8aHXAxJhWXoo/QuvN7aJEKWfjAvutZdeXoUnT1vuvR1Ys712PPu69jTSKOcEkRgc5DWVEx&#10;yrhdTjuvpbRLCktQyBw+j6AXswGoCUfRTtAX17XgpZb5VPXlWPHSe1j0Yz8a2bhrSakG2netEFvj&#10;n2RjyK5rqSVNa9W2PdlG+Hxvuh9WS7fnT22n2XiFH3JLDbsFdWWv06/xoXpmzWXVg/C2XNsaLlOu&#10;7kvL29OsfbqF9/dL8ntraE0z4yxPH72L104/cqBfP4Pevl2YNKe2DLnTMgPQP8KN8VO4cHYQG3u7&#10;sWzgLNoJeseAfy0T7ZB635mfJ7suIUag9aolA91U/Io9OKB3PwnwcoGsHJ7nG3qu4kX+Y7b1XrQV&#10;YCM7zyBKQMOClursQ6ALZJuTTpgnlpx62s4L/NT8dSq6gRzAbMNtKdDdcW/dS6j2OQT9ubc2Y1rD&#10;GmQWx5BTUIyCwjKq82wDXHPa/bPj6inX3HbZ+slUe4UpO+t6VVcnXUY283F7ICUH5XoFUUsTvl37&#10;Ng589x26f/wOPT98h6FffmI4yF38ipGNv2Js83qc2LUV5w/swVna99O7d1h58aDydKq7zXwj6Joc&#10;Qxt/hw3BPar8Iw2r0b5L3R8EQ2vOvjNXp6I/DkJQKwToBOSse0wNApU/ANfDa+PrLP9UoyDl5r46&#10;33Sdlayv6x4S8PuH2RjZ2u89/E5aKrqb30m97YLbR/CsOhVdObpA92Pp42bff0Pv5x/grYZG1JSV&#10;orSowFbULSwk1EUsadcLCXoBt/MLC5DP8yWEPRmuRlt1EssaOrBGM+SWvoiXPtiGlq1nUb/vOhr2&#10;K9V0i53Ee8btqTZBLyW3lxMSdnXK1RL2msFbLh8nqDYjjmHQSjkDYK0hYKRDKsh0zNeTAus6U2eB&#10;SmXWvr+XV3SvzP6crvP39Nte2f0xr/L2uf6e+m68T/rwWvPYXbzKHL3vyR84d/MC+gf2UNHjJcie&#10;MgOzp2Th648/w02Cfu50Hzbxx7V88Ky9oUXDa239V9GohSeYmwv0hE2BFeB6LJV5OsHTP2KLPowf&#10;rA46jaPb+9G7L+CVk3cx+uAvrL/K1oeNQ2jnOVQTYL0WySn6hHV3ttyVmiVn+TjV2uf4qVyf4Oql&#10;CwpBbCvOMEzRA+uuPN2/xMFb+sKd5zF17Ta8EFqAWbmVBnZOTgmmEVr/uKngthDMBjqBnzEB9zSC&#10;P1Udd+p0o4JPn8UGIi8flYT8lYULsfGD9wn5N+inRe/56Vt0fv8Vgf/W9oeZmw9v+NXKEZa9P32P&#10;zu++tjjwDeOrr9D5zTfo++5bjPz8E45uWo9zu7fjClX/Wude3KDy3+rVI6id9qKFe0MEf2SQiklL&#10;T/ifHKFSE+I/jhFygUyLrvhbQNOq/6HloHjuCW324yPqOGNdrQfH8PAbxFLhUTYwVOLbQ5qko4Ug&#10;e3GXUN/h9q3+g7jRux/XumjDu5l39x7A3f5OphdaIbaPDVAQzM99ju5Bl6Kr511xZc9vGPnuM3y+&#10;YB7qy8qo5oS7SHDTqgtsWXat2cdjubT1udzXizHKlcOXhzC3tpmgL8SaBYux6k3Z9yP2cof6vdfo&#10;Pm+gljZeoTnwWiU23qtVZ+7YCw/sybTA/tpiErZNyFkmNOddFp4NgpvVxqDtryVUftsWgrQlphxw&#10;BiLPC2QP51NgPwO6305f+DF1LABdx/y9bGjNf0ZaGOSM5lFad7qJNScfYvj3v3Dp9kWMHDqISa3V&#10;BQR9OmbzR/z5ex9g/NpxnD3dg438Ea0YOI1W5ucdvddZXrMXLE4s96zedhfVWiSSYHsrr4UnfCed&#10;gK+m5V84Mo49125g84VxNOw9bZDqJYtaD16Al+uBk2Auugdd4TvddMxPf3WTaFwuLrCLdpw12+6X&#10;dbbx871XUrCXMV1QlO+5wgbiKkoJ+vQ3t2JaaQfyckrtQZXMzALM0Li4htEENZX7hakZpt6m4DqW&#10;FlMzadtnyuZr1ttMTMuajYrSUrw6bx42vfcOgf0SXd9/Q8gF8Vc4+O2X6CHoA+t+xOhv62jZNxD2&#10;XzC47mfs/+pLbP3gPWx+9x1sWvsOtq59F7vWvo/d77yHfR98gIOffIih77/A6PpvcWr7elzct5Vw&#10;7cT1bua4vXsI3H4CHwBGsB7TQj+hkipPdrkyQWb4fX/M8mfWTQWvEdj3qch3R3rsvpf2b8WJrWyQ&#10;fv4aI2ysDn3/NQ7/9B2Orf8RJzf9gjNbN+Dynm24emAXxrv24nafZr+pd72b6YXSDLmPTns23XfG&#10;qdfd5+haSFJLQx/79Rv8sHwhFlRVIkTLLqidkheioIAKTytvS2fnBouAMEpKyhAi6PWxBJa2duDF&#10;uYuw9I33MH99P5p2X0EtnV3jQaabhL2p6yYaGXp0VaBPdMbdcqAPEu4g3Cwzwewmzah0YPPYfwtB&#10;93Q+noKZyuvVWOHu45Rd57Xtz6XXU3jAraEIzvlj2hfY1hEnyDXExtAYequB/girTz7C4d//xuWb&#10;53ForBOTWmK5tO4CPRNffvgBrl89itMnu7CeqrFy8AzaB2nZe66hSXZda8Zp+ishjwWQK+wptsDC&#10;azkp2ybg9rgqYa/pvISVIzfw9ZGLeK//KOr3nDSlFuhyAsrNXSedJsmcJYzKxYM8nTbfD7UJcPd+&#10;NYWsuOtkMzXnfhFDL25QlO67wpKgqzNul4O9ZCdVndvF289iGkGfXjEX2bOL7Qm1GTPyTLUzaMmV&#10;m0+ZmkmbzphBqx4MpdmU12Daq4Ge6VaX0ZBaLn+My1rasHHtWoL7OQ5SnWXZu374Fvu//ozQf0mo&#10;fzDIj27biCMERHFs22aMbtyA/p9/RC/tfTeh3/3uu9j+xpsE/V3sfu9dbHnjVWx/5zUc/Ow9DP/4&#10;JY6s/x4Xdm6i9aUidu7CrR4CprXaBBSV8wGttCB7NKqhLeXMQ07dGVLvJ4fVI87cmaDLZt+jQt+l&#10;Qt8moDd79uMG1fk6VfoqbfV5fo4+79CPX2Hs268w8uXnGGUjdpgu5djGn3Fu2yYD/fL+Hbh8gNAe&#10;pOuQwvcdsPtJ+W8PHDTY/fCaX4TC7DsVXT3vWohi40vL8Wo8jmS58vH8FOQO9CKDW6Ab7FR1ga5X&#10;U0crwmita8KyjvlYvvI1LP36ABq38ne69yrqrQf+mj2n3iRVt2fTqfDqae+/aSvMaGjNLTxBG07w&#10;Hfwu764Z0ti6bL066+5b1BIoP3VW4VeF9Tm+WXhNTaWymr1WXs2wOsqpWQpWn6urnqKOObht81p/&#10;3h/3ubq/ly0EyXCgy7I/YG7uxtBb2SCsOfUEY1T0izfOYWBwLxU9lo28GVMJ+nR88cG7uHr5ME4c&#10;PWCgrxo6i44hqnk383LCLMhtCmzXBYKujjYXWjdOip6+ZpwNuWmuO5U9ydxo660/ceqPJ9h5/RYW&#10;jdyk6l8jwMrPXY6uoTVZeP+EmZ5JV+mVXdup6bAGvAM8NRlGJVtwLR7pVF1rvGsN+KtOyfmfbsAz&#10;iradQcbaHcismo9ZMwus823atBwGrXiQlwv0KUE+7nvXU2rO/clsGPXsuRae0CuYOmrr8eOrb2LP&#10;Z59g77dfGOiCXIq+7yuB/pUp+JGtm6yn/cTOrThFO67xc02UObFjm8XRrRtxaP1PBPpbDH//PQa+&#10;ZoPx+SfY//G72P/h2+j94kMq6xc4tu57nNu6Hpd3bcY4gdfbUu4M7KNqHjTl9Nb50aF+qrsWhnCK&#10;nlLxQ+q9pw0fIIhUYcF9ZZ8msWzDxd1a7mkLzvL+Zzf/ap9zYfsmnGUDdXLTrzhOwE9tXofTW3h8&#10;52Zc3bfTFF1x7eDuVFzvJPA9tPRUcC0aacrOuM/tW108r2WgD2yz8gKdyq7XV+P9ZBJtkQoUF+ba&#10;izFk0RV5TIsc5BOwF9n75UtRWVKBeKwO81s6sGzeCix7dzMaNpxETL3v+wktS02gkaqnFL2Px6no&#10;tiAFVdyruobaNOSmbT8TzqkwYaaC+4UjtfSz3rMmRXcW3qm1D6/M7tqn1V6RbtN9qZBqNx157JQ8&#10;OKbrUmoe1PeKbsH9ZxX91TN/mKJfv3cZY4e7Mak2NBWzMqdg5vQMfPrhe7h86TBOHu3Buu6DWNF/&#10;GnOGx9Hec90U3SDv0QscZN2dLRfQ3qJrOK2aoFfvl6rrXejXbBkfdXZ8fv4mhh49xKbr97CArVr1&#10;nutOtQl7ulX3dt2sOrcd1Axue8j1uKotPmE23tl5Pa2mUK97BZVcYFfyP9iH9s2+09Kp5z3jgz3I&#10;DC9A9qwizJxJNZ8u2KXmrsddw2wuN58YRxfkU9gYWI5OhZ82S8+TZyFZXI5PV6yk/f4Auz7/FHu+&#10;/sIg76R1P0AVPPDNF7Tt32Fs8wYc37GFkG+zjrdLXftxoZP2WDPgejpxmY3rpe49uNi5m+d34MzO&#10;33ByCx3Axh8xtu47quqXGP7hC4z98g2O/PotTmz8wRZw0Hi0erDvEPYHg/sJk4axqOxpVl6A/3GY&#10;ak6Ff0Bbrhcn3ukncN1S1t24tJuqunWdQa04TcDP6OULu37D5d2b2QBswcW9W3Fpn9Sbwe93YR8V&#10;fy9tO7/zFd7jMt3FVd7vOi38FcLvYZell1O4w5z+ntS9302YEeDXBDpV/cLODdj//hv4pDGBhdWV&#10;KCumgsuqFxZhdm4eZmnd/JxC5OQVW+gZhOzcIjYGJfaKrGhlFO0N7VT1pVjyxido2diDOv4WaveN&#10;I87//9qDN+xhl/re227SDCG3YI6uPF2hKbG1ysEJdKqUgkuxBbOsevDiB4Gv3NhKwubtuAfz/y1s&#10;/JvgGrzcTgEcbPtz7v7uvjruw87rHsGCE5ooo1Kgt489QQf3Xz39CEd+/xO3H15zL3Cor56GmRmT&#10;kTktA1999jGuM0c/cbSXoHdied8pdBB05eiaGaf13AX6hHV3ubjl4wHoMUJeo2G2A5cZV1BD2Gv5&#10;D9vAe8ztuYK5sv5U/Aihq9h7hhEMoxFihY3H83qbNruPqs3GwD/B5h5M8YrO+jzvnmpzoFuPO5W9&#10;cr+DXHB7wNNDC1RkfrQX0yvnOdAz85CRoWWY86wzToo+lbZ9ynRn3RXeur/AYxpWm8bt6RmZKKfa&#10;vDZnHta//Ra2f/ox9lGBD3z7jUEu697/60+07C4v1/PkF/jjv9i5F1d7D2J8oBvXGTcI5E0CeZP5&#10;7G11fBHEO7Tfdwjs9e7duNK5g7nyNirqeqrpjzhKK318w/eE8SdbkkmzywS78t4HgwcIuDroXC+4&#10;WXjCLZv+aHTQrLos/h1a6Ju0z1cFLkE+v2MjFZygU6XPsnER7FrbTbPX1Ijc4r1vEVBdZ9fTNdwd&#10;ZYqgFWwYt9lw3BzsxC1+5zv8/P8vY3/ZH2eSZvvC9e7smZ6uKjOImZmZLTMzlpmZmUmSQZJFliyZ&#10;2ZIMssxsF3Z198w+5+usZ62IO6S0u599zovrFzdlCjL/sdYV+IrWXTuzKgS+yld0Dq9ZubwR6C2s&#10;AJqUo1ejVxUH7XvLtjXYPqYE03PSkBQfj9CoGITStofwfxxCRQ+NjEV4tK7HGtBDtY5fdALiY5OQ&#10;lZqJ8sIKTKyYgAmzFmP0/loU1zxEIUHPrqPgME/XMtBaYkpqrrXkCrRwpLrYGNq3TOPffSe8FGqp&#10;Z4aOzXLQsuo8Nuu883nXJSerrq4ulcZyqyXcu2aCVt2Edy477u7red9wrzX3ZftZfnVf1p3XzIAZ&#10;VQJyD6wIZOPdtskCXd1rN778gjcE/fr1Fip6BtWcoAfRim7esAZPmaML9MPNjaYxblRrDypbeg3o&#10;bm90re3udlPtU/M+0JmT1znQLexSeDPmnRCmE9A0ltp3LaX2nlV1o+JeF5rycQc+1d4tNqFVZfrU&#10;nWFnsPUru0DXeHeBrlZ32XWj4H2lte6KmOpOBK2vRXDmJIQFxxLycAQS9uBgrcdOBZdi+9nGuKHK&#10;073+c6Poapzj/eGEPDI4GFMKi7Bn8VKcXLvWDIi5sEtKvtN2qdG2C/T2I/txnQA9OF9NpaZ6anjr&#10;xQYD+kv1kRNAG214d60VH25csnFT5wSeNfKLtjoCQYtbfYy2+QDVfC/uHd9H2PfjESEVkGrJVkOX&#10;xpO/1XpxXoOY6eLie3+kjTeNY4TU7KhCeJWHG7WmcnexIhHkj+kknjPnfttSa95PI9k+qiGNlZBa&#10;z816cGqtv3Olr8tOx1roQqvaqGX+PdOCdwT+dWsDIdcMvPMG/pd8rxet5/H84jn0Np/BCzXIKU/n&#10;739l/1bsHFeO6WlJSExIQEh0DMIIuiKUOXmYNqvUCrtaH4CQh0Zoiex42nzm6vEpKMkrwcTKSZgw&#10;fj4mbD2L8tMPUVT7Anm07Wbv9CZCTUXv61M3ik57rjxdwfOci2qgIzyXqbZqZPMFntG3U4vsN3Pm&#10;Pog9KH3B7Lvn2XV3bhRc0ApUB7AHtqLvWD/Du+/7nEoLOYMphwNdy12V8vcdxWN1r13/8jNeyrpL&#10;0Ufl80vuN5SK7o8dtJ3Pem7h3q0WHKGiz7h4H6Utj1FOJdYmi8VtvSgU6FT2wlaNZRfoajlnfk7Q&#10;1QiXTdgzCaUA1/BXAzhBleqbKatSYcKonVNTzt/3bLvgtnbdhcnVBbzAN+pO0KXmsvNeaAabQuu+&#10;ayGKPkVnXp7M/DyZpY4Tzz7mM2qUYy5fwxyd7x2ysRZBmZMRGhyHkOBoo+iy74Jctt2UXou7GUij&#10;/JyqPoxqPkzzy4MCUZyWgq1z5lLJN+Dsls2o27GNkKvffDda9u8m4Adw/dRxk5crJ3944Tye0KY/&#10;1eowbVrbjUp45RLeUW3f0VZ/YA796Zb6vgkNy4+3LuHtNak7gemgil6sw0va5KdUwO7qI1TgA1T5&#10;g8b2ShEFjdklhaC/J2QfOppNju5a1XUs0M2SzJ6iq9W7lzZcwD8m8M8M4HVmPXbl0wqt9/brDa0e&#10;07+oxG+E2w2kUb+7+uAFu7rlPqoRkD9LacP7S+r3p9IzLZF9/xZ0+/Othb95dBf2Tx2N6RlJSEhM&#10;MModRqDDpOwqadkFuQmqu0rZeGvfk1CYXWQUffr4RZixoQYVx++j4CzVXP3p9Rr/rimsVHht4aQx&#10;8GY4LMFqpSoTci0WKcgFtwNdgPdBL9B5TyE776x7n303XW2Ej+eCT6XCge6sva89V8iyO0uvezpW&#10;uNcYy857vq83763eAf4eLlfX2nFl/B0reG/B3fe49ctvePOhF1cuN1LRU0LsmnFU9B38wr7quYO7&#10;txpxpPEC5rY+REnrYxRdZH7OyKKKZzA3z2ykPTeTWmTb7c4sanEX6GqQy5R19/ZLNxNU1NDmRUa9&#10;rhM8r6HNgm6PXdeaXmNa373r/RWAPbav1esIuhe2JV4VgGfPed+Okut/Jpm5eUJ1N+JYOYVsqoN/&#10;xgQEEfLAgCjm5xEM5umCmqE8XXPI3fBXDZjxCwjC8MAAk5snx8Rg6aQJOLZyBc5u3YgLu20ru0L9&#10;4rLrNwn43TOnTOObGt6Ukxsl5xf/ZXsr3l65ig8C+k4H3hKkN4T65aVaPCME2n/8RXsdc/caPK4/&#10;id4GwkAonlO1nxFoLZusVVpkr1Uqb9Z1weu6sz7wAzZTQ70GOdl2wa97euZ1K601n1c3nd73haw/&#10;75n+bt7XlsjvWcFoyqnGr/9+h3Dfvc64gT8f3MQ/Ht4x8YcWkVTfvFr01ZrPn+UqFnX5uQY/9bOr&#10;YU4Nh31B6NVFqO7Cu6f24dj8cZiSTdCTkgi6D9heaKUflYJeofNwqnokVT0zLRdjmKdPHD0b05cf&#10;ROXRayg8R9Dp6gqZzhVpx1Wqe24jbXsL4W4hgGZGG8HS7DaGFo2UTfdVcqfmvqEuNQd94eVPBM2G&#10;fd5C6AB04DrADbg+4dT62+vudea+B7mrHLQvuu5pcUiFfo4UvZy/1yj+Hks6P+LeL7/j5cvHuMrv&#10;1XeZsSMQPGI4QgODsWvTRrx6ehf3bjfhcEM9Zl/sQsnFxyhufYK8ZgJsGuCk4LZ0re5SZi3x3N+9&#10;pmWflWc/ZCnQCSmV2eXfCtd9puGriVr00Vh42nqCnUE40wS8s/HmWVu6WWtmTvr/AXTXGq9VYLWR&#10;YhIht891I5opQcDy0whML6dVj4S/n+1e8/eP6OteUzjozbG/LDut/IiRCKG9n1RQgn3Ll6GaLqh+&#10;59a+FnaNYW87tA+Xj+6nkh8l4Kdwu/oEbTstcpMs+wU8I+hvrrQT9CvobKhF08HdOL5+FVOAedg4&#10;fQLWTx2HfYvnMg3YjGu05nerDuBB9UF0C2rZXKkgy16qr3JsWfonUkWCLnDN/mdUbNP6fpWgU2Fl&#10;31Wq601qrmfUT24Ulq/Rsa7J1isHt6We0zM2P39H6D/w/bSwhPZg05j2PzRWnhXAr95ouy9yJIRd&#10;7QJKFWzXnbZqYsWiUAMg38tEG3N1wt7bVINnVPfus0dRtWQGpuWkIzYuEcGy51TuEFp0WfWw6Dgz&#10;q9CoOdW+L3gvMiYBaSmZGFM0iqo+BVMWbEblgVYUVT8m6E8M6MX1zwj6M6adr1DUSoDMDqtSc1sK&#10;dC0+0ZeTO+A96M0mi16YPdhYqnutkHmxqxCs+hNage2Fb57uuseMPed1DbfVuYNdx+5596zrqvMN&#10;Cz9BJ/AKl6OX83cS6Eu7PuHBb3/DixeP0HGlAd/lJQWZaarhwaE4sGM73j3vROe9izhK6z77YjfK&#10;2npoB3qNoqu/XEpu1NwHetPFpi41Ap1O4KXoRs0FrKfkbuCLu27HtPertY41Hz2tmu9FNc4gmKks&#10;9ay5x3CKb5/VazXxpR90NdQl0bKnsubW1sh93W98L4Gu0CCbsGP3MXLWJkQmFyIyLNn2oft9rejO&#10;wlvQ1aUWjKEBAXwuAHlJmdg2cyGqN27COfWXE3IL+H7a9YO4clzzy48YJb9/rtqEWtll25+1NuIp&#10;Yb9dfQqn167BplnzsWTcVIxPz0NhdBIyIqKRxS9vTkw8pucUYe/chajduB6X9mzFreN78fDcCUKt&#10;ASqEvVa7lZ6l7T1jFF2KL1WWUjtV19BTtbg7lf1M2FUBCHaFur3MfmneuV6nrZDlDB6dP4H7VYdw&#10;+8Q+3Di6B+17dqCNf287/96r+3fh5pG9uH1sv+l26+XvoUEyatU37oG2XaEuPF1XyMIL9NeC3EfV&#10;XzSfNY1zPfwbalcvxLTsTMTHpxJwq+Km4c1Tcc0q1LFUXOFUXsfJCWmoyC/HFNr3ybOWoWJXHUqr&#10;HiHfKHqv2eChoEEbPGiCC22xgmqe6/ZTV1DRDdQe7H0bMfJav23nfYHt2Xlz7BNaAEIKa3Jo2XnC&#10;/n8KKfW/u27Unvd8SxearabSKLrnHDTSr1wt71c/Y9G9d7j78294/aYH129cxHcVeZplJZUKwq5t&#10;m/D6+QN0d7fjaHMjZjYzR6eal2r4q0BXtxrz83zm6dmNVO+vlN32n0vZpeIpBE35tXJoAzOhUyno&#10;HbQq3XX3TGo1U4GqB8iueYCMmi4Du+5ZBfcNgWvfR6W62Wzw/WutovuCnlij4DHVPvrQdYRMWo7Y&#10;pDxEhMYjOCgafoTcz49AjyDc6kIbHsjjQLP9khaMEPRD/YMQHRaJxZUTcGL5atRuo5Lv24PWg/tx&#10;+dghAn4E104ew1VCfqvqBNW8mkpeg65zZ/Cw7gyt+xl0UYGbafM3jZuIn/LLsPen1di+YAUmp+Sj&#10;ICIeSeGhSIuPQ3ZqKoqSUrFm9GSc+mkVzqxYi7YdW9HF93585gQenz9tu7A80Huo6LLurwiourE+&#10;ErBPGnNOsH+5obxau6VeIvgareaNUmMYi86woLOkzRaQj+lAbp/Yg8sHtqJ+02rsnjkDC/NHY2ZG&#10;MaZnFpvNFOYXlmB15Rgcmb8AF9evxR3+Xb2njuAdnYt+tm0PaKF9txXLqxbbp65KRKUD/rVn559T&#10;2dt2rMHsgkIkxKRQqa01F8wOaN/S2fewCJWxiI9JRlFmIaaWjcekaQswZks1Rp/qRjE/84JaKfoL&#10;FMu2N76woSGxzNXz1QqvRjgeq4+9iGAXExqVaqBTHq9uOG3CaG25YOc9L5Svm3zeA1+lgFc3nEqX&#10;05tKgaoriJV/q3SW3OXx34Lu8neT9wtw7/k+4Hnd3OO1Er5/BX+2Fp9YeOcdbn35Gc/MyDjm6JX5&#10;UQgLHongAH/s3bkFr1924tGjyzje2oLZbZ0ov/QUZRd7Ua5GONp3da9pKGwegXcbOGhHVY15ty3w&#10;BLOWIJpuL4KolnNZb6ptAuG1VlygWjvu8m5TyqoT7pTT95B66gbSTt31lF3Pf/0631ITW5xVNyvN&#10;eI1yytEt6AxBzkjihx6z9xICS+cjJi7LbIOcEJeG6MhEwh6K4cP8MZKwqxwxPMCA7u/H/JzKPoLK&#10;npucgR0z56Nq/QbU0QG17N+HS4cFOePEIdysOsZQTn4anQRRLe0PCHwXwblTfRi165Zjz/hxWF8y&#10;Cuc3bMft87U4uGw5lhaWYlZBAfIT45CXkYrxFeUoSE0x+4G37TqEizv34czKFbizfy+e1JygzT1B&#10;dT9FwGsYZ4ydV54tK/6aoKvVW9ZZKi7If7972TSkue2NvwVdVl+hVvLehnO4c/IwId/J2IuqFWuw&#10;sKACRbHpKEzIRFFKDkoTMlDO/9283GKsGzMBu2dMRcOyJbi6ZiVubt+EZ6yINAJO9t9UJPoZdA4u&#10;ZXDx5pINWXjtunrj0FYsqRyNxFiBTjWnbXf2XaVa3XUslVfpWuIFulrfLejjMHXafEzedBrjT3Si&#10;hJ95fm2PBV2t741qhaeFZ2iyixahMCPlvO42zWxzK9AUqOuNpVrnNVrO2XKt6943Ek4g0i67LZVV&#10;yuZrvXi737rrlvMqBq9Vvc+CM/qsPe+5lnUXvtfcM+55FwJdgMu6azfVpQ8+4/Yvv6CXoF8V6OXp&#10;IYgKCUA4bem+7Zvx5lWXAV3TVGe3PsAo2naBru41NcoVEXTTvdb4DehSdDcajmEGsxByhQPazEgT&#10;zAoHqYDVddNo59l7veb0TUTta0cmrbzsvBki672PWWHG91jPE2rl4w74PsgZyfygFYk1zNVZRmxp&#10;REDWDCTEZiMlPh1ZyXnIp0olRKeYBjipuQN9JFVd4979aeUjgqMxLr0QhxetwJnNW1C/ayfV/ADt&#10;+mGq+GFcp4W9TQgd5C4eUHWVq7fs2ohDsyahes5MtG/dRjvfgPsXG3F02VKzz7mWfK7MzEBKZAQy&#10;4+IJfTxWjR2LWyc1wKYeFzasR/uWTegl4Bq48rhW+ToVnaH+duXavqB/poXWlFFtvPDng+um1dzs&#10;Za4JJoKdoVzc5OMGctn4RnTyb+jYv50/9xh6GppxbuNOLCufgtFpdB1pOZhSPg6Tc0owNikdy8vH&#10;oHr1Ohz+aREOTZ6CxrnzcWXVCtzYth491UfoDs4Z2PsqEgc6f08zWq6DFQHjNfP1FxfP4u7xXVg3&#10;ZSqS49P6IP53oLtzlepbV44eG5XA3y+f1n0Mpk+ahWmrjmDSsXsEnXk6QS/RcFjT8v4MZicX9akL&#10;cIYB2YPaQG6CYPNcs9zcTi0aQWdBJ2zKpU0+LYClygqBLdgt4P3XLOwC3QEs0PumonrXvg1BrNJV&#10;Cjo3eTzLPA9yge+618r4c8r47PKuL7j72294/uohbl1vxnc5MSMQ6T8SkQFBOLRzG969eYiH3sIT&#10;My92oqLdKrrZc41wF1CxCwi15qNb0JmXa965cvR65d4aq25BN33gCqPYAlwwE0jv3Nlw39xdXWpa&#10;UDLlzD0knbiNjGpWIAQ9nXm4mcb6Vei9CTKPtZSUGRVH225GyAl2k7srVRDoapB7jHha+OC15xGc&#10;NgWJUZlIiklFXlohSnPKkZ2Uy5w9Fn5U9GFDBToh57GfhsbS1seHxGJefiWqlq9D3Y4daNy726j5&#10;Zc0rP3WckJ/CXWfX686a7jTF7XNVrAz2oXHbBjRuXmMmqNyhzX/YUI+u9lac37QFa/JKMUMrn6Yk&#10;ITWKoMfEoiI+EQdmzcPzBtrpy+2E4KixyD0EUTBr1JmGriqMmsu2X6o3Vlkt3hr2qgazfzy4gX92&#10;abFIb0lmD3Y3o8y20KslvtH0ed86fhA3j+43c+JfdlzB+Y27sGnSPEwqGIWUpDTkpGShPCkD41My&#10;sKykEtcOHEV3zRk0LF+F01Nn4MqKpbizZQ3uH9yGZ/UnWIm4NgCVqkxsSOnVM6DQmu9vWs+jq+oA&#10;ts6ahXS+fxgBDmPurVxdS2+bnF12nnCbc4ZydpURfE7uLCs5G+NZaU4ZMxlTF+zA1IO3USrQtXe6&#10;A52KXtT8CmWy5N7iE6akfZeNl2W3I+Vs6FyLOsgi2xFzDEGvcxMEz8vfrVX3hskKcik5jxXWwn+d&#10;e5tWdG9GWl9QmX0tva9Vt+7BO9dzqoB47nL0CjoLLScl0O/99juev3yI66xIv8uMCULEyBGMYBzd&#10;twtv3z5Ez8MrqLnUhplt3RhF667tmIpl1y88MpHfoP5yu0uLWtjtElC2AU7xNYzK0wWh8mVZagv3&#10;t2Gec8cur/dCfeq+z5rgdV/VVj7uwuTogly5OZ9x89E1NDacacHwpScRkjweseHpiI9KQ0FGESpy&#10;R6EovYjwJyFwZIgF3WuYk30P9gtDKr9Qy8dOwpl1G9G4a4dpfOs4KtAP41b1Sdwn4A9qmYfXn0O3&#10;IG+oNcc3ma+3H1Yr/DEzBFaLTdzwVpbpbmrArZoa7J41FzOSUzEmJhpjYmMxlWq5sXQibu8/znzb&#10;zvt+VFeN1vVrcJf2/f1ltWa77qr+EFCCVoNapOAC+x+dN/Df3VpG6rI5N8rO+w52s9wTzzUhpvfi&#10;OTxpPGfWqXtz/RpeXL1BJ7ELq8omYkJ2ISvDFOQmpGBMQipmZ+Vi95TZeHhKKUMLHp0+jcsbNqCD&#10;oN/fvh7dx3ajl6CroU35uNZ0dxWLSRt8Kxmd8+95dP449i+ai8K0TITExCMoKhaBkdGMGJ+IRkBE&#10;NIIIvIbFml1qWQmoPz0tOQvjyioxadQkTJu2BjO2X0bp6YfIV6t7nVacIeiE2Q2BdcNh3dh3Aa8V&#10;aIxd98BV9DW6eXn4t6HrGvuuUJ+6QDRbKwtM7zUCXXbezGn3QHbhQBb4OtfrXOhayfVPpux7jj/j&#10;23DdaxXXCHrnJ9z/9Q/0PuvCDf5/v8uKD0Y08/PogDBUHTuIt++60Pv4Ms5SabTc86hLvX2gFzQp&#10;esy6cdlUcoGuFnazHJRGr3k23c02c/ZaA100kk0t41Js3evb1MF7Vv3mdhEJuxCkut1Mdxqfd5bf&#10;Wn173ai4B7kv6AJcFUA831vbKWuRi1S9rsZu2hh7+g5Gzj2A0OhKJIRkIoV5ej5BL8suRzlVPTMp&#10;0ywBJSUf6R9khsIG0LaHBoQjLyYZm6bPQd227WbSitZ8U+Ob1PwOrXkn8+VuquxjKuxTKm7PxXo8&#10;bDyPe+dOm+GvxsrXSe3P8Lgad2tYObBieNx0ATdOHMPBhfOxpqwUGwnU0XHTcWP3QSpig1n2uYfv&#10;86i+GjcP7kEXK5aPVwkq821ZYWvXXc5L284PVgsyamUX7V/+D6r5PwX63Sv4laruVnwR2AJd1wT7&#10;+ytNeMF8+R3dgFnZRru/3LqO7rN12DVjDhYwrZiWnMgKKQk/pWRiS9kYdGzfg9dNLXhSV4vOkyfw&#10;kO6m+9Be3D+wg+f70XvhNH8vOo12Oo0rBJs/Q7+3ws60s/GuQ7BfwJOG0zi1ZjkqsvMQHpeEkNj4&#10;Prj7g+dRVHPCrtw8XJae0EdT1dNTszC6uBwTyyZg+uTlmLWlBZUnH5o+dIGuhSPtqDg7FLZIQ2Bl&#10;3c05c/RLPGcUS0l9Qeexy7+NFZc190Kz2QqvEnBG0dXPtNkE27PXsvbqfnNdcWa5Kl6TFXd23B2b&#10;bjSGycH5jOteK9SsNq+LTccKWXWFmb3mHRvQ+bM0qUWgq3vt+YuHuMZK9Lv06ABE+fsxQnB0PxX9&#10;3X08fXwJVW12ZNyoNi0M6dZ0t5DnMRfPa9SgGNpqAqt12V0Xmit9FdopuUKj2PSMwle1beu58nVb&#10;UbjX9l/7+j31PlJqZ9f7YNcz53T+kFa/EwUnbiLvcDsKT1xDyakbyDjciuBZWxATXYy0sFRkJuai&#10;MKvUKPrYwrGEvgARIdE2T9cMNoYa4yKCIk0D1M45i2jbd6JR67EfOcjcXOrMvFxdaBfO4VFjHZ40&#10;X0BvaxOeX2ox5SMquwsNmtGSUT18RiPkNBxW+6lp/Pu9Mydx5cAuXN67i+pYhZ7ac3jIykFLPz/j&#10;889ZcfQwH3/Jn6P12NR1ZlqzPdAVOpdaCuRfvYUapeiy7to3zazUKgXX6qx8vUIqr9DxS7mES3Y/&#10;txf8Dry6okUt2s3a8/unTcT6ojxsLS3GkSnT0L6J1vzceTyvq8fj2vN4fO4MntWexasL+h1tX7/a&#10;DvQ7faQ9t+u794d+x75z83Ma+P87jdot6zEhvwQxTBOk6lJv//AoCzhDKq8IcN1usvRU9ciIOCQx&#10;ty/NK8bE0vGYPGYeZqw5h9FHOlFyjt/humf87vZ6S0sRah9V75voomOqrlTdd1cX06+uY0+ZVZpd&#10;WWX/Cb9TbTXKFdGKS5VtS7pVdL3GWXeptFNmVQZOyU2uztepoc84AR47tTc5u85VMr4C3VN4jYwz&#10;s9do3Vc9/BkPfv0b3rzpwb2bbfguI16gj0QMFevA9m207g8IejsVvcWsAluhteLUEEfACxkFFx4j&#10;t64buWbIK3NrA/ojRo/Ze03DC2Xf3fBVhQHcKxUaEmtyda/xTd1qDnQzS03KrlJOgM/Lypv0gDCb&#10;rrRqugPd1zlB97XwCuXn2ks9s7YThQcuoWRHLcoPNqP8UBuydtYjYc5G5oClyIrOQm5yDvPzYozK&#10;K8Oo3DIUpOUiOiwaw4f5YcgwfwwbHmBy9MigKIxNzcHBpUtp2/eg7eABXPHWY79Vdcr0lT9urO8b&#10;4vqMgL9sZ47L0LHieVsLFbPFlM9am03o/EVbs5m5ZtZxJ/BPWi4QOFYSfB9VCnqPN1RYTRjRxBGt&#10;8KKx5h8Izmvmtl81bjHvNYpOkLWH+R/3r+J/P7qD/3l4G3/X2nBaQ06q7oEu2OyoN1YArBg+8LrG&#10;q79u19p1/DvamLeb37kZnWercItu4i5dzMPzZ+gktDgF/4YW/q38m+xilpqMw9xfC1ioK4/v9+XW&#10;JWjHVbPr6h26B1YqX/izdP2Ttmvi3yE3Ifv+/OJZtOzdhmlUZW1qGRKXiADC7Rdmt8gKoXrbfN3a&#10;9gh1r7EMDad1j0owoBflFWFMaSXGl83E5KWHUXmIlfyZpyitfWFmsRWaeel2qqrpOvuXkHX3IJeK&#10;G7h5bqDVuYVakDvo7TP2uN+6WzhNfq4dYrx77rpC72ttv95TkNv3Mj+HEPsCr+irFDy77kA3a8Xx&#10;NaNo28dc/4K13b+g8/c/8PLlI9zmZ/xdZnIgogL8EE8VO7l/P9697cTTRx2o4Yc4raWToD8n6L0o&#10;anqKQkJeSLgLGLlmBJwd8qo56GZ9dim7GdeuFnACyEpADXKC25UKd09db2aWmq57tl1wx515wLIT&#10;cbTecVRlY/dd8OcYi0/QfeH2jSSzqgzf93wXivhsyZEO5B9tR+7Ry0jZfgGxE5YhJSYPmTHZyE3K&#10;QElGHkoz8wl6MSrzSpAcq642fwwd7oehQ/1o4y3oU3OKcHL9ajTv2Yf2gwdx7TjV/CRz7ZoqdNGC&#10;P2myaq1BMS8uEYIOfvEZz9sEuQ1dV+gZ99xLVqoCyYatFNxzev3ry614c8XOEFO8lW2X1RboVMrX&#10;XteVQDE5sAAmRD/fvYy/dTE/J+TK0QX63+7ZzRbMuuuE0Cg/Qde67ILvoyoQvrf2VtfPfdXRZn4/&#10;U9lc1bj8Dny8dRXvb1xmdHiTcS7hNX8/le+v63o7nyHMWqfu/nW7n3pfaO06/iyz3TKfu6GKhc6E&#10;oKuC0mi5Swd3YUZxKeKiExAUE4cA2vQAKroa3Vxru+COoJJH0q7rOFKrxMYmITkhHbnZOSgrKsTk&#10;ypmYtXwvxh5sJ+i9KD1vG+OKGi3odrFIC/a/CwOwB56BTi3sgrHjM88/WoBlxwm4aVFX6FkBKCtu&#10;1Nf2p7tKQGovWPu6yPh6k9fr/fiMcwdFVGatbpPZQhfCnN7X5lvQv1Z0NcyVMUZd+4KxtO5rOn9G&#10;52+/4xlzdGPdU2NHIDrQD3HBUQT9AEHvoqIT9NYWTL/YSev+nDn6M1r3XqPohQ1aIF9TUamYhFzL&#10;R2lUnNlfjRDKdptJLA1aT10wW6DtxoiPTJj9zT3QDbiEW8NglX/HMZdWKJ+PJ+QC3cxUM3B7Gzmo&#10;YpDae3m5C6fusu7JZqaa+vV7kcGfkVx9B2nMz2M21yIofyr/3hSkRaYiIy4FBanZKErPxZiCMkwZ&#10;NZ55e5LZcGHoCH9j3f1GBiGKFeHcklE4rd1O9+3H5SOHcV27q5ymmp+twUPaaTsr7UIfpAJEoLpz&#10;d+31ZSl9/z17zcL8lrC40Pm7a+0m3l/XkFnaW0Jst0QWlISPgLxRq7UAJyimgY2QCvRf712B9ktT&#10;jq7wBd3k5YKdUDvr3ge6ZqCxMnkreM3vxEqFP/+DNoq4pYkrmnRz1Rzb363DhK59uXONFcw1s4Ck&#10;INdkl187r+K3zmsmfiXsvzHs3upUdNrKTzct7O/4t7zsqMPVY/uxsGI0EuOSERgTC/+IKASboa60&#10;7GE8JuzKybUEmNb7M8e8FxuThMR4fqbJmSimQ5tcOQcz52zDxF1tKKp5ataRK1CDXCNzda0jx5xc&#10;w1/NVk0e3EVU3uJ2wqQFJUxOLXgZVEyBblaWabdQ5tDmW8gFvJSaqixQCZyFUqBLlfm8ex+6ArPK&#10;jCoNY9EF9We+xvbDm4rFC93XopXG3nuga6MG5etaUebr+Gi2UJZ1H0NVX//wN6PoPU8feI1xiYGI&#10;DvJHTGAEqg4dwof33XjyqB1nCPq0lgcEXevFfQ16PiF3oLtwuXY68+VUwpamjROl3B7ssvB2uqks&#10;u/Jqws5rsu7KubWijCKW4ZRfjWkKqbzbrsnl65oBJ7jVreZ2aXEWPp6v1f5qZnNFPhtD4GNrWNmc&#10;vI/QVdUIzBiLhNBkpMemIZ1fpvyUbBTSspdlF2I0YU+NT2ZeTtBp24d73WsxIbFYUD4WZ7duIuRH&#10;qebHcPPUCbM6jAWdOSrz796LtNeeZX/VIUW0qvia1ts3dF3lW+2Ceq3j34bU8ePNqwSMCqrZbddl&#10;rQVHB0GWGgpGC7przdbYdvWVC6TfqJ5SdAe6+tL/fHDNwO4svELHv9/hOePzLcKsGWhUZQuw/R2+&#10;3NHqr7eg7Zl+1S4vDJ3/rM0c79tr7p7dldWuCW+i+yb+xlD5u9mR9QYrIbvctCokwa6FKPW3PL9c&#10;x//rYayZOBWpVGdZ9+DoOAQTZDcqThtsKC83i3oKdFl3XoumdU+MS0VmcjYVvQITyqdg1tTVmLyl&#10;CQVVTDsJemGt3abJgq6W9n8PumayaTiss+dmoIsUWKBfInS072YxCqq1FNuotdfq7lS7z74TYPMe&#10;3vv4joDTveIrn/tU3bgHL0wKwDDPeba9z7rzZwhu39DCE+UEfbRA7/4V3X/8gefPH1rQcxLDCHoQ&#10;MqITcaHmlLHuT2jdz9C6T2nW4pDK0bXvmgYZ9PSBLuvuO2PNtqDbxjjB6NvgpuuasurbAKdnXCmA&#10;tbmD7Hi8lNurHBzwJlcX7N6z7rW+x64fXaPi4nhdDXWxNV1m7nm0nAJfn3SqG6E/HUZgVCFSqObq&#10;c82MTUFechaKM/JRQes+ttgDnXAb0L2+9PjIRCybMBUXdmzH5cNHcfXEcdysOo27Z8+i+4JdJUaN&#10;cD3Kz2nBFS8Iu6ahOqjfaEoqARbcOlb54cYVE8byMty54tOta/h8+7oJ3+PPt28Y2J3tNYpOwBUf&#10;mPMKHAH0C6272QG16zp+Z/SpKpVe91S6+eR2ueebBmj381zomuJngS3YO+/2xS8C2+f8d23QyPjb&#10;wwf481GnCbvTi92h1W7gaCsEVRKajvvplioUuperrXjR0YA7NYewY8ZsZCdmIZyga5ir+s99h7+a&#10;lWY8yBU6Vr6ekJCK9PQcFOcXYVz5GMybvAgzN5xH4UmKE51efm0PCgi61n1XFHiTWmz096krtKSU&#10;W2LKDZZx49fduR1AI/AJodRZQegEpOsDd1Dbxjl7rQ9cAl6slvp/A7p7jUoHuQuXo7tQfq5+9FK+&#10;RyVz9A0Pf8HT3341k1qu8f/6XVZ8CNUqBBkxiag9fdyA/vhhO6q1rjsVvbxVo+K8DRZ9rLv6091s&#10;NYV2ZkmjJVfIWvt2salbyxzLvuuY11wXmsvNbZdZfzecnaRic3Zb8hkDu31O76HKxXXnCXKpuhsC&#10;G8cKIJYRw+Novn+Mht8ev4uYWbsQFJ6F1OgUKnkesmjd81MzqehZKM8pMIMttIiBBs0MGjISw4b7&#10;G+ueEJWIVVNmoGn3Llw6oCGvDvQz6KyjmjM/f9JSbyasPFOrNeNlBy05ba9sueyvbO4H5rXOjuv4&#10;X0MKau3x59vWCn++/a9hVbfVQC24FYJepbuuMPadqi7Qf33A/FjxDehmvXaB/sDu1aZ92/QzVH7R&#10;HuvafVVTUanSv3YS7K47/cHz37UvG49N6Jjxt0f38edjG27vNrc1s92wUa5AFctV/ixVcvz/XGEq&#10;096Au2eOYMdMgp6QibAYDZqxtl0z2JSjK8K0lBQjgtcjo+L6Io6VdEpKBvKy8jC2bDRBX4i5q05g&#10;1LFO5J19gty6HjNgxjTIGVWnjfZCY921YKS61zQyzi0aaUEX1KwIDOzfhsC3oJvpqlRc2XY3bFWl&#10;6W6T9fcWj3T3zMw3qrBC3XSmu87YdpY+ryv0utUUap3X8lGlXq6ukXpaYl2hnVRHXf+Mdd1f8PzP&#10;P/Dq1RNcZcr3XVE6LU9wMBJDonDq0D4P9EuoamrEVIKuZZ61N7qx7oTcRR7DAE7YFZpjnl7vZqw9&#10;MudW3a3lNqotNVcFwNJUBDr/JmTplbtL2eNq7pt83Sm6ex+n4s72a8Sca4hz+bosuyKOx3ZVWFYe&#10;ey8hcewaBEUk0+IlMTcvRFpMAr9QichMSEBxZhbGFZebxQZHUsm1woxrdU+ISiLoM9G4ayfaDx2h&#10;op/oA/2BupbUYk4171Wjm1rSlYPLplO5rUW3am5U29hhqba1xQqnnlJTqadTUtljp6j9cdOz2P1A&#10;O9hdmMa4O8y9CbNRc4ZpDPMgd6HdW9z2Stqaqd9+K+6Yn/+rVFzXGU6x/yC8f0ilTbjz/nBq/ucj&#10;bcWsfdwEOe8ZRdeGjXfNz7ELbaiCo8O5zP8bFf02FX3jpCnIis9ACOGN0PJRzroTco1zDw7VtlkR&#10;VPIY0yAn4KXosUzFUlIykZORg1HFFZg9fi4WLz6ISfvvoqD6MbKl6FRyDYEtblY/OoFjSNEFuu+g&#10;mYJLVs2dcrsw1wi4GsKsslvQ1UovS99n3b0Guf5jq/Ju+ydZczs8Vnk9QeexUoW+FIAgOzfglFyh&#10;uei2cuHvomG6PJaal7Gi0LruAn1t12c8++N3A/q1qxc1TTUcsaEhiAsMxfH9O/H29X08oqKfam7G&#10;tFbtpvrcgK6dVkoYxZ591xBYbdxgYbd95y7c5oou1H2m/NvBrArAPat91wzgfEals+wq4wm1te4M&#10;HVOtzWaNjBS+TotKmK40gW5a2tUAR6iZkwt2Kbvsu7ZQjmHlEb2rBTElCxEelIC0aObmCdlI5hcl&#10;My4BOQlJKE3PRimVQFsASdHNKrAEXqAnx6Rg1aQZaKB1v3TwsFH0G6dP4VZ1NRW91nSraYHHp8zR&#10;ZdsF+6vLao2WRbc591vGB0FtrPF1fPSxxrKxvmGBt7uiqnGrP3T9GisHKrogZ65uG+Zo46/a1ms1&#10;2Enx7XZM1/AH1fp3lmZPc177oi4u5sfmPq+ZRSSYS/9De649tFZbIDooBbkD/Tdtxsj7gvjvj7v6&#10;LPrf9DqGA/zvj7p8ju17OtAVthK5bf5GORdVem9MI2UT7tUcx6Yp05CRmGkWnwiPoG03Ft1adh0r&#10;J1fomtaNU8jCq0yhQ8vLysUoba08Zjp+WrAZ0/e1o6j6CXJqn5oVYWXbNQy2UNNSvdAQWJVFgs0b&#10;/to3DFYw+5QFhN3McDPnBJGQK4oFO9VY89ptH7qXpzOk9OoGM33pqigIumy/ndbKe15jnWnMU2u6&#10;nufrVDkIcOXlpkuNoZ/tQsNzFVJzl6NvfvILnv1J6/7yMS5L0bPighEZGICYgECcPXkAb9/cR3fn&#10;JRxvZI5+UUNgCXqTdmgh7AzTn07Qc72RcbYP3Q59dcNf3bFReVUCUmmjxDbcBBYpv8KCLltvc3IX&#10;UnVn26XoiWZ0m7X/gtyoNV+rsm/BibNaI67fxpuSoEfxNZE7mxFeOBtRwQQ9KhnZsWkEPp6gJyGb&#10;qUtJsix8JmLCosyElmEj7FRVgR4bHocl4yajfvs2tB3QnPNjfaB31TvQ1YeuRR+b+9aCU7fTW9r0&#10;N7LrarWW9b5LVRbQZlvjWwxfyAW9lFzHAvvqV/HljpyA3EErK412Y3s/EnSXq5tuqmuy8VL6dgKt&#10;Rjda81tX8btKWmW9h16nHVl07897N/DftN3/Q7utnVT/8diB6ey2ByiV2qm5IP87n5Ni/6OnG/9k&#10;/ONJt3e9/57Cgq73sEpuKo37/X+3KjW1Sby90opXdEJ3T5/A2slTkRSf2tfoZqHu7zfvt+52O60o&#10;fo56LiY2CUkp6cjLzMGYvBLMqJiAOdMXY8rOsyg4/dBswFhU/4zpJ0P2XSPjTBB0nwEzrnTHdlis&#10;Pf9313QsVdWEGNsHbrvfXK5trLpstkIQC1bB7xO6Z+y6UXHBbfN7WXwDuXmdwq74KgUv53XNWuub&#10;vcZrYwj7pkef0PvnF/Q860Rr6wV8Fxs0GCEjhiM2MAhnTth+9O6uSzjR1GJBb3uGMqPkVs2LPdCl&#10;6HZknHL0Hh5LvWnda+3QVgt4/7HpWye8AlwrzLghsy6Ur5uc3Sc/F+jxpk/dnptnvHxeKh4jtWYZ&#10;L8vuLfxoYbfdbKZPXSXdQdzZB4jZVIeI7CmIDos3bRKZirhEpNO+Z/BLUpSUbnL1yOAIDB/qb0D3&#10;084tfqwMQ6Ixq3KMWcq5zeToFvTbNdW07lqiWQtLaBmoBrOq62t+aZWfv71GRWeoz/kjofpMeD9L&#10;lQnXz4xfVBrVdoBbyE1efN/uf6auKoUD3e15JuAt+Pw5Xut7P+isCEw3nLrOmIszBLkU3C3kKNh/&#10;5fEf/Pn/YP79P8yn//nEgW7BVPl3VgDaN1159x8PmW+rQnjSaeLvKnv4GhfedXuPkCsIu3u/P5TX&#10;e/m5/ka1Bbg05i1z9JeXmnH12EEsGjsWsfx81HVm4bZgKw+XXdexSpej2662GETHJiI5OQ15qVkY&#10;m1OC6aVjMWvSPEzYfBIFJ++bxrhCqbogb1Y+TjU3wXxcmzdc5HXl6LxmZq95M9jssdS9/9jNcBPc&#10;JVRilWborFHxT9aW89h0pV2lC9BwVtlwAqsuMdlvtwqNAV1g8xnB3jcE1svlzT39nt5rjHorTxf8&#10;XsWhcw2YGXf9ZwP687//gt4X3ei43CzQByFw6BCCHmwU/c3rewb0ky0XDejaQVWNcQLd5ecO9OxG&#10;7dDyxGy8IItuBszQljtr7my6r2qbEXHePd/QxBUTnpobBWcpC+9ydM1UcwtQqJU9XhNX1AjnA7oN&#10;nvO+i1jm+rHVdxC9+jRisyYillYwPSaOqm5tewa/HBn8MpWkZCGfahARFIbhwwJMq7sWoQj0D0N4&#10;cBTGl5ahausmWvdDuHz0iKfoVSZP7663Cz/aEXDqM5eitxurLsv+noolq/6ZNl0hRTeq/k1YhXfR&#10;D7kD3VfVFQJWA2i0eKRGySneavy4KgIPdM1gUzhFd6BbRSfoTAX+QfD+h0D+k6qskArboDqz1DWn&#10;2Cr/2fPQlP+n6FP3b6y7y8/1N6py+8z/i1F0WncNv714YBemlpcixoCulnWr6E69Fb4t7YpIk6fH&#10;GUVPTkw1YyPGZBRiasEoTB09FaNW7kfB0VsoUI4u0DUvXaBTmX1Dqu6r3L4hxVb8u3t24I2n8mp5&#10;93JuX0WX/TaWnFCqO8wqu7XjLtyMNKPkLPtsv/Jz73m9tpxAy6artV32XRWAFH7U9S9UdHWvvccz&#10;gv7sxUNr3ePChiJk+CAkhoeh4cxhvH17Fw+l6K3tmNH2xOygakCnqmucuyL/gmavPURWg91NNY2K&#10;LNUW7AJb4Prm4Ulav522O6OW1r6O8J17QEAfwOzScp6vOc/rhFNLPalbzMw2U+5t1NjOPjPXGE6l&#10;tQlDvPJyvt7sge5Brm2XEnRd8HuviaATiD19G0kr9iIhswxJkfHIoi1M55cjK5agU9HTaf3yk6yV&#10;DwsINV1qQ6XqDH8/bdQQgRLmfMc2bEYrc/T2o1T0kydx67R2WKlGd51dKuppS6MHOvNlgv7x5rW+&#10;Rjg1ugnmf5eT25CaewNNzK6lFnSzq6lCwHuKbLZXus73pwpqVRhNL1VoEUYt26Rpqlp0Qs+4/nKF&#10;9i/XNd9QJfA3wv73B7fwz8f38N9PqOyeujvw/yUIuuJ/eh/3hYPfPWPTAAu6bZAj6J13zKqxZrdW&#10;/W1ef7pG+mnAzJtL59G4dztGF5ciKiYJYXRfYWEC3Vp4QR4ZZfNxB7sBnpV3RN8w2BQUpGdjdFYR&#10;JuWVYkrlOExetBuVh26igI6vgNZdK82UMCcv8JaUKm4jwF4/en9YS+4LtM7/Xdg14dVQp5Z6AfmZ&#10;QdhNzu7TbaZcnuel176YUl1rZlFJHtvRc96QWXNsX2OGx8oZqKLhsxXXfjYz1EzjG0N7vqutwDXG&#10;acDMlp4vRtFfv+3BLVbq38WHD0PoiMFIi4lCR1M13r27h0fd7ThuQO8x1t01xuUzVzdBJc++oPno&#10;T5DT2GNgd4s+OktuVJxqbM5ZKZQ3dGNOx3NMuaTprsqxmavTgpt544JaUBJeWfE+O87KIpHhrjlw&#10;FQb+c4SblUSCYBfc/BC1jrtZy929JyNO73PqDpIW70BSejFhTkReYgbz8iTkGNtOdQ+LQa5abGkF&#10;Q7XXmhrjpOi074EEPzAwDLlZBTiweh1amKO3H9Hw15O4XaWVYzQHvdpMTNEwWC3+6Ea79Xelqb9Y&#10;oKvV3DWy9Vt2d27B9oHbg17hC7pZdVXdcWqpbq4zq8I8Z+qgtdPfXtLqr3bvNe2zplFwLn4xe69R&#10;zb1w+7IZZWfFoj3R//Horol/0q7/kxbcAq/SBc9p0xX/3fuwL3Quy26fF+S08HyPPx/eZxBy08X2&#10;LeissO5oTIDGxrfgTdt51O3YivL8EkKdbHa5DQ3lZxJqwY7m5yWr3tcY51n2cH5+4VJ9Qq9tmvKT&#10;MzEmuxhT8stMnj5j9jaM2X0NhWeo6Bd6UaKFJ6jo6l4rvEhYfUDvHzyjBjcCLkvuQhad10zwvITn&#10;6tZSC/i3oAtkHStft6PiCKsHuuCW6tsRdXZUXC5hdbPcVJqZcBo1R3jNDDlGCc8Fevk1vt78PvZ3&#10;MPk5rXsf6E8c6E9xnc6Oij4MIcMGISkiDM3njxP0uwb0Yy1tmHrxUV/3WnGzdruw3Wqaj55HZRfg&#10;DnSB7RRciu4a4tKp8lpUcvujj7j09mfU9L7F9PYek6trdpksebwUmmBqN1TTwOZF37nAZ2ngZdj8&#10;+7HZ/jhOy0Rp7XbNWCPodiump+YZhbH1tPgJR64jef5WJCYWICs6GYWJtOkxKShMSEVWBHN2flFy&#10;WAEkhUchWJs2UMmHDPEzs9jsUlIhSKYL2L5oCZr27Ufb4SO4pr70U7TvVPWuWrsxgxrkNDpOQ1s1&#10;UEbdalJzOzxUkLtwreoWdB3b3LzfqjvItT+52aOc532KTjCl2FoRxmx7RMi1DJRWWzUbN2jNON4X&#10;6L6K/gtrd6m4rmsRR8Eu+H9jnvy3+zfwt65bBnbF3wmo8mtn451CG7UWyP8m1AhnAee5GuT4HrYf&#10;3Q6a0Yg5Qe7+js/emPf31zUEtgXPms7h9Pp1VOR8WvFEAh6HkJAYhgVbY9pl0YNDIhEUEmF21tE2&#10;1yF0XA70eDq2/IR0jMsqxrS8CswsHIdZ41dhwha1vFOw6nvNDquFTc890AlzK8HWyrAe5Ha0nLXi&#10;CgO0gdyeK6Twxi7f+EJFtoquUI5uusc80B3gUmUpt2At8paINqCbioCA6xkDvlV6VQC+UcAoYQVS&#10;xrADZPg7CHaGzgV7Ba372Bs/U9F/xvN//Io373pxRdY9NnQAwvwGISE0DHVVh/GO1v0Rrfuxi5cM&#10;6ForziwjZZT8kYm8CxoCqxb3bmQTes1ic4Nl1ACnPnIBnqacXbk7K4M199+i6cU7nH78hrn/M2Pj&#10;tcmiycl5rD5vAzOhNLZcKk7Qv1JxnisMwDyPru4yQ1tNru6puUBPJehmaSkpufe6pEM3kDxtAxJi&#10;s5BLpSjQGPfoBJQlpSAvOg6Z4dHI5BcoPiwSAQR9yKARGDx4JIGXqtsFI2P5/IbZ89Gwcw8uHjyI&#10;K8zTr584TtDthol2PzWfDRo67Gg4da+5kW62r7wfeGfb1TduobcTQXyV3IFulP4u1ZyAfGF+/o7K&#10;/fRCjVko8kXzeWjTBrMoo9aLY74roLWx4m9U7N9ZMfymnJzHv9IJGNhZCfXZe4Ku1vc/CeLfGX/S&#10;xv9JBRbsGuwiRZY6K6TqFuz+fPyfT2jbjU33utUe2spBlr0f8ntUcKvkah/QXuzax92Msdf4+o5m&#10;PK49hcNLVyAzIRuhRs37QQ8hyOG055GsmEMJerD2pg9UWhVmQudhvJ5I2ItYgY9LzcNUqvrM4hLM&#10;njALkzadM8s/5xJ0dbGpL11damZ0nOlaE9xOzWXdBTTVWaEuNFl3n2u6X0r1lYqqL9s0lqkSIKwl&#10;BLlIpSAlyE7F7cCa/jDn6kfX9suCnM85G6/XyLbrdS5KeK3cA71M5/z5Ola+rqjQpBbCvlWK/ucv&#10;ePHqMa5du4jvkiMHIMRvABJDw1FffQzv39zF4652HKGiT2t7jPLWJwb2Yq0Vp73XGHbvtS7m5F3I&#10;9taOc5st2h1ZupiLE/ILhJ2hXVxG8X1mXnqB0S0vkKm8nBBq2GsKldkqtLXwOk8Q0Ca317zy/h1Y&#10;fBVdSu2UXxGnVV6NovcitY6ws7JRaOScnEHyvivImrgKafHpVO4E5ETFEvQYlCclUdmjkR4egYzI&#10;GMSGR8JP+60RcjXIKdzcdLXwLp04HXWbt+PigX1oP3QAV48dpn0/aUC3y0edM6quHF0DZdxgmf7B&#10;MXZCyLeg27A5+reA2+A9MyHkqlFmjWvXyq9a/rnnQpVZRkrj3TX1VJsomkUhBTkBdxsvqNFNLezK&#10;ybXMlJ4xi0iqUqCF130DuwtB//COVXht1sD83YW18P35+H8zP7fq3x8O8P5GuHtmmK1Tc8H+C39H&#10;sxT1lTbze3eeOYwdc+YjJSbN5uXhCQb0YIIeHBqFsNBoRIUxHyfQYSHhCA0OMxEcHEpVD0UkVV6u&#10;rIi5/MSUbMzIKcLsolLMnDAV49dXobCGLrT+KQqZp8u+m6mq6lYzC0+oe82quUAvoMK7Y4VTcdco&#10;55Rdiuqbw5cQ3FKCbsLL1QWtQNZKsralXQ1oev5DX5hBN4TW5eau282MYyfEJh/n69TgJususF2e&#10;bu5R0bX8s1rddz791YL+4iHaL9Xju4SwgQj1G4KEkFDUVR82oD980IajVHSBXsE8vZSQFzc/QaEH&#10;ey5BzyLkZikpb4FI7b1m9kMX6LUEU5DJntc/QUbjU2Q2PENO3TOjsrF8JoGVgl0D7hGS67S9say3&#10;zi34ZjQb7zk1d5WBOzYKz/O+nF6NcGf42nO07VT4JG9TCLUTyNan72hCevE0pBPyXG3KFxGNgphY&#10;KjpBj45GKh1NOnO9mLAIjBhJuGndh1PNfReIDKHaTxs1BjUbt6Bpz25cOrgfHYcP4urxI7hTc9Ks&#10;GiPQn7bUU9Ebqeh2htrLdm2r1EbIrYVXl5Kz7v0Wvj9HdyHA/6CVVuhYoGuOuYDW0s6+mzZoZRmz&#10;BtsVTWrR1km06VJvgv435t7/7GLuzfiT9vz3O1ctYJokIwfAeM9c/7PJ51kx3GVlo2cIpPJp2Xlt&#10;vfR35u198fg+gZfCO6suuGX1+0MuQLZdY9sVZrSdB7pTdLOzC3+uVqzVNNXbJ/diWeVYqnIS/9+x&#10;FvLgaNrzKARKsQl7JHP1kEDCHRiC8NAICzsVPZwRR9VPIejFUQmYkVGIBQWjMD+/HLNHT8W4FUeR&#10;e+I+ci4Q9DqN9HxmQdeikBrX7k1y6Vd0B7hA5LGA9rrTvsrVDbBemGNVBP2wG2VmWOAtvAZyHus5&#10;hZlIw1B+bmaxGSVX45ta6OUM1E8u9dYIOKo54behYxvK0YtZiVSwstn25Gc8++ML3jJHv3XrEr5L&#10;jwkg6EMJejCazh8l6HfQfb8Vx1oJequs+xOUEm4tJVWk5aSMde/iP4uqzuNsgi5ll2o7RU+ts5A7&#10;0NMYajDT6DctC51STyDVcCdVJ6yCXCF4BbpWjBHosu/fgu7CgO4TrtXd9KPT+ps562e6eI3BWjyN&#10;tXlB/jgUxjM/T0pHXkw8iuMSMCo1BTmRkUgODkEqQY6kMowk6MOZn//LApH8IpUVFOLIqjW07zvQ&#10;7oGuBSi0FpwWhdQsNt+FJ9wMNjehxY2E+zacosu6K74FXfFr5zXTMt1Luy7QzSIThN6VUnmt4qI8&#10;XGpubbsWh7yF/4cg/t/q/9bMsttMD3hPll2qrnCbLai1Xtel+D/L8tNZ/FvQTQObHd7qwuXyLpxt&#10;V3fa7w+8EXYaKOOBri4+/Ty3dZNWodU68vMKSxEbojw8hpY8yoR21AlgPi5Fj1DDnLHp4YQ+ClGs&#10;tKOo5NG8nxgWQ3cWjdLoRMxhjr64aDTml5Rj3pgJmLp4FwoO30AmHZ8UXbPYcpWnG0UX6Foc8s03&#10;gLvQta+V+/9/2Nc60K1ddxZcSi315nMszTMdvM7nZd9l2Y3V9561oAtga9EVchO+St4fsvbM0/k7&#10;7Hj6C17983e8Y45+ny7wu9gwP4T5D0VSZBSaz580re7dD1pt95pydCk6AS+homsjh7LWXpTwvFAW&#10;vlGz2B4ii3l5pjfBpW/sO48FvjZizFAFwHNVAAoNe1V/ulng0YyYUx87lbfG9pWrMU/95SZ43/ad&#10;C3YbZtQcr7lprCbUqMdrmqUWq4E2usYyrvo+4k/eQ/riQyjNH4Py5EzCnYXSxDRUJKezpLrTtmdS&#10;zZNDohCu7ZFHEvBhBH0Y7bvmpA/3Myqv7ZO1D/f+ZavMtshtB/ai/fABXD5y0Cz86Lsji+90VYW1&#10;8PxiC3Tl6Leo5IzPjG+te5+iEzLbKGbt89vLjWY3ljdN5/HxUgNz7Iv4TCXWTqfqP38nNb/ZRjX2&#10;+swJ+R8s1Uf+v6mu/1u5Ni258vFfCLOA1qYO2uDBLhBJ6GTlCd0XwqfKQG5AlYO63tzv8vdHd/BP&#10;gvxP5uP/0NBXWvI/u/U7fh1/o4NQmDH0dBKKnzUyz1NzM/edP+/9pSa8bW3Ai8bzaNu2HrOKSqjU&#10;MVRwNbZpO+sI+PNzCWAlLAWP4ecUxTIqLByxUdFIjI1HDFOuqJAwJAVHIpOqXxKTgLlZRVhRWImf&#10;isowp6IcP83eiIl7ryNLs9joInMvaISnvs+v+b0mvCZff808nMcGaCm7C9s4p9LXtmvTBIWOXSWg&#10;7i57Tc/ZZ9X9JQidvTavY+nAl9LbMfOqAFQp2GvWAdhny1gBuLTBQe/Cwa4Rc+pH3/3kF7z9++9G&#10;0e/fI+jRoQJ9COLDw9F4zoLeRdCPKkdv7jY7tZS0PGY+Q7ip4MVNj+3Sz56FVyt8juy54KZl7wfd&#10;htta2ag9rb3svR0Cq/xZEMte22GtJq/mdbPSTI0WorD3+zZq0Ag604Cn8et2UYq48zZiztxH9Jl7&#10;iD17v++aRtXF833ijtxA2tydqMivQGVyFiq0qkxsMkanZKEwOg7ZtOsZtHxJarmlJRw+wo+5uSD3&#10;w0g/WnfG0OEjMMQvEElaIHL2fNTt3IKWfTvQesBuqKj9z33tu+1m619FxnS1ESzl6p8J2mfm61/U&#10;MCfwjZIr+vvNXW5u8mPGZ6qftjd+Vl+ND60XCHojfiGYX64IlAazQKTsu5Zm+oUQyZqr++1Xr+vM&#10;jIxTyVA+rq43s2+6AGeYXVL5MwT424sX8LaF78VjDZEV7H+wguiz8Yw/u1hpUKn/rjxcx97vaUOV&#10;gn1O8YeZf37N5OVScQM40wstbmH3ZmOaw7/paV0NGtauwIzCYjO3XK3qclFBVG9NYAlhehVF15VA&#10;VY/lucCODg1HDCOaxxGBwUgKDEc275UT9HnZhVhZVInFhWVU9hIsnbAYU7a1IK+KIlXbQ9ifGNCL&#10;W16hVIAbyN+gRBZcI+AUtOrqPpNVt7PavHPPqstKm9FptOJ2xJzu91+zFt8+r9cJdPcahcvXVarF&#10;3o6SE/zKzQk4w1l4WXbzep9wP8tYdw2kuf4JY68R9McE/c/fzJpxt5nufRcZrE0WByIzMRFX9GWh&#10;de+834Ijza0G9BKqenHzIws3bXoBLbsJqbkHel4Dc3Aqdtp5bw82qXad8nVt1SR4CTGPtea7CSq2&#10;m8XmQtNVBXcCFdjabhvuWSm7wHXDYzWkNZYRz58p6HXswt2zK9Wwcjh8C6nT16MiqwBj46noCeko&#10;I7BjtBJJZCzy+OXJ5pcnPYS2kKAL7BHDR9LC+9tjloLegB6dhLVTZ5odVBt3b8PF/bsM6FeOHcTN&#10;01J1NcqdMX3qapR7bpaP6u9TN/3pN3xAZ76u8e/K03WsYalf2XaWvxEUbVDYxZ/x/NxpvL9Yj3e0&#10;udrS+HXzeWjb4Se1p8zeZS+azhoL/I6qrL3RTRebutHU4NVXWqtuYacr0JJSN9TnroqDNrqtkaDX&#10;4y1/pp7VRoq+XW8GYDPw5S5LLzyoLdj83b1KSqXpTuPf5Oy6QNcQXbNiTrvdk+0lf153zQnULF2A&#10;qbn5ZkVXdZ0FEnTtg6eNLmXVlYMnUe3jQyIRTZWP4f1o3lNEjAxEsn8Yivg5jqF1X5RXilWlY6no&#10;pVhSXIYl46dj6rpTKDrRaYbCFp17ijyNe/dmsxUSeAMklVWga3MH05fuQW3BptIadbfDZPvvWZht&#10;5SDovecFJEEUkAK+hPEV6Dx3qm3ydkLtQLelhV2rx/Tn5QTaK30VXaWUX6DvffqbAV2KfudOB76L&#10;oJoHDhuIrIQkXNO6Y2/vovNuCxVd1v0xKrQlk6w7FV2AO9gLCbppgaf9ybvQg2yWTs0V2oRBwGuJ&#10;qWQqrxrHUliase2EV+D6gq5zt8qMhrgay+7zjLlPVTcz2ViqsS+RP0MWPY4VgrPu2vtcc8+jGTFa&#10;reYMXcbBW0gauxDlaZmYnJKD0fFpGBWbgrGJ6ShiPldI257DL09acBTC+IUJCAiEHy37SD8LuiAf&#10;piDoiTFJWDJhCqo2rGOevpWqvouw7zEWXuu1axOHLi3h3FCHp83aIrkZzy4yX7+k8ecdVLIr+HDt&#10;Mj6y/HTjKoGn0sm+y84b4GmrCYVrdf8bQ33mT85XoZMVykuW71rq8Ir2/ebhPaheugjH581Bw6bV&#10;uHV0LzqrDqOr6iieUR3fqEKgWr6napogVALrAyueD+0teMmKqIfv95rv9YH2+SOvf2RpQKeqv6Gq&#10;q0KQ/f+DFdHfaMFN8Hf6O0H/RxctO3PvP5l7q4Xehe4bR8K/wQyKUcOenATdhRa1/KRGQC1V1UHI&#10;WZm85u/5hE7o5uG9ODp3OkYlp5hc3D8gjBHOilbr64dQ0SMQGxaFRFr6ZKp2ApU+LjiMsIcghp9b&#10;DFOrNIJeyHx+bGQCFtG6rysdg2X5xVhYUISlo8Zg1tJdKD1+D3mEvPCMzdW1hpzduYWK3kbQ2wik&#10;6WaTqjt7TvBow2XLtbiDZqzZEPQCXKDbPF7PK1/WuY6tldfr9V4C3MKpsCD3W3UHtznXa/ScB7Wx&#10;5zxXad6HpW/ru3k/XhfoB579jg///Te8f9+Lu3cvU9FHDkDg0GHIjkvBDVrAD2/uoougH2hsx7SL&#10;PSi/1GOWe1arewEVXKCbIOjK0XMIc07dY+boNj+39p35OXNwTXZR6UDVWHYHrxn3bqw6bby60sx9&#10;gqnx7gRXpXvOhW9jnOlSM8rOMANv1AD4hFa9i5B3moisuo/E6ofI2tGBtNLJKE9Nw6TUDIxNIOQJ&#10;qRitZaSo5jnhUcjiFyuZX6DQwCD4j6SajxhBuPvt+/CRzNP9AxAbHY9Zo8fj2KqVuLBjC5r37iTo&#10;u2nh9+DyUebqVPXO8zV4VE9FJ+zPBLtAb2vBm442vFefuge64sv1q/j9prq8CAWBV0OVHTFmQ6PV&#10;frnegYdVx3CX7uHZ2VN4q6GuDdWoX78MszPoUKITMDUzCzumTMaVzevx5Mh+PDl1FD1nTuA5rf6b&#10;i3VmI8OXzefwuuU8njLFqNu8AZumz8CmUeNxafkqvD1bg08trACYanykC1H5uqnWQP8rU46/Gdj5&#10;+7B03W9/Z+7/D4Kv0jdUGTirbgb3MIVQGDdBh6GUwO6uesF0C2qXmQc1R3B1/w4cnD0FRQkJRs1H&#10;+oXCb2QYRozQttWhCGaKFRMRibTIKLqvcKQS9ARCHs+IDQgykcpKIZ8p2P8j5X4AAP/0SURBVJiI&#10;eCxMzSboFVhZUoqlpaVYVjkacxeuQ8nRy8g524sCRqFms114blS9sOkV01SCyihvIzRqlPMa1Vyj&#10;nG2R97rCCLIpCbmu6b5rRS+/+oXnBNhcE/CqCP4VdMHdP+5dgMvG25A6aw04Qexgtq9XBeA9L1V3&#10;lQBDffjqRz/0/Fe8/afmo3fj5s025uj+gxE0fJiZzdXWcMa0uvuCXkrrrlb3Iubmij5Vb+w21l07&#10;tmTXfw26m6OumW12PLu132bWmew4Vd0MrGEYC6/cm8DanFygMz/nc7Z7TP3ycgEWdAFtSl6LO0d7&#10;rlyc9t20zKtrjve0ukwMK44oKTpBz9zShJzC8RidlIoJKRkYl5hK4DNRGZuIPOZ3uZHRhD0WaRqQ&#10;EUybSKj9/Qi4vxQ9EP7+gQb2kVT6CD4zqagMB5ctQd32DWjYtZWw76Cy7zR7ot8ikA9o3x9qVVjZ&#10;98ZaPKMyvmKe/qaDOekVwU4LL3VXKzwh/nJdeTRhp2r6gq7j32ibNXrtYfVx3ObPeXL6KF43nsOH&#10;tnO4dXg7No0fi4nxKZgYlYZlGfk4M2M67m/fgsdHDuDh0QPoYcXzgnb/JRWz98xJ3Du8C9WLZmBO&#10;ThbKWOHNSsxBw/T5eHXsMN4KbB/Q39BOq3HuN4FOyH/n76KKx9h4L8w5Q912Ln6/rwZGpie3tLZd&#10;B37W+HqG2gTUlfdWdp1OQ6P61DX4uO4Ubp3cT9C34+j8GSj0AX3EiFAMHx4M7XQr654Qyoo5Kpap&#10;VhQyggk9U61UWvs42vYYfkZJfsHI5bXxMfFYkpWHtYR8SX4BFjIdWMLPbcHcVSg70ILss0+QI+t+&#10;vsc0zOU1EPwmzVGnJW95g9I2guS1vivUGp/b/Mpsr2wG1RByM7xVQdBVGQhwO2pNUNrSNsrZ/F05&#10;u8nTDcSE3uTnNid3s9Jsbk6gFTzu7z7je8vC87XqZtM9LYDhXtP3HBV+/M2fDejvqOgvXnbhxvWL&#10;+C4+eBhCqGBS9Pamcwb0zjvNONDUjqm07AK9hMrtC3pfjq5utrrurxTdho7trLa+/dJ4rNltUm6n&#10;0Oa6F+6a7vuqvu9zvqDLusu2C3gDvaasMgzofNYuI6V0gL/P+nMoyB7F/DwZE9OyMCU9B9My84yq&#10;S9FzI6KQx5wwPSwGESFhZgvpYIaf9kOnHTSQM/yo9gJ9XF4x9i/+Ceeonhdo3xt2bTPKLkXXnuj3&#10;zpxG13nm6VR1xRMq+wtaeCn628uXCLtAv2zi01XaWcavNwi6FptgHusbsrwC/U1THR7Q2t5nPK+r&#10;Nq3ub/h5Xd+xGVUzZ+L0pNk4N3MumhYtxJXVK/Fwzy70MJ14THV/ROi7D+/DQ0Y3z2/u2o7zq1fh&#10;2OIlOL1oKe5u34EX1VVMC87hFSsnQf6JFZNrff9Dk148RZeS/81Tc4VR+W9CFYIqKa0Fp5zcdOFR&#10;zU1fOd9TQ3RfX5Rlt5tPdJ89jiuH+P/buw0X1q/AtJISM9xVcAvyYcOCWfmGIiowHCmEO5+fUy4d&#10;WE5IFKGOQI5fGOKHBSBqpD/i/YKQyc9sXHQMVuTlY315KRbm5GEu07blBaVYMWsFJuy+gILqR8g9&#10;+xT55z3YtY6c8vRG5uVNr/m9J0AEvJDhlDxLi0q6wTQKQm72Tje23Sq6ANdYdAe6hV2Vhcvjbbhz&#10;p+QC3XW5OStvKgS+1qm1wjkBKboZbsvX+Cp62dXPGHvDKvq7f/6Bl6+6cO1aC76LCRqI8BEBKEjO&#10;wg1aqQ+v7+PB3Tbsb7mCKRefmmmq6k5Ta7tdeEKwq1tN+65RzanuOdq1xbS8WxUX4G72mgB1Y+Cd&#10;RXfg9gHsWXrf8L2ujRvMuQnl6N3Q6jPalUWRyPfVyLhYRvwZHmsWm5nR9hQJJztRsvwQyrMKMV6g&#10;J2dgZlYB5uWXYoJydH6h8pj35UfGIicyBhlJKSgsKkEkc/eR/NLYhqBQ0xgUyAhn/leWkYft8+bh&#10;1NqVOL9lIxp3EHRt0XRgrxkpd6f6FO6fqUJ37VkTjy/UGtC1wcHr9jYCb2FXvJeVJchfmL8qh1Ur&#10;uVrMNeBFreaur/sLncCb+nPoPn4Y3SeO4EnVCbxgft2rvdJPHsZjQnyPlc61tatweeVy3Nq0DveZ&#10;WnSyEuras5PAH8TrujP4QtB+I3Q/E7qPVNQ3jefxghVH7/lqPKGlf1ZbRcgb8QuV91cqsCv/xt/p&#10;T9rwvxPif1DB/07V/pPxB4H+nRXSHy4It4bamuWkmY9/Vs8A83HFp8vN+KA2g7YLeM304xUrqheN&#10;tO2nD+EK1fzq3q3o2LURS8ZPYIUah6FU82EjwjB0uPanD0M4P4dk2vLCsFgUE/RCQl9oQKd9J+SR&#10;w4cjdoQ/0v38DejL8/KwpqQYSwtzMS8jFUuyC7Bq4iLM3HwWxafoSGueIfd8L/LrnyPfbL74EvlN&#10;b1DQTIBo3wtMEMCLBL7VKrtT7kLackU+LX6+Z+UVxbpPyAW/znWsnN5aep7rmPm7hseaILR27LtG&#10;zgl69Z9L0ZV7fzavs/bfVgAuVEH0/Uw9r0qAaq7Xjb7xGfuffcabv/+KNy+f4OYNKnp04EBEDA9C&#10;YapAp3V7dQ8P7rVjd0M7JjYzR2/pQclFQf7IA/0J/zHKy2nRad01Kk6lIDcrzRB0Y9lN2Bxc9twN&#10;R3XdaS7Mdc+yK6yVtza/v+VdzwpyXuNrzDJThF0rx5hZbgKdx7GEXGFBZ5zpQeLhOyicuQmVmfmY&#10;Srs+IyMXC4srMIsf+tjYZJRExKCIkU/7XpGShvKCIqSx9g8OCKeihBjQTesv80GNqw4N5JcrLQdb&#10;5szBSYJ+brNA307Qt6GNufo1qvptqvodgtjFXL1bDXMXCJMG0LQ1E/SLBN3ubaZQF5NaoY2CC3Ll&#10;sxrV5nWPqStMLd+C/We+7n1LA14oLag+gadnTxq7/bG1AZ87aLeZi7/gtZ4Th9F1YA/u7dmOJ/x9&#10;Xtecwheq5+98r9/UjabuNLW0a966urXOn8Kj6qN4cvYE4W9gRdCG369fMiHQdf43/k4W9Kv4B2H/&#10;+321xEu91W3XQcW/bIOgayso0y/P0AYRP/NvVHw2oDeYHgP1Fgj0p7WncffYPmPbr1HRr+zejOXj&#10;JyE8JA6DRgRj0LAgDGQM4Xc0iPY8kba8kGlWKVW9hIpeTNhz+BkljBiJyGHDkEDIM+nExjCPX5Kd&#10;Q9CLsLQgB4tyMrAsrxArx83GnI0nUF7ViSwKQTZz9PyGF3Sorwj6a+QR9HyCrsjluaKolUB5oDvo&#10;ijo+EfRP/wK6HehiB8koLOhO2S3kFub+sCPn7GvcNcGvPF+DafQ6Nbx9DbrPzzTHcgNUeVYWo659&#10;JOif8Fagv3iC69eaqeiy7oMDkJeUhluXzveBvrfpMia3UNHVrdYs697dB3k+Ic+u7SLgtMX1dsx7&#10;CmGVktutkyysUvA0AW+OmUPzGdMn7oWeceALdl0z+bzu6ViVBEuTr/O+Wtv7B83IugtwNcrp+DHt&#10;us5ZVtO2a7EJKnzq/hsonbIBlSm06wR9Zk4hFpeNxmRt/RsRi7KoOIzXCrBU8koCnhmfhEAqeciI&#10;ELNVstRcoKs/1z84lJaeVp+V4sbZs3ByzUqc3bQBF7ZtRdPObWjdtwuXtWvqySO4W30SnVRJgf6I&#10;SmxWniHsDnRXfiBE6lMW7J8EvNSdYQAnaAZyz/Z+udxKYAg81f0T81z1pX8hPOpPV6PXr1JXhdyA&#10;RrqxApBqf5Eq871/u6W55+28z1I/64oa3+rNAJxXDWdNt92vV2nVee8P/nwLe1vfuQNdpVkLXhNs&#10;CLn63/V+UnPB/htLddmZrjvGJ1ZCn9obDeRS8zcttX2ga2zA3eM2P7+4ZS1O/zQP03JKEOwfS8AD&#10;MGi4P0u7PVbwyCAkBUegJCoB5ZFxhD0aJVT2fMKfTCWPHDwEySMDkBsUjNERkViYnoFVRYVYyhz9&#10;p9wsLM3Nw+pxk7F43R6MP3ETuWcemnkXeR7oBbTsuY1vDOwKB7pUvYigm9ycIfAc6AWXPjIccIKQ&#10;KszoA9kDvC9nd9e/CafqOrbgq2FNVt3L9811Kb4N3Tdj4pUysBIwDXi6zuPRN6nozy3or58/xtUr&#10;DfgufPhQBA8KQDG/7Peu1FvrTtD3NF7CJEKuRScKmx+hyLS226We85mHZ9d20q53mV1VM9RnTiAz&#10;CKbZWdWD1eXnZkFHL9+WFTdQC3ADtM3FzXU+963l18KSbm+2PtB5T3uvaXabGf6qEPT84DSbLfb0&#10;A+bnDFr/rP2XUTxhFcoTsjA5MQ2zcwqwrGIcbTvVW6DzCzMqLhnFMfEoiUtEUmgkwqgQYbSNmp4a&#10;YEAn5FRzP4IuZU9npbhm+nQcX7kM1evW4sLWzWiidW/dt9sMi70m+37qBB7U0L6fO4Nu5utPG+vx&#10;kvb9ddtFvGptMeVb5uwfCLEbPKK9ykw+qxDMCqr+56usBHj8mbD3hVRS/d5STCqn1nn/ZFq2Ne1U&#10;K8lcZxpwlcAROkKo/c607dLfpMj3ZL+pyILSU2/ZeUHulPx3VjZ/8P2k5AZ6BYHWawzofC8BrYE2&#10;Glmne64C+YV/z2ctUMkw5b8B/SUtuwb/PDxzHJ2y7rTtB+fMwrz0TKQHRTE3D8OPQ0Zi4JARGDh0&#10;pAXdP9j0jJRFJmK0YKeyl4fHoYjKnuEXjNghw5E8PAD5QaEYFRaBOckpBL0Iy/ILad3TMCctFcvK&#10;y7By6UZMO9SBIgpB1jmCXkfrTvuey8i+8JKQS9mtuueyzJd99ya4KKTqdsYZYf8GdC0o4UA3wPI5&#10;AavZbGoRLxbAhNGFntHzZdd/9l5j38fYcQ904yDabS6vMFDzmtntVddl/3VP1p/H427+jP29Hwn6&#10;L3j98jFuXG/Cd1HD/RA8JACltKO32uqp6J1W0ZvbMOmiRsVpFNxDlGpUnFaYEehUdW20KFWXhc86&#10;38ljnasC4D+PFYEGzyg059ztsmLHthPusw947b4p1SqvWWzmGYJpXYDtklPYiqG/kuirGBhmiqsX&#10;diFJO+w1ttp2r2nATP6+RuSOXYiSxCxMSU7HspIyKnoFxiUkoTIm1rS8j4pJRHlUPCpYJgWFIIpf&#10;KOWDam0PCAiiZQ+msgchgGUg7ycz118xeQaOrliK6vVrUbdlA0Fnnr57J0HfhxvHj+AeQe+sPo2H&#10;2sWF8bRe3VuNeNWihqhmvCXoH5ivK0fX4BGzxhvDgW7HgGsseAfVnBDzWA1jis9msEsLtPWwscay&#10;yQRVoaGtf9y5wbz5FpX2OiG8ZoaymuGsd5Vb3yTkN6jMzK/VyKZ56Iw/blwm3Arm2KwsXOhc9wS9&#10;QHaqLdhVOsD7IJe78LHqgvwjIXfxlumFIH/RwMqPtr3r7DF0VR2kmq/D9NwyJAfEYORgPwxizj2Q&#10;0P4waCR+GOJH2P3NHIRE/1CMjUjClLg0jIlIwKiIeJSGxyCbn1fS4BFIGeqHXFbUZSHhmJWUivX8&#10;vFcVFWMWoZ8UF4u5+blYPW81pu1qRj7TvOyzBF15eq12WiXoVPccRi7z9bxmrff+DnnM1fNatO47&#10;1Z2gGwsugAU87bwa7JztFrAOdGetXSVgS6fKFlo9p0UqStQdR7g1aMY1yrmGNzXImQE3HuS6r+46&#10;XXdddlpxZhTz80pWDJOu/YzjvZ/x7s8vePm6G3duEPT4gJEIHjoCRckZuMkP4e2L+7h/pw37Wi5h&#10;sqaotvWiWF1sann3FD3PtLQTbCp5tkCnuqvMrn9kIM/0AT3NjISzCm7zdCn3fROqBLTKjCCX9dcz&#10;ytNNt5oqAIa1+7pu7xlrrzxd13jfrRKrUXP968Fb0BOrHyBvey2ySqaZIa8z0rOxfvxEA/oEWvUJ&#10;SWqcSzf96qNiElAWHUdrGIzowEBEyaYHS9EJOMOBHhAQjDja/UVjJuDI8iWoWrcG5zdR1bdvRMPO&#10;LWjdvwvXmRffPXUMD2jf7zOX7jpzGk/qz+JpQy2eN9fj1UV1LTXjHe27GQbqhRRdI9k+UlntrDKV&#10;OqeiMxzoBnZdZ2lGvsnmE3KFurF+p5pL0U2XHUMNfBr6apZ1Vr83If9TLeQE/U+qvkIwO+gd7L/y&#10;ZyoM6KooCLZAVwhsB7oA/5UqLsj7QGda8C3oUnSpuSDvravCI6p59xmmONVH+H9cjoz4FCq3Ns7w&#10;x1Da9CHDAjGQoA8Y5IfBBN2PoCeMDMH4SH6WSVlUbebpapALiWReHoxEKTrVP4cVdRmd18zEFKwp&#10;LMbKwiLM5Gc9ISYa83JzsWHWcszceg45VV3IOqtW914UeKBnXXjeB3qO1Pwb0GXd+/JthkBXX7tV&#10;YebiVHSFBdiGA92G4Jb1tuCqYnDPW4gd6F43Gq+ZbjWGFrfQPXWpacSdhsS6bjo9U8GKYhR/xiS+&#10;58kXv+DTf/+K5y87cVugxwYMRNCQQQQ9DTdb6/Du5QMf0HsI+jOUsCxrfPwV6H2wU9UVWYQ6m9bd&#10;KXr/4Bkd9yu0QE3jdal5yjkGATbz0r2QajsVV+la3lVq1Jw5Vikl53vFVisX/3qjBzXURWmCTHUX&#10;8jefQ17xJIxl7T4vJx/rCPoi1vITeD6RtfzElAxMYCU3KjoRRWFRBD0AsSECnXl6iJaQEtwWdAM7&#10;I4aWf05pJQ4vW4zTa1fj7IbVqNOQWObpF2nfrx45iNvHj+L+aYLO6KKFf1J7zqj688YLRtXf0L6/&#10;u6RGOS3T3GziLUOTPPqD1r5Dtv1rRTegE8CPlzUpROrvtcwTdDORhZD/fvsmAb9Ba33NXFNI0c1g&#10;F0Ku7jITPoruYP9W1fuCQLsQ2L7hC7lyf4WDXIArpObKzaXoagB8WHMMj/i/uV99HHtXLjKrxwwc&#10;FkwV98eAoVqzTwuAUN0HMkcn/FL0pIAwqnkGZqbkEOZo0+ou0LMC6LRo9RMHDUfmiECj6NOYiq3g&#10;Z76MOfr0hESMi4rC9KwsrJo2H3PWHUf+4btIr1I3m1X1nNpeZNU/o32njSfouVR037BbNtnuNaPk&#10;hF7npgtOQHswS9GdqjvQFeqOM9bcKLNVbd13z7tGNWPNBbpRc7sWnBrjzHrw7XQUapDjPaf4Jvhe&#10;FnQq+vVfcPzZF3z+n9/w7MUDXO2opXUfORRBQ4eihLnRbX4w71/ewz2CvqulHRM0W+2iVoB9hJIG&#10;5el2BdgCWnepeZa62LSJA4+Vp6vMNOdaBlpbKXd55SOj2rLlqSyzqORajipH9/rsO4HWyDjabge6&#10;ZrN9NSxW/eS8Z0Lnesbn2LyG55qaqj70DH6IFWvPojBnFKakZWBxYSm2Tp6KRQVFmJaSxpxdip6G&#10;CbxXyeP8iEgkhQQjnhETEoQwqnugATyQObq18YpQfonGFpfi4LKfCPpKVG9cY/rUlae37SHohw7g&#10;xpFDxr4/OH0KnVWn8fg8v9wE/UVjg2ffCXpbK15faoL2PTfbIRN09TMrzKyudoWmj9r4JMvOsDk6&#10;bf3lDlMRfOiQxW/Hz9fUaq8pqIorJl83OTttt6y7ZrT96am56Rcn/L/rOu//JrhZSrl/J/DmGl8r&#10;Rf+F7sEE8/nf6B5+ZQ7/CyuWXxWsXEzwWNd+vqzUol/NFYJcLe1vqeZqgOu9UG3G5j86ewI9Z0+x&#10;MjyErQvmmi61wUOCMGCgP1U90PSfDx5MCz9wJAZT2TWLMNovCOOjUzGXoFeGRqM4MAwloVHGuicw&#10;n08e5occ5uulvDY5PglL8gqYrhVjGvPz0TGRGJeZgsWTpmPxsr0o29+BNH5PUs485neSoNdR1ZWj&#10;N7zi95OhFnipudc4p0EzgttZdkFutnNiBaA83Cg7Qw1wzqo70F2fu/J0A7AJqbYgVqu8hdfYcWPV&#10;ved4rFKwm+vePfMcbXsf6IxRrCwqr3zB5OufcYo5+i//1N5rnbh5tVGgj0TI8BEozSToV/gle3mX&#10;oLdi58XLGGdA7zEj40o0Os4DXa3usuuma43hWt77wyq5s++2y0197AyqcDFjNv+wcS0vkG7sO+09&#10;gU+svts3a03QWitvR9Op9V5W3jXimXtqjTfH9txeE+ia2HIfWacfYNTSIyjNLsMkAr26Ygw2j6Oi&#10;s4afk5mF6cmpmJqWjvFU9lLmb3mRBD0oCAlU83iCHhGkhSEJuQbOBAZYZWfeHhIajtEVo3BguUBf&#10;gZpN63Bu6wba9824SFW/wjz95rFDxr7fPXXclN1nqOp1/JI31OF50wW8aNaAEXW5EXwPdK2Z5sal&#10;a9FHd6wJKjbsWHV7n3k91fxdeyuDtp/HH6+odV4z06T2umbfx7TYC041rN2xSi6oFQZ0hoa5aomp&#10;37xzc80HdAvwRfOcXvcLrztr78I818HnWEn5qrka4Azoys/V0l5P2157Eo/On8Tjs8dZMW7DotGj&#10;ERwQhaHDQjBoUAABp5oT9kHM1wX6wIEjeG8EQv0CMSY6BfNTczA6nKDTspeERCCHwMcNGYYUD3R1&#10;u42PTcCCnFwsLS3BpNQklEfyc0uKxU+l47BuwTZM3t6AbDrFdNr2rLPPkFv3nKALcubijFyGg/zf&#10;ge4UXedfBUHvV3AqsQe5UXsDpeC10NqBLv3X7HU7es73/F+f+fY5B7py9A848/wTfv3HL3j5ogu3&#10;rjfju4jhwxFIRS/LysZ9WjAD+u2L2NrYhrEtT1DBHF2LT5Q0qdWdsHsNckbRG2jTGWl1yp3vI52l&#10;DZefE3JGdsNT5DQ+s2Pfmcfn0RFU8preJ40Vhm2YYxDQ/u435eZSaNu/rq42l6c7yHVu8349Z1eU&#10;0T01zqnLLevEPVQs2ItR+ZWYm1eILROnYePY8Zifk4dZdDAzUtMwKzObqp6K0sho5IdHII15uWBP&#10;JOyRRtH7QRfkfn4BpkGujHnf7p/monr9Kir6WpzftgH12zahefsWdKg//fB+3Dp+2IRA7yLoj2vP&#10;mDy9t9HCrnjWUocXBOElgTCqToX/12g0oSGj5piwv70k8AU74zLt+7UO5uiXTSngtUSUec5UDGoB&#10;bzPddT8rBKQUWEpMcNWAZ0D/NmTXGYLcge5eJ/V2Su+UX6HnTNefD+QC3MXzxjNmCazHdXQ5UvVz&#10;J9C0ex2mFObB3y/MAD5ggOD2p4ozN/cUfeAgtb4PQ+AIP1REJWEeQR8bwRw9MBRl4VHIDbKgJzFH&#10;zxoRhFzm8uWhEZibkYXFBQWYmpKMsdFRGJsQh/lFlVg9dz3mbjqPopMPkHvuGfLPvjCt77l1LOup&#10;6gQ+h2G7297y+0vovcY4Ae7C2Xhn6UsIuutCE+yCW8eudKC76aX/Lkze/S3sXrihrma1GYY71r2+&#10;HP3aR9R4oD+not+QoocT9CD+A0upcPeuM2d8fge3bwr0SxZ0b9vkkiY7Mq5As9XU6n6B9p2Qy6qb&#10;7rXaBxZygivQ05mry7Zn1tPqX2S+0/SCzz1BKkHMINQZzM9VpknNBW3NPYamqBJWn+64vtFxtP3O&#10;trt7yvnVQu+eM9fUFcdnE1gx5By7gYrZm1CZU4rFpRXYOW0WNo2bgPlZOZhB6y5Fn52RjUlJKSiP&#10;YL4XFoHMoFCkal5zEO07oQ8R7FR2WXcHuj/v5/ALtGn2dGPdazYJ9I2oJ+RN27eifS/t+8EDhPwo&#10;bh07ijsnj6OzuoqqXo2euvN41lCPF00NJp638Jhq9/yiut8u4LUXry72H2sap2Z5vWkl5G2ESFae&#10;cH9gjv7l6mVC1Ya3rc142cznWwiYbP4V5soE0oAtu62+dZa/MHTtM+8r+oEnvHqW5y4czOqTV6gf&#10;37QP6Jylg9wBb59t9WbA2am0TskVr5ibP7tQg6ey7gT9Se1pdJ87hjMbl6E4Kck0xBnrTtCNfSfk&#10;igEDRtLKE/5hwzF82DAUhsdhdkoWxkbGopBWvpyg5weFI37IcAN6xjB/ZA33Rwk/y2lMyeZlZPDz&#10;TsE4gj4qKhIzsouwcsYKLFp3GiWHbyG3+gmKzhD2WoLOEOj5tPCZVPpcDaTR4JkmQt/cv9SUL+ju&#10;WPdMazxhc0ruVN3m4FJ0dZn1W3LfMNdYORiV13OezXf3FNYB8H10z3tW92XjK1iRVF7+jCk3PuPs&#10;y8/47Z+/4RUV/bYUPXT4MAQNGYqijHTcu3YRb17cx3V+4JsarmJc82OMbulFRYvs+2OzyaI2cMjR&#10;Li1aCZYWXivMqMwwubiXl9f1D4HN0PpcrawNm1/QohN+KnAGVTmdCmyCgKbVEFwC3Aer60Lzgfrb&#10;cPf0rKsA+oKwx/LnFBxqx/iZazA9pwSrKsdh44RJWFFajrlU8VnMy2empmM6c7cxsRplFYYiflly&#10;A8KQERCCVEKewAijumtyi4bAunHvfrTwsTHxWD19KqrWr8bZLetRK9B3bEHj7u1o3b8Hbfv24OrR&#10;Q7h8+ACuMl+/Rdjv1ZzGQ+bqvV6jnOJZw3kCz9yVwD9vYiVAIAS+K6X2z1WyInjD3P59KyFuE+QX&#10;af0Jz7lqPD18EE9ZuTzasR2Pd+5AD3/+ixOH8YEu4tP5GnyotfHxfDU+1J3FR1YeGgr7M2291Fel&#10;a0D7omNafhcaDquBOZ+ozhr//rmd+TfDqbyLz3wfF3pPX8DV0q7c/Dkh763n7+uBLuveVXMEBxYt&#10;QEpEEgbTtg8YHIAfBvqZGCA1J+A/0LYL9CFDh2MIv6/poZGYmpiOsVFxKPIPRgXPiwL5mQ0eimRG&#10;Kh1qFgWskG5sUlw85tC5TWNFUhEeRksfxIo9A6umLMTClftQuf8Scmu6UFj9CPnnnjN6CTvz9Xo6&#10;0Lpe0zCnVnjFt4ouK983ycULY+sJoNTcjIMn6Dp2YYaqevD6Auxg1fHXM9W+fu7bZ31BV/famKs/&#10;Yzpz9DMvPuC3f/yG968eOtCHwm/AAFTk5eLBjUt49fyeAX0jQR9Luz6akFe0UM0bu6noWiDyqVVy&#10;WXdGjpTdy8ldXq556LLaaQRee7JlaTVYWWwqt0DPlK1nTm4a4piTp6ixjfdk02XDXQ5u7bvCXrOz&#10;3dTwxufMffucbzecnlEFEM9Ko2hPAyZMWIAZWYVYWTkeq0eNxqK8Atp2Qs6QdZ+SkmRAL2XebUEP&#10;paqHID0sjBGBKKq3mZduINdebIFmIQo1yC2dOB4n1zBHp3U/u3kdzjNPb9yzDR2H96J1705cOrgH&#10;7Qf39ne31ZzCQ4L5mLD1aG05E1S5xnNmE4ZnjZqyWYsXsvM8d6U2ZVBF8O6iZpY14612gzl9HA82&#10;b8TNxUtwd+ESdC1ahu6flqNzwVLcnbsItxndi1eiZ8VaE09WrsPTtRvxdMMW9G7dgZcHDuBL7TkC&#10;30RX0N949lnDaekevnhwf2CloBFzCjfZRaB/oWtQOPBNhcDXmed9IFe4fvMXWuuugYrOUJ4u637r&#10;6B6snDiW/2fm58ND8T0B/ysVXOUPzM9/JOAmBg1n7j4Uw0aOQBpz8ilxKRgbzgqaoI/iuUBPGTQE&#10;SYw0qr5AL2ClPD46FrNTU+nekg3oRSFBGBefjJ8qJmDp4s2Yta0FRacoXDW9yKvxQD/fi6zap6YF&#10;XpFz4QW/w1R8L0d3YRrivrnmC7pCKu7UXed27Td1j7FkmBltsumy3yxlwd2iEsbe6zmvtBsqfv06&#10;a91tOOs+lc9V9b7F59+/4NWz+7h2pQ7fBQ8dDP+BAw3onQL92T1cY64uRR/T+BCjaNdHXXxqFF35&#10;uRkgQ7AV6juXhde1TCq71oYzDWuMJC34UP+EOXkP4XxkWsMFoFrY+9SckUYgU1mjukE136q5s+46&#10;dtd1Tc+Z8Lku4E0lwfdLYwVSvLUGkysmYUFBqQF9Zfko5muFmEfrblU9HRMT41EZHfkV6BnM+7T8&#10;cxaVIkZway46vzRSc81RHzp8pFlaeGZxIQ4sWUBVX0XIN+Lclg2o2848fc8OXNy3y0xy6TjEXP3o&#10;YTwwLfAn0a2utrpzJtQK33uBSkfAtdOKNmJ4KdAZuqbjl01SRDXe8dkmVhBnTuD+rh24OnceOkaP&#10;w42K8XhQMRn3x8xA1/jZeDB2Ju7x+Pboabg7dgbuMe5XTkfnxNnonvUTnsxfznIx7s9chEeLVuL5&#10;rt34XHuWLkH5NFW7ud6Mi/+sikW/y4UzZois5sC/4+/RN7NNKYRPuMrAhJeXS8ldv7nUXOXLFv6d&#10;TWqrqDGgd+zdgqlF2fAbHmQa4n4c5I/vCbpV9REEfjhz8wDTjz6EOfjQEczDCffEyASMD2MFzXy8&#10;3D8UBQHBSB442Ch6xogRyCTsBayQJ8bGYz7TUln3srAQWvyRtPrhmJ2ZgyX8f8zZWIUxhygKZ3rN&#10;QhQCPY+WPZtqLkVXOOCdettutv7uNpefK74F/V/CKPHXjWhfh1VpqbpRcO/chXtGCu5U3W408Rbl&#10;vKfutSmE/tjDF3j96Q2eP7mDK+21zNH9RxD0QSjOysT9G214/vQmOi43YX3dFSr6I5RTxUsa1dpu&#10;G9Fk1c3gGEFugue1anSTbbfgGeCk2szPs2nhC/hMHvPzrDNPzB5sqWfuIa2a6l6tBjiC63Wp+cLt&#10;wFbXmoPdQu6VDKl2IpVcfer2vn2NeX3VPRStPYJpxaOxtKQSK0YJ9NFYXFhiPmQ1ws1MZ54XG4uS&#10;0FBj3Yup0nkEOJfHuWE8Dg5FghaeGD6CcGuxSH8MZQ44jPnfiJFBqGB+v2fuApxctarPuhv7vnMb&#10;LtFKdxzYh8uM6wf24/bhw7h/4ji6Tp/C4zM16DlHJa8j0PVUcwL+gsD3h+4RDtptDSzp0eASjQk/&#10;vAdXlixBI/+W1txydGSWoD25AJfi89CWVIirGeW4kl6Gq+nluMG4lTkKd3LG4DbjVt5Y3C+dgs7R&#10;M3CzdCIu541GR04lrhaMxYNpC/B8+04z+eUjXcY7/g6vz1Xh5bnTeFVXjTcNZ/GKkL4l8O/pMhRa&#10;5eadKgMvVBGYYOWg8g3jFZ3KS772eX0NXrLCkKJL3Z/zvZSrPzxzDDXrVqIgNQMDqd4DhgTiRwEu&#10;0A3sI0wMVB+6fxgCWAEPoVLH+IdgUkwiJkXEopifSRnBL6LTSiXo6QQ80wM9j5+dQF+QbSv10eGR&#10;rBACUUDHNjkhGUsmzsDs9YcwZe9NlJ62kOee7UV+Ha36ecLNyK57TqfKY2PdpeAaQCPLLsAFvRey&#10;6Qw7JPUTYbfhZrmZY68LTpWBmY1mwsJuoPaOHej98Nuwz9hjA7l+Fkuzyo3613l/1JXPmETFP3T/&#10;MV69f43nPRTu9noqOq17wODBKM7Owt3rF/Gi9wbaOxoIOq07c3R1qxULdKq5XR/ukVFwM6nl/AMT&#10;WTzWOPe+LrS6x0iWRa9/jlU3P+Pkgzc41v0OO269xrx2vteFxyaPTiKMBmQ1xnkgK7RunIBVi7qb&#10;weZ7X6HXxNERaICMWtntdWv/DfzHb6Bk2U7MLx+L1aMnYUnpGCzMK6aa52FmVi6m8ss1OTmNtXsk&#10;87YQgh5KVQ9DAeEupmUvIux5zM2TCblWnNE+bFr+Wdspm51W1eCTkIYt0+bi+PKVOLNpHSHfjAs7&#10;t6Bp51a0qk999w60792FK8zXbxzcT9CPoevUSTyqOo0nNbSwZ/mlr+WXnkD7hpkyeuYUuk8dxs1D&#10;u3Bt91Zc3bAWrTNn4wzTkOqUXNQm5qKRkDenFKIttQRXUkrRkVSMa2lluE7Ib2dW4nZWJR7kj8e9&#10;wgm4y1B5r2gibuWPw02CfzNvDF9ThProLFzMKsPN2QvwaNs2PDt2GM+ZavQyz39ZcwKvagk9c+tX&#10;hPMtc+13zVbhvw0pvxbFeKPgsSbKCHDNnzegE3g5BCl7z/lTuHd8HzbPmobQoGjPptv8XIpuVd2C&#10;/uMgVq4jQ036NJB5egg/i8qwKEyJEuh+JkoIcNZQ5u/MzzNZGSjy6MRG05lNS0lmmpaKMawYCllJ&#10;5AaEoDwiCvP4nVi6bC+m77qEgtMUIoKeX/uCwvTStMRnM3IIfQa/x5m079mNr/oit1mgf2Coxd12&#10;n7mcvOiypql6Y+G9KOr4wgrgC0H/aEDX6Do7wk5W3BfofkXvV/1/DafmKt26c8b2X6Gi3/iI009e&#10;4tPPn/HiWbftRxfo/gR9TEkxuu9epqJfR0dHIzZeuGZa3bXohFF0gc7SrPqqiSwEXLm5tmYS6G56&#10;qlrWM+q1Vnsn8ht7cer53/Dy59/x9pcvePzpMw51v0RJg3ZAlfpqtNt923cuQFnqWF1lNl8n9O6e&#10;CQ2cEeR2dVcNe42ruW+GvZrnBbiO+b4ZRy5j7LzVWDGGSl45gfa9HHMy8zCXkM/LK8QMqvH4+KQ+&#10;wBVlVHHV9lL2EsKezy9PMlXBLC3lF0zALeQqtdNqTGgUfuL7H1myDNUbVnuqrgkuW01/eutuDaDZ&#10;gWv79+LW4QO4S4AeEPZu2ngLezWeMmcX3D1nT5t4SiXt0cIVp47ydTvRvGk1zs6bjVOVo1FbPAot&#10;pWNxedxUXJs0EzemzEbnrEXoXbAcPfOX4dmiVXi3chPeMt6s3Ii3qzbh3erNeL92Cz6u327KN7z2&#10;ZsVGvFrGnH3hCnTNWIgr46ahiQ7hbGo+GkrGoHXGbFxe+BOurVqJzr070Vt9nKBa0N9QkW0QeKq6&#10;L+R9oHvHDnQDOEPAS91l4zVr7er+bZhbUUR3RMtO1f5+kOy6v8nRbZ5urftfBwzDD7w3gDn6j4OH&#10;IIT//yKmVBOYWpWNCEDRsJEoDQxGvp8/MpSfU9GzWEHnE/RR/EynJCZgKnP08mB+vlT//CA1yoVi&#10;am4JFi7ZgZm7G1F0/A5yanoI+ksDu0LgZ9U+p3A9YwpqYc9qeGnCDY/1Bd3Z8wLCLNA1hdWBLshL&#10;rvxMGO0ccwe6AdfLu014wJqFH03uTZgJsltY0uXtKs0KNe3aBuot8s0KNkoJPhrQz7/6iN///AOv&#10;Xz7CzWtN+C5khLrXhmN8eRm6brdT6i3oG+qvYQwV3WzeQBUX6BrNppBdtxNZupDNMscp+vnHLJ9A&#10;e65l0Lar4W7hjbc43PMZVU/e4sDtZ5jeTEt/To1wzOE9dXaj32S5Xensu7PtX12j1Y/ncwLcjm3n&#10;sc6rWGl41zP2NmHazJ+wZvQYLCkZjYWFFYS8gJFnIJeij41N6IPcgV7E2r4kmMehVHVCn+avnVqG&#10;067Tug/xw9AhVHdt0zQiEEFq7MkvwN4FC003m3L02m2b0bBDir7Dxs4duLJXin6AsB/C3aNH0Xni&#10;BEE+hUenma8Taim4L+haNqqToN8/xtcc2o2bu7bh+sb1uLN+LR5t2ISHGzaie/U6dK5Yja6lK9Gz&#10;ah2eb9qKd7v34tO+g/hy8Ag+HTxs49BhfGb5cf9BfD50xBx/5vHHvfvxftdevOVrnu7ciSd83wdL&#10;VuDynAW4xL/n2tJluLtuHR6wwuo+up+/2/H/T6D7xr8D/RnjaX0VuqqP4syqRciNC8cP/J9+T9X+&#10;rx8JNuOvKo2qqyToPxJ0Hv8wYDCVfwhCqei5VPExBLaC4JaM8P8K9GxWzII9h7BX8HOdStCnJSWj&#10;jNY/jylXDj/j/IAgjEnOxpzJS7F8QxUqD15FZjVFjLm67Hve+edmHHwW8/VvQZdtF+gKHefSyudo&#10;E4j/F9CLOwi5VLwPcoWvmtuQUrt8XMdSbd/QNd/njaKbSkLnHzH1xiecf/GBoP+OVy8e4uYVKfpQ&#10;P/gNHokZ4ybgced19D6+gYutF7C6/gbGtj6j+j5BIVW7oIF59oVHzNGtdXf2XcBnmj5xgUulV5x9&#10;RNv+1OyCUdj6BmWtz1Gk1vkzd5F55j7v09brOXWruZzbA1khWHXNdZ25677XBLW7ptBKsIpYQh91&#10;munE5nOYPWM+VlRoS54STM/MZ06eh+lpOWaAzKSUNIxm/lZKCycbp0kQZfzilAWGYBQVfRStu74k&#10;OYFBCBgxjPnjENMYpBg2bAQt/HD4DRuKtIQkbJg5k/Z9qZmbXrdtCxpo25uo5C0E/eLO7bi0ayfV&#10;eZ8B3cB+5AghlrLTnledwEPa40dnTlLlThml02SPruojrAQ0RPQk4T9lgxXAk0MH0LVlC7rWb0Dn&#10;2nV4tG4DnhHyF8yxX+7YhXf79hu4Pxw4iNe79+Dt3n14u2e/iU8HDuPno8fx4egRvD10CG8OHMAL&#10;phS9dBwqtW7c65qTeM/K5h0rnVf8nZ7xZz49fRQ9VUeZZpzGa9pugd5n4VkqXAXwmqF8XoC7cKBr&#10;9Zre2lN4WHcCVw/uwNqxZQgikP9BmP/yox/+84eh+OsPwwzcvmEsPMsfBwzF90OYStHip48IxrjI&#10;GIyNoKqP9Kd1DyLofkjj55Q9YiTyCH02QS8JYT4fF2vGTYwJj4FGzSWzgtYikkVRSZhRNBaLV2zD&#10;uD2tyD3Vg5yqHuQKduXnXp6ewTzd17oLcGvf7Rj4fOboeW3Mkw3ktO5qkPP6110DXd9sN68yUGgA&#10;jS+wfcF7KgW0g9odC3TXMKew19Vq/xajrr5HJZ3AjBu/oO75R/zy95/xvLcTV9pq8V3QkOEYyS/v&#10;1DGj8ejBla9AH3Ox1wd0reFOyL3GOHWtKZSjy8anC3QCrDKNodZ1Nc5pVFwmQ9syKW9XQ10GYU3X&#10;3HO1tgtiAio7nkAb7sKNdFNXmu6r+6xv5RlZfvOMrtvQsNd4Y+NZnr6Hws1VmDl9DhaNqsSM3AKM&#10;SUw1S0dNTEwzM9cEemVMHMoIeQnVuzQwjNaOQStf5sXoiAgUa38vfhmH8UszfDhzRUJuYiiDX6rg&#10;gFDMq6g0fcGasirY1SDXtGcbWmjdW6jubYyrJk/fh5sE6vahg4T9sLHwXVXH0U2YvgW9u+YoHtcQ&#10;bMJu4uwJPD9fRfgI20mq61Hmz3QJr/bvx5v9B0zo+N1hQk7X8IWu4QMrlLcHD+L94SP4ePQYfqWD&#10;+LW6Gu/5+rfHj+Id04g3p4/jXfVJE+/PVuF93Rl8uHAWHxkfGs/jHVX5rUDl7/b/BXTFKx+4nZIb&#10;Nefv/+TcCTw4eRAXVq9EZXI8BgwcTNBH4C/fDyPog/FftOmy6n8l2H+lbZd911TVvw4chh8H0rrr&#10;/860SUtGjY2KwaToWJT5fw26bLvy81xWAIVBQRgbHUn7nmwG2OTy80zi9RQ/pmhRyZhdOAoLF6/D&#10;pN3NyD/5BNlVFCiCnkfL/u9Al6IrZ1f5LeiCPM80jBF2n+423/DtY9fSUcaK+4Zn1xUa9qpwz9hR&#10;cR9RcZ0VhPec2w+uqP0VKq68w+hrnzDj5q9oePUFv//3b3j5ohtX2uto3YcPgz/tzuyJ4/D00VXG&#10;dbS2NWBl7TVU0KaXMKTG+QQ9v0mt6G62mlVyDYU12zKdp4qfo3WnUqcTeA2OEehaiMJMZqG1d6vO&#10;ZFLx06tp4RkGdKPMsuMEVVF1z4RydqPYyr0ZZqhrn4r3v07nicr1Zd15nnriNsasOYSZE6ZhXtlo&#10;jM/IQXlcIsYkpBLuRFTwCzI61kJeFhnNnDzMDLwoC2K+TrteQhtYxhxOalHpF4pYqshIfnHMhg6M&#10;oUOHMUZgMCvJYbTx45j37547C8dWLDOz2c5t2WhWhxXozdtZbt2Mjt27TOv7LUJ+h6p+m4oqVX9w&#10;8ohZh72TqvmQYAtyF489yKXqil5tjyzYz53GM1r75yeO4PnRg1TiI3h55BBes3zNCuAVj98R5g+s&#10;SD6cPolfzp7F77W1pvx0phofCLSL12dO4TXf7y3f90O9hfs94f5Aa/6xqRbvCfzbuhoLex2fJ+gO&#10;bt/QdYUa7V4wHNwGcCk5f3e5kkf8O9tZCa4aOxbRhPP7QVTzIYH4/och+Ov3A2jfh+EvUnaW/+WV&#10;UnRTAfw4GANp8wfQtvsNH2pa0CdFRKMyLJQ5e4Cx6oI8mxWzFD2Xn5ngLw/RRJgYTIxJQGFIBBJH&#10;+CFxeCDyQ+MxmfZ99oyfMGlbHQqO83tM0HNqCDutuxricust2Bk+oKuUZVdoUYqCtv7GuHwqrlN0&#10;3y43p+gaNden/Dw2WzUReNcA5wbL+Iaz61rDfdR1LTElJVcl4hacZHn5NSquCvSPmHb9Z9S/+GiG&#10;wL56Seuuxjj/QQMwcvBATBtXiZ5ugX4VzW31WHruKsqa1OreY0C3ii41Z07OMJNaGGqQU2QS4DSj&#10;6AScYVeG6bZDUglo0nk72USwmmdo29V/rimn8adtbp1QZSOOipzAPFxdaSZYIcTrnpeHG7B5XdcE&#10;uwkea1pqXDXdxsEOjF+0GVMrxmM28/MKqnhhVBxrcEZYlAG7kEDnE+hSwlxM9dbkCNn28iCVQRhF&#10;0MdHRqGSeV0WvxTB/HINU5rDHE9dbIP4BR08WHuo+yGKbmD+qArs/2kRTqxZgXOb1pnVYS/u3oEm&#10;WvnmbczZaeHbCfsNWu87VFp1t6m8f+IoHmgwzcljhJ12nrnrQ6q5ncJJ2BnOvvcwdP6oms8dP4hH&#10;zJ2fHD2Ap4S99wjLQ/vx+MAePGH08vjF0UN4S8V+X3USbwn9WzmBk0fxuvoEXtFJvOK951XH8JLv&#10;/7a2Gu/qzxByKjUVWeUHhkDXdYVydKfoLhzoOhbkUv3nBNs3BLqBnT/nAX/n4yuXIi8+GUOYi/8w&#10;cCRVOhADmT4aa+4BrvjL90NMmHPdYwzg//x7/v9HsrLNHO6HCREEmBV3GT9LgZ4xQi3uhJ3uS4qe&#10;xwqgiBVCZXgUxkXHozg0itY9EPGsvDMCwljxJ2Py+FkYv74GRUfvIuc008qaJ1T1HhQQ9nyCnkXQ&#10;s01+roEzhJ/WPfci8/QWWvhmHrcS+H8DusB2qu4LupaAMsNhad0NxIS+D3Re+xZ0a8/dcFcGjxV2&#10;gwgbZVT3Cqp8Be9Pu/4Fja81BPZ3vHmtxSGbCPrgHxAwZBBmTBiHZw9voedhO5paa7Hk/HWzDVNx&#10;s92KSaHlnbPrO02ZRdg1U02z1zTGXYtLSMXd8lFScDtyzev66lNiWnBTAfCedy61FsC+YVSc9j6R&#10;FUIC4VUpoF3+rtCx2/TBPFvViRjm54V7mzB5zmqMK6zAmMxcs8JrtrZdItx5wSEoDY9EHtUkk1+G&#10;HNb8BbR3JQS8lIBX8n4Fvxij+MUZH0lLHxyM/BFBiKZdHDpEoAebHVZlHwX+EE224JcvIykJm6bN&#10;wOEVi1G1Xg1z69GwbTMubN5oYL9oprDuxBXmw0bZqep3mCurb/3BSdnZ47hP2B+cOkTgD5s+ZkHt&#10;a991/JDq33WaLuDEQTz0YH94aC8eMdRCfmfnFtxj6nCXP/ve9s14wApHoePuPTvwaP9uPDq4Fz2s&#10;GJ4dP4znrFzeaFMIKrpgN+rNEOAGcp/SF3AXTslVCVjIGczx+4Lv28sK6ikVvfvkITRtXosFxSUI&#10;HRGGH370N2pt8nDac3fsC7kBXfD/SMVn/CALz//3iMHDkEB1L6ZCj2PuPYpuLHvYcObumo/Oz5XW&#10;Ps8viBGIPP8glPHzH0dXN4qVfYoBfTiSWGZHRWFsYRmmLDiE0btuovjYXWTUPKZwPUGBdnPR+Pe6&#10;Z/zO077XPTVDYvM17p2Q51wk6C1Ud8+2K4wl91FzRR/kqgAIqMvPTUiRTWu5zcu/Apx2XRDbezxm&#10;OAV3gFvLb1/r5qNPv+FA/w0vXjzG9RsN+C5w2AD4UdXnTZuMF0/uUNE7qOh1WFp7w+ygWqRhr4Q8&#10;n1DnEHKBnlX3gH8083JNYvFC49xTvdzchBmuanNqM1zVWG9B3WkA15BXzT/XdVUKcbTqLuKradup&#10;/lbRVVE8JNS2f93l7/Y+oVeOLttP2GNO30XciZuo3H4O06YswricIpQkpSNL85U90NP1JVDtT7Az&#10;aO2yeF5EmEsJuFRhFK+XSwH47MToKFSEhiKH9jyCijOEoUEz2jNdXWxD+IUbSEspdfdjnjiVX+Cd&#10;8+bg0MrFOLV2Bc5T2es2rkXjtk1oMQq/HR37dpl8/fqBvbhJdVeXm1RdfewPqLb3mb8qugQ7oVZI&#10;wVV2E3BF5ym95gAeHN+PziN78WD/LtzftwOdLB/s24nbOzbj5tYNJq5vXocbWzaYuMMKoJP3Ow/s&#10;Muu9y/4/o5U2feWMl2dOmkEyrwn8G1r1t1RxhRReubov1C6k4k7Jn523ebzgdtHLSuQJ37uLLqVt&#10;90asmViJRLqngcrLB/oZS/6XH2nRTTcaIRfU7hrL/2KpsHk7YR/IGDSU//thhJU5uF8YxofGYmxo&#10;BDIGD0HS4EEG9HzCLdgV2VT+IlYEY2LiMSoyDmms5GP5Pgms6PNC4zA5PQNzZs7DhG0NyD92HznV&#10;j5F39onZtkkLUgh0jX03w2Gp6gUtzM0Jex7VvOCitm36uh/dgW7A9kqtEe8U3Vh3BZ/t26etQ/u0&#10;2Txc+bfgd/u49eXrXpeb61pTqedtScjlCPi+U5nDC/Rf/v4renu7LOhS9JEDf8SiWdPx7NEt9D6+&#10;jObWOiyvv+WBrqGvWlWGSk7IDeyEXLBrppqbteY2bDAqLSvNkJr7hlNi+4x9TsdSZtl137B2Xu8j&#10;Raclp1I7m25svlFzAk7113EsI7LqNpJPXkflqsOYMmoKxmfloyQ5g5BHI4MfdIZUPCAAmYGBZu3v&#10;1JEjCftIFFDJBXo54e4DndZ9SmwMxkRGIpeKHqW+cyr6YCr4IA3L5BdvIMsfmVtK1X8cOBjh4SFY&#10;UFqGAz8txLGVS1CzdhXOrFmF+k0brKrTvl8m5GqBV6jL7ebhg7h95DCBP4p7Ap6QO1V3YHcRbIWO&#10;HfydeuYUKwRVCkf3oevwXhPdR/ahWwp/eJ+BWWqvc1UCpiJQHKSqH6PVP3XEhLHvhPGFgrC/IqBv&#10;fNT9tc4JvoNbubrC5OMsBffTs1p+2gVTDQL+jJWGdod5Un0ct47vw4GF05EVG4qBBNV0of1AuL08&#10;XINiTF5OBVepkLqba3zme/6/Zd1NUNW1aGQkLX/2MKZYIXGYSNemBriUoRodp8EyytnVIBdgQBf4&#10;muVWQdCzgsMRx4oijs9lh7CSSM3D3IkTMXttFe37A+RVEfIzjPPa4MED3Vt1Jo+AC3SVUnatHFtI&#10;G59PVdfe5t+C7lrev83R9awqBm3k4DZz6Fd0b/hrn2rb6y5/dza+4qryddtyr3I0Lfuoy58xlbl8&#10;w+tP+P2//8DzZ924fl2gDxoEvyHDsGrRArzosYre2HIei85dQ2nzI7OTqnZmyfX6zM1sNfWbqy/8&#10;nOahC3LZdy0XRdB9gBbMglDHaoSzFlvqbsH3BbfftgtehVrRaelpybXYY4zOed0qu0r7OlcxxFbd&#10;RSTfK/noLYxZuBVTSioxJjsXObEJSA2KRFpQOJIIcAZBzgkIRSrB1fpimczhCgh5EcEuDVaXWjiK&#10;qAIV/GLMSkjE1PgE5vPhiB6pRRCGYQCVYMCAwYwh/MIO5zkVXfnlwKEYwfP8iDSsmTwN+5fOwdHl&#10;i3By3QozFr5+6yY079iGtl07zTTWDgFP0K8d2ofrBPQGobxN+NQiLdjvSbFZdtLuOtCdusvGP6xi&#10;JVB1GI9p8Z+cPY6nhPQpc281dmkrJu3O8sjbpUXx0Dt+fOwgntCy99I9PKNtV9dZL0F/Thhf0mIL&#10;3FdSaYFsjqnaddV47aPiTsl9IX9Scww9Z46bPLzn3AkTTwX62SrcP7YfJ5YtwZjUdKY7tr9coP/X&#10;9wJadp3/Py0fNbjfyv9r9IP+oypbvo8/c/GkYcEYQ1gnxcajkJV46tAhSBs0BDmsCApGBKBEfeb8&#10;LAsD6djo6kZFxSKfn3H8CD9EUvkT6OIKY1MxraASc3/ag3GHbqDg1CPm6FR1KrqGxRacf4YCzVO/&#10;oOmr2smFUDdqvvpz5GnTB9r43FbCL9gFr2D3Wt1NEMw+q85wjXFG0T3QXfTD/q/hoNaGju45Aznf&#10;U8dS9NFXf8aMm7Tubz6aVnc1xl29arrXhmE4/zGzJo7Hk+7r6HnUjoams/ip9jrKNGuNoJv8XC3t&#10;DDNbra4L6R7odgWZr626utDM8FXacrMNMu217sluy2Yrd7et7Gp0s3Zcx7bF3YIuoAW62WqJsAv4&#10;ftA92Gnd7evuIYmwR+n+4SuomL8O4/NLUJKahvTIaCQHhDNCDehpBD2duVsKa/lUAp0+0h+5VHrl&#10;7AXM2Yqp7oW8V8ovyaz4RMxKSWUeGImIYX606ISbyj1gwCCWAl3gD2WOToVX4xzPRwwPQU5qKjbM&#10;noaDUnZ+wU/Sxp/dtJY5+yY0MVdWaNRcx4E9uHKQwB+mlacq3z7+/w66g/0xwXKQm1AuT9gfE9jH&#10;hFebLD4+ecSE9l9TPD5xGD2y66wQntecNPGMlYZC3WcvZLsZDmIDvWfXlY/7gu7uy6470C3s6iVg&#10;xUPQ1aZwnz/zxNolGJ2ZAb+BAfjLD35UZG+GmjcCTqGhrwPVKMcK2I6GU7Ai0DFDKv49/9ey7j/y&#10;/z2Ale4wQh01VI1t4ZialExbzhSN8KfzGYGuQTWFrKAFuay7AT0yBsURUUjwD0DI0GGI4nchNzIe&#10;EzILMXP2akzc00DQ7yPr7CNkMVfP12aMAl3z1L3VZwoJep5a4Gnl86noRW3vDejK2dW9pmWlirUE&#10;9DegmwY4qrCO+0CXbVfO7dnx/m40BQH3QvZd92Xxbci683leN7PdTEOcndQy89YXNL/7xBz9V7x+&#10;9Yig1zFHHzzU9KMvnD4NPQ9vUtHbcaHxDBYzRzegt1DVmadriWfTlUbQpejpVHKBLsgVRslNLs5j&#10;NcIpeG4b1RRSb/WV29xagKsLLY55tVVydal9DXocYZaaO9Btg5yNBOMGWHF4LiGe7xN24hZi9zah&#10;YPJCjKJtL6Aip4RFIMk/FAkjgwg7FZ05d4p/oJmskkDI01iq9b2QX4Qi5o6F/ALkDx2BshGBRtFn&#10;EvTCwDCEU0EG8n9lIR9s1F1wm75d5pCDaOEH/jjYtBoPGTEC5bl52DRjFvbNn0dlX4zq9atRv3mD&#10;aZxroLqbxrndO9Gxfydh18qx/aDLuiuMdfcgVwjwHlph2912wgw+eVZ3ypRabFHrpCs0ecRtd6TF&#10;GN83MRrPmwkq2nb5FW25i5dS5waCe0HdYDbH7oOc90yjm4OdebrOVREI8F6GVFyAP6LDeGjSDVYm&#10;PH7K3/XOsX04S0czOiMLw4cS7u81rDWQYSEX8P9F+674iwmbk0vB1cX2nz42/gcDu3J1XmN8T/s/&#10;YPBABA4egSx+dpNTUjBZS4Ix/crivSx+NnkEXd2mxfpsGSUaCEXQS1j5p/K5cCp62IhgZIXHY2Jm&#10;PuZNWYzZm6tp3+8gk4DnaIVY7c9mxsA/N8tLKaTqBvQLz5DLnF195hoZl9VMay9lJsC+eblAd+Eg&#10;l3UX+LLsUvL+Brmv83FdM41wXnea8nZ1rTmVtxWEtfdS9IoONcZ9NqAbRX/xEB2avRY8jIo+ZDB+&#10;mj0dz5/ewtPuS7jAL8mi81bRtR2T9lvLJczqO++z7jzWOm+ag65Qq7tTcjvm3OsaM0D2n0uJ478K&#10;wW/LOIIeR4seR9BNCHYfRXf5usK+F5+VI+Brkk7x/PAd5Kw4ifLSyRjFDy47Kg5x2q7HL5RWLQjx&#10;WkWUip3MSGA+J9BT1CBDNdegGa0cKkXPHTocZazp5yYmYy7tZlFwBG2eP0by2cH8Eg2UbVeeyC+T&#10;iwHK06nof+UX9S+0lwG0+6PzCrFu0lQcXDQfx1csQdWqFTizdrXZsrhx+1aqumz8Dlw5sJMWfi9u&#10;Hd3fl6N3CRx1tRGYRwJJiknAe9VlpUEohO0lK2St2qJ4o9lkrRdMfOxohjZ4+HSlxZS/XG7FLx1t&#10;Zj23j62NeN9Sb+KdGbp6Dq/VPcZ4pfcj0C/qCTrf/zXP39Dd+YaAN/dZEQh4qbkg76YDUTw8dZDu&#10;4TAeHNmLc6uXY0Z+PoKGhrJCpFL/aAE3YNO2m0EyfyXQjP/4ryGMwTwmxANk7W3ruwPd5uq6R2VX&#10;ZUDoBwwejJGslOP5mY1PTMDsrCyMjoxEPlU9kxVxNj/HIn62hXRxGs5cptGOEdFU9GhkaK0BVvwC&#10;PTMiAePScjB/9FQsWbUP4w5cQ86px8g2XWy9FvZaqnoDAa9/acqiZlp19aezLGCOnkdFz5d6C2Av&#10;RzdB0E1Lu+AX2Azte26e43XZcAO6utl8cnKVvtfdNd9c3uXsOleUC37T6v4RTW/e4/f//RuePe9C&#10;m0bGBQ4fjKFDBmDujAl4+vgynnVR0fmlWVR/E+XaSZWwq8U9/wKtDOE2s9U0Gs7l6F4k65wVgMpk&#10;nveruFVnXzU2NtwLgWxUm6XycHfs+0xf8H1iaauk+Bo6K6sfJdtO4NNPdiFz9zWUTlqL0VnFqEjL&#10;RTpr6riRVHP/CMTyA42mHU8Q6Frp1c8fiQQ9iW5GoJeFR6JcK5VQ7TOGDEExr81LSMaC5HTk0/aH&#10;0Qr684szVFadIKshzgBO4BVmmGZffskvtFYxpW2s4Bdo47Sp2LdoLo4uXYpTK5ejZv0anN+8Ho1U&#10;9Yu7tuHSvi24qlFzR/aZ7YkEu8L0pWvgDGFSaNScFFtTPaXYrwWqN+f7/cUGQtxk5oprQQit+qJl&#10;nv524wr+uH4Nv1+7hl8vX8HndsKu9dwYZhUYb6y6xq0L+NeEWQqv8k0zK4BvQvee1VmL38vfRwre&#10;yd+5+9gedB7Zha6je3D3wHa0bFqFLRMnITYwAj8MDrD/Ey/+FfAh+F9/EeTqP7c5+/cDZPHt/9N2&#10;r30dfyX0P/6oYclDEUIXVhkTg0V5uZiYGMdcfSQyNJNt8BBvWmqQmaGobZpGR/J+WDRSCH6knx/C&#10;mKalhUZjLL8vWktu2axlmLNVfer3kH6aAkfYBXouVT2POXlBw0vm6NpHnYA2vSPodrqqs+mC2zXC&#10;+YbWkjMqT1AdvH2W3QPYge2OFe6eSqPyHuQGcCq+te32unktK5LZdz6i5e0b/Pa/f8FTA7qs+5CB&#10;GDboByydOx2vem+gt+sS6vnFWVh3E6XN3cxHtE3yQ7NWnJmppqGvUnSG8nOzPruCgKfVdTMXJ+Q8&#10;d7m6rLuvEiuMSvuE4HYNbu7avwPdVBKerde6csrNo6rvGtBTT/Dnb25EwZjFGJ1bhsLEDCQHRyGW&#10;ah41PBgRQ/wN6PGBgYj19yP4Iwm68vSRxrpL0UeFRxlFT/lxAPJp6WdGx1HVU5DrF4xQ5oUjad2H&#10;DBhsWtwHKKQqXrhcUvFf/IL+xyA//IUVgVrq81PTsGrmdOxfvIw5+2KcWrWMsK8ysNdv3YCLuzfh&#10;0l5a+AO7cOvIHmN5BbpRdcLuQNfUTs1P1zRPWXIt7mDXZaOKX7KQf/ZZ6smt6fb7NQv7r1cu83qb&#10;WTJKK8qYxRu1UARDoL/hewrmty18b5/wBV2qL9BNGwEdh9S888R+dB7bjTsHtuLyjrVoWb8UF9Yu&#10;xdpxYxHCyu6/BC5tutZrVz7+nwT9PwQ5438Jci8EvO45K2+71HiuENzu/6vrVPUf6ayG8DMJIrAl&#10;MVFYlJWN2empKA8LNgNlstT67u+PopAQpl9BZnjz+JgEftbRZrx7TIA/ovxZ8dOxjUvPx4KisVgy&#10;fibmrNiIwkOXkUbQc2qYtsrCM09XX3oBIS9kFDVRyRvVzWbnqPtCLaC/UnWGWt01iUWDXNzqMBq6&#10;Kptu8m/v3OXftpuNSm5yc1v2H8va99t829Wm1781O6rOvf+FoL/FH//Pb3jOHL2jXa3uP34Pf+Y6&#10;S2dNxfNHV/C0sw2N/OAXqB+9qasP9Dzacy000TeZhWXfRgyMJK3iSsiNop/tb023QXhP21ZzhQPb&#10;qbeD3Cm6uy64faH3dQVJfE8pejRhjzt1D8mHbyFl1UkUVsxGZXYJcmOSqeThBDoEUUODED5oJGL5&#10;pYtnDW+31x2JZKp3GlVdU1Ol6JXM3zSKKmXAAGTxCzQlLBKz45L4ZWE+xxzdj4o+TLk5FV2gayTX&#10;D1QVDZhR91DfgA/NulKDE+3qf2hNcs22SkvHqkmEfaG18adWr0D1utXMYVehcRvh2LHVDA29fnCn&#10;gV3KrnxdI+W+BV2KLhUX6FrNRSHIXWjFF8EuZTfwX7pE+36FcZnX2gzkBnR+AbT0k6JvJhrBfnfR&#10;lt+CLsil6E/PnzSt/srJ1b0nRb+6cwOa1ixG09olaN+8moq+GivHViKIlagAHzwsmFbbKvu/U3Sn&#10;6v/Xf1pl1zNf23Y7iMad/8D//0BWsIMHDcHQQYOQHDACi9IzsCg7G2OiI0yXqRrmNAy2kKAXMzRJ&#10;aWJsEu8nITsoDIl8Ro1xycGRGJWUhdlU9CVjZ2DJ3LUYtbuRis401QPdbdmk/dMVxsIb0DVd9e2/&#10;gP5tONDN+u1UZ6fYzna7a07Nfa8r3LHU2537Krl7vuzaF8y5+xltHz7g9//7V7x4/RjXr1/Ed36D&#10;BiKAFmfFgtl48ZiKfr8VjU11mFfHHL1ZI+K6+UdpsIydmupCOboUXGAL8vgzd5lL30VszR0knHF9&#10;4BZ2NbIJRlMqPNV2QEfxXvTp+x7oei9WCAqTu/NZ5etSez6j/nWVMafumgEyUVX8mSfuIGXfZWQt&#10;2I2KkqmozCxEOvNzrUQSOSIQ4QQtlNY7lh9qQkAIld2P1j2QoAcjjTW7RssVU9E1i62Alj2F/4/s&#10;IcMxKSwGM+kMikOiEMPXBgxnnk7gTZ5ulNzCPkgDZ5ijD6Da6PxHk7/rXHZ+OK3rMAwaxhSB77We&#10;sO9dOB0Hf5qDE8t/wqnlC3Fu3Qo0UdlbdmzC5f07jIW/eXQf7p0gRLLGAspTd8Hu7LtU3a20aqw7&#10;AddST+7YnX9qa2VcorVv47UWKrlWaZV1J+BSc4ZLASzsttSkFYVpgLtgR76pRV1KrpF5ysNv7mXq&#10;sWUt6pcsQMOyhbiyeR1u7tqIy5tXYknlaLPG3o+DtVmiIKciM/c2yv1vQR/EGGiAtlD3h/JzV9pu&#10;NvV+DLazCfl5RY8Ygdkp6VhZkI9JCTEooaoXBAQgh591kdQ8OBSjAkMwLjIW4xNSURQRi6SRQUji&#10;dyQ1MAylCWmYXlyBFWMmYs3UhRi35hSyT9xHfk0PbfsTM0Ku6MJLFJp4Aa08o+Wg8wi72UPdg1zq&#10;LdXWMlOFmtFmgkotW22C97283AGr0LED1gHsSlcp2Pu8ZnJ7vl7vxWuuAjAj4658wdzbH3Hp/Uf8&#10;/j9U9JfduNxRj+9GDhyAkQMHYuVP8/CcoD+524y6C+cws/YKSrVVsiazqHut4ZEZ225WlWGZocEy&#10;PqAn8roi/hwVtuaugdy1tJvWdW/Em0pn0Z2SC/R+RRfofA0jgc84uy64o0/eNhHjlWqxjyHo8Sdp&#10;3/dcRdqMzSjPH0PQC5ASEc0cjOrNiKCSBw0aRtCDqfIe6LyWyEoglaDnEvRCTWwJCUfOyACkUbmz&#10;WTFoqaJp+lKwxo/hc8F8jT9hH06lGOR1rZn8nF9AZ+FlJ1X2db3p2sDB+H7wYIQHhGF6bjE2TKnE&#10;7jnTcGj+HBxcMBMnCEjdpjVo2LqeOfsWXD6wE1cPE6Kje42yK0x326lDJmfX5oRSdrcO2wujtLTc&#10;zcq5bQh2rfFm1nm72Iz3Lc2EtonnjXQCWtPNhV3A0Rd0LR5hV4qhc+D7v9SEFv5MdcM9PsWKh5XQ&#10;9Z2bqdxrUbd8Ec6w0rq0biXu7NqK+3t34O7eLWjfuAIzi0owjOnSgKHMt1nxabTbX763dv1b0GXZ&#10;/5P3/kKQXYv7f/04uC/+8sMgOgMNf5Wl172Bpgdk0EAp+lDm2sNRGRWD1QUFWJCdjtHR4Sijims5&#10;Kbk0MxiKlXwlP+PxVPWK6ARkBoYjldZdg6nKEpIxq6ySLmQSVk6ciZlLD6Do0BUUmKWge1DMHF2Q&#10;l6ghjmWe1nlnfq6NHb4FXQ1s+a1U/Daqv0a3MWTJTUl7bY5p021ruRc+Fl25uO1K6w87ek6g97/G&#10;3rN5vqy8xrprKal5dz5Y0P9boHehXbPXNM7df9BgrFu2CC+e3ET3nUZU11Zh6vkO5iFdKG58iHzt&#10;yGKmpBJwgq1S3Wt9Vv0cFZywa1WZFD4bf8YuEaUuNE0l7ZuVZkD3lNsD3cDO6Ff0e30hFXd2X2H6&#10;3L33SmCFkUBV12CZhBOsKNadRcqomajMK0F5Zj4SQyMRSTBj+OGGEc5AAhdNsONGBiN6uB+SeN3U&#10;6MNHIlN5HG2d1nbPIdDpw2wf7GSeT4mLN4NpZPel6AFqfafd18w1qbeDW2Hh9g3d0zP8sg4eZDYJ&#10;LGHFsbA4j/nrGOyYNhV7CfwRglK9eglt/HKc37CKwK9DG238lf3bcYNW/jaBVxg7T9hdI50a5xzw&#10;z+ukuudMvG7USi8CVuDWE9gGvG6w8aqhHq8I85sWXme8arJ7ob2SNdfxBW/pp3pWIJp9pq47/pzH&#10;ysUP7cGdfTvQoeWtl8zHmfmzcGHpQtzYthFdB3bj8eH96NGAnGMH0LxhJSvcHAwdHkhHM4Jg2qGs&#10;Fma1qNswNp7xl++t2isXt5CrK80OkFEIboE+gBWwYP+Rll2DlwT6YP5/A4YPQW5oCBZnZmBNSREm&#10;J8ahLCgI+fx8NZBGw5vHEvKxIbTpIdFM1WKRGxSJdApBBl1HQXgUZhYUY82EaVg1eQYWz16L8Vtq&#10;UXjyEYqre1Ck7ZVp3wV5MWEvUG5O0M3GDpqqepHAG/WWwtJOC06C7UBXWdj22gLL0DUB6mDXdRNS&#10;bg9s5e0Kq9pWuQ3ccgYqdU2QU8lVOWhCSznThHl3PqLjw2cD+us3j3FNK8z48wuonVo2rFjMHP06&#10;Ht1rximBXnsZxVR0ga5FJ3IIukbGZRFs7Z2mOehSdOXpyczRE9UAx9w9hdcSeGz7uRkCnnBrjrgU&#10;WIpuB7vQknuKrr3SNDgmRoNeZMnlAOgE/hV0916sFKTwx6XutxC3qx3xo5chNzkHE6nm5Wn5iA8O&#10;p2X3N/Y9goCFE9B4HitP14ioZNbwyYQ9geqcxjxOg2Y02SWXH7wUPWfYSEyMisXEmBgzuy165EgE&#10;sqII5Ou1icOQoRr2KjW3qq5wrfAW7v4cXiuj/JVfxqF8z6zoeMzNy8GS4mKsHzsW26dOwP45M3B4&#10;Ia08oTm9YhHOrl2GC7TDrbs2MW/fjKsHduD6of7c3behTsBrVpv2MHt8Rn3qWnOuf/25F1p8Unu+&#10;MV5eqGN5nhUDIaYDUAhyhXEGpsKoMn3yCvXVy6YrB79Dl3F9G/PwFT+hZt4MnGYF1bp2Oe7u2Y6n&#10;Jw8buHuOH8Qzc7wf59cuRV5SmlnZ1S726Ie/Cm5CrTxdI+J8V5KxxyptDm57L/pB/57/R4XaQwYP&#10;U87PFIq2ffBg5un83/oNG4ykQD/MSkzEppJiLMpMxxiCXWRGxwWjgjn5uNAoA3p5UDi0jZM2Z8xQ&#10;xc7PP4uqP4HWf1nlBKydOhPLxs/B1J/2oPJIJ8qqtawUc3Uf0LU3Wx4jh+fa5EHj3gW58nENYS0l&#10;lEW07AZcz6oXsSKwlpvP8Zqx3IRTdr7vvnuGlYXZl43WXWBrOquZ0spnnWW3YUEv5/sY0C9/wvy7&#10;At32o79+8wRXNU3Vj9bdj9Z9PfPFns7L6Lx+AUcJ+nTm6ForTstIFavVnaCbfdEJc66Al33XPmsa&#10;+qopqd6sNTO0lWEWbfRA11ZLSdV3kVZzDxlU46TTzOMJtYa5xpkc3joAqXPUqTt9oJt14QQ2z01+&#10;byoLGxEEPOrELYQd6kDw5B1IjClFUWwyKtNzUJyUgWjm38EmLw9GhJ8/VX0EYgh8HD/Y0GFDEcda&#10;Pok1eeyI4UgLDEA2jzWgQsMlk5jzZRDkyogYjCXoWlcughXFCDqB4bw+jGou6+7Atjm67W5zcPuC&#10;r0E0aqnXbLeU6DjMys3GyvIybKSqb500HtumTMauGdNxYN5sHF40EyeXz0fNmsWo37wKzTtk5zei&#10;Y99WXNlnG+uk7mqZl513+fv9kwcYGrByCo9qTuPJeca507T51QyCy5D6P5MDkFKzVF+5W73Grv7C&#10;HFwj2s4cQ9dpDdg5hPvMw69uJ+ArF+PMvOk4PnUcamZNRsfG1SZHf0Ir33P6CJ6ePUprfww9+p0O&#10;b8XhpXOQxHx4kPZQGxzCFCYI3/91JP7yV4HsAFcIaKm5T8Obgva9Px+3oOv/qv/1EM0kVFuJIGdo&#10;gosfBSvabzgm8P+7PjcLGwrzMCM2DqX8/Mv9QjCa6j0mOAqjCXdFWLhZ8rk8KsosBprDzz6Xefy4&#10;+CQsLR2NNROnYxXt+4w5KzF+bwfKTzynk9XqsM9RWP/C5uosCxtYNhFyhsbBF7USvDYqtCCVSgt0&#10;hqB3UeydlxFgc02lg9kA3t/4pjXgteijdlDNpRvIlwvgPS3rXKyKwQtt81TBCkawl1//GQvufUT7&#10;hw/443/+wJu3T3HjRgutO7/UgbRC29etwdOu67h/pQ5H+QWZceEGQX/EP+qRgTyPYOfX2+2SDfCE&#10;XxNa3BLPpjvNbK5AwL2wI+UUWoWmCyV1PRjdyNqx9pEZyWYa1gQybbobKRfNSkCwR/N+LKPfrtPO&#10;814M7+m5qJN3CPktjFx0EBHplUiPZC6taYiZWShOSOKHHkyg/RBLFQ+n1dZwx2jCKtDDCXqKhsIG&#10;Ml8fMhjJVOts1uha8lkfejzz6RQ+r3XjJsTHm5ViI5jrCfChjMHGMto8fBD/dw5oq+L6Qg7mscvT&#10;LehqpdeMN4E+nWqjHT7XjRlFyMdj54wp2DN7OvbOnYH986fh4MIZOLJ4NqoJ+7kNy1G/ZTWad25A&#10;286NaN+9GR17thjobx7e3Qe94vbR/XZG3HG7mEVXlea3e4tYeC33WqnGTX81Q2n5TI+OT9sGti61&#10;BfC9brFCucn0oW3dCtTIcUwYjSMTR6FuyWzc2Lkencf2Gjuvse2y9y8b1LfO9zmxF9f3bMDmGZMR&#10;TwUdqo0SBzFPV7/4X62i//VHKbqn6q7LTPm7F+7aX/k/dMNefzBpkE2P9D/XZg4aodgP+mBEjRhq&#10;lgBbnpqIzUyPFiYlYwxd2yimaJPCozEtKg7jwyIxmlHJz7Q0zK5LkKcRkXzdhPhkLCsahU1T52Dd&#10;lDlYOH0hRm8+ifyT95BnRsdpzLttlCu68ML0qedpGWh1uV2kchPy4jYLcIlsOOEsbH3Fc+bWstmy&#10;4wwdC/Ry0zXG16h7TFbcs+vKu5WrC/AC5vICPP/Sa3Os+2V6L/McSzMMlu/Fn1nG96og6IsefEbb&#10;u/dU9N+p6E9x3Vh3fkmDhwZgxYKFeNp5E11U9MP88KbWXqWaP2TNxRxdkBvYGQTd7o3eReveabrS&#10;zLRTwc4wI+AEuhkCa+eda0vkVMKeWnMfaYQ3mdAmS8FPyYJbNTeWnKHGOEHeDzrvGdW39wV6NCEP&#10;PXoDQYuOIjZlPFIi4wluJLLD41Gamo3ShGRj2ZWbJwSGmRFQAj2Sdi+GqhwuxWZNXhgegzgqeorf&#10;SOTwGS1IIQsXQ3VIHDIUJaHhmJKUBG3uEErAh9EhaAkpga5GNl/AFU7VB1CBLPQ2R/+RllSgj+Dv&#10;kxgRhQnJifipIB/rRo/Clom079OmYP/c2TiyaB7z9VkEfToO/zQTx5bMwfFl85i//4TajSvQvJV2&#10;fscGE2209YJdGyBc2S+l34Gr+3fi8t7dvL6b56oEZPMPGeWX3Vd5jzb89uE9uHlwl4l7B/fgPuPu&#10;/t24uZvvs2sLOrauw7mlC3Bi5mQcmTAGh0dX4Ax/x/ZVS/CAFcDjGk2mOWqG3mpgzesm5vWNtPx1&#10;J/Dw9AFc2b0Fi0dVIMo/DCOHBEF7mw8cNJL/A6o383Bn3e3gGKvoTtVVuq5KzT1XSNEHfPu/Np8B&#10;Qad9F+j+rLAjaN81T2F+bBjW5KZgRXoqZoRFYRxBnkKwZ8fEY7pgJ/QTomPp2CJRQAenmW4VdG8z&#10;UrOwvKACW6bMxeZpC7Bi0nTMWL4VRYfakF390PSlO0VXCHT1refTtjs1L7lEeGXFqdz5F7VX2yue&#10;C/Kvw4Juu8rUKq+y347b1ndfRXf7puueXu/WlTP5OUM7tKjVvfLmr1jc9bMF/Z8W9A61uvvzHx88&#10;NBDrV65AT/cN3LvegAMC/dxVFF6gel+gZSfU2hNdQ19NX7rpRyfoLO2kFmvb7QYKDw3k8QTbWHaW&#10;qgjSTj9AbNVN05Cm7ZHjqu4QZObYVTwmyKoc1J0m0GXdpeoGdA9wDXWN47M6jzh6D8ErqhGVMxV5&#10;oTlIC4lHUkA4ssJiURKXgdL4VMTyww0jnLLr0f4BCBs6lF+E4czR/RDBL4gWHciPikH8sGFIHj4c&#10;uVT4Qlr3DObgUYOGIJZ5eilrfo11V2NcMMEeztePYAw1eaEUhV9KfRmNclu4Bw704zXNxhphbOZg&#10;qo/7cg4aMhKRzA/HJSebUVzrKyqxdeIE0yi3Z9ZM2vZ5OL5kHk4tW4gqxqml83FyKc8Z1SuZu69e&#10;bHLfuvXL0biJKr95DZq3rEELK4CLW9ahhecXt6xHy6a1aKK1bt26Hu3qstu5mbEJrXymlRA3bVqF&#10;i3z9Zebc13ZsxBW+/hKVu2XVYpxl/n1kfCU2ZaVjW04Wjowbjab5c3F72yZ0sZJ4wpxdgL9oqMbb&#10;i7Wmz/118zk85/mT8yeYNhwx4wFmlY9GCCtbuwOL2/6Y8PL7ZsYbGOC9hR91bmC3UOt/J8D/yv/r&#10;Xwj0f6qNg8fqO9eIOGflNYNwCD9Lf97TnI2QoYOQNXwYpoeHYEVWCjbkZ+OnhHhMpGpPJejz6fTm&#10;xidgSmQEpsTEYkJUNIrp8PLo+CojozA3PRfLS8dh/bjp2Dh5NlZOmYZ5C1dhzNZ6FJ3qQs75HpTU&#10;MkevJ8Qe6AXMz4tbqN5U9BLCXirrrga5i4S39Q3KmHM7my1AdaxwVl6A654v5CYP13UF4e6D3Hte&#10;YSD3KguVo3R89TMqrn3Bovufad0/4W//+w/TGOeBPgKBrEE3rFqBB3cv4XJrDfbQ7k0/d4M5iIa+&#10;PqCC64+0C0FqYUiNkMtkqcUmNKElXcDXaf9yD3heizt7j6BrJxYNUb2FZIKeQOudcuouEnktruo2&#10;ob9NgG0Lu+B2re1Sc52blnqWpmuObkAVQuzxmwhdXoOg/PnMyzORHZqE1KBYpAZHEPQYFEYmoiA6&#10;EfEBQYik+qorLWbESEQT5ihGnB9BHzQYsczZM5irxfOLIauuBSnyCXQWLb8gjxk2wvStz0xNMy3y&#10;QYTfga5FIYcSYI16UwuwmWDhgS6LquWR1NI8mA5goPp7vXuqFIJGBmMMQf8pLw/rywnU+LHYNnUS&#10;ds2cTiWfQxWfh9PLF6F62SJULSfwyxfg9LL5phTwKs01VgLHF87CsQUzcXzBLJxcMBvH5zO/5/Gp&#10;hbNRtWgOahbPw1kq8/mlC3FuCV8zfxaqeO80X1fD8hx/XtWcqThMS76tIAvr0xOxLCYC65PicLAo&#10;H3VzZqJj0xqzmEU3bf2js8cIeI0ZRPPh0gV86lBXnQf6BdsWoBy/lpVMeWYe/NVwaZbekn0n6BpI&#10;JNUW3IRZ/etmZRkea8aabWkfbOy6utT+1w8D8R8DBuE/CLNKdbH95/cDTQu8+tRl5YezItACpyH8&#10;zMKG06kFjsSUiFAsTo7HupwMLEmIwzQ6tcmsyBcR9KVpqZgaEYZJEYQ9OgYVsu5+/hhP8JfkFBvQ&#10;V5SNw7pxU7Fy5iwsXLweU9aex5g9N5BbRaFreE6ny3xZoNOyFzA3N2UL83GCXnKJFppRTsAFeam2&#10;a/IsvEoLOysBz8bLgruWeNv1Jtj5GoYAL6SNN6B7110rvQCvuMqc3IBOy67rV+z89AV3P6D9/Sfm&#10;6LbV/bpZM47//AD+s1cuWYQ7N1tw9dIZ7Kk5hunnr3uDZe7Tsj+w89Gl5AzTzUbwpeYa526HwNoh&#10;r2ZSCyuABPWrU7mzqx6gkhZ/NCuHMXwmt7qTwN5BQg1zbZaaRy6opewKC71Km5vb/ncd076fuIXo&#10;tScQnTsd0aGpSJcCh0YjLTCGsEcgk6AXEPSi6CSkMDeLVY4+dCTiCHU8QXYRMWgQogirpq0mEP6Y&#10;gQOQQoDz+KHnBobyNcNMRVBEFZiSkoIcbZ1MiyjQh9L2C3RZeK3xPoCg/4Vfyh/4pTM2nbmnQB8y&#10;IgjDhgcYi6muuCFDpfTDjMqNTkrEotwcrC2twAYq5qaJ40yevn+e7DrVe8VPOLNiMWpW/sTjhV9F&#10;DZVd6n6a0J/8iRUDQT8ybzqOzp2OI3OY38+ajKOzpuLE7Gk4zlB5gu99ZMoEHGYcmjwOe8aUY1tx&#10;PjZmZ2B9SgLWJsRgTVQE1sVGY3dhNs5Mn4hra5bhNp3A7UO7DOQ9508S6LP4KMDbG0xoa2QHuiqA&#10;Z/VVeERLf5iVTF58CoL4GYwcEUjrHmBAH8DvmpZt7oOcYaej0hkZ6Ak8K02BLqj/40eCTcj/wmtS&#10;dt9+dbkorewzUpDzc45TQycr52x/gh4eioWxUViTmoKViQmYy79tcqAfFvDvW0k7Py00FJMI/7So&#10;WIylQGhhyYm08ssJ+prycVhVOoZp1USsnjIDixZtwazVdZi6rgXlB+/Q0T6hw31K8XuGfM1FN6pO&#10;lZeqNxPgi1R1wl1KyEsuvib0UvA3fUpuo//cdquxkvBKNwRWUcT8W6CrFOj2GeXvVskd5AZ0qTxB&#10;l41fdO+TUXS1ur/5/zH2l99xbGm2N1rvPed0V9U2yLYYE6QUM0sWmZl5m5mZGWQQWczMbGb2hoLu&#10;PvTC3zPvnCsybFe9Pe64H54RkZGRoVRG/Nacz0KCPtzfgj+E88cV6Ad37zIHejuqcKG8FKur+lHc&#10;/AxFzap8Y25O6/4j6BkG8O9h5+hp1VR2Wvkkwp1UOY55Na9Q+uTf0PL6K8om3mMplT+OBUAi30vg&#10;9jvoXlWvnESsV+FVURfHHF494BLpCDy0UJHztjAnT0YywU5zeZBGe50eFoX0fwA9CSnqHKOcOCAU&#10;cXwY4vkQJNPGa6rfaD44UVToBO6n0NbHEfxUKkIRr5UfHmnOj2HeV0jFX0koCyLd8PC8YF4jgIWA&#10;VF35tqaWmi4bKcBt0KfLzgcjhNeJoE1XO6+ZSJKFglYEDaeil8TFY0t2FvYWFOLIwvk4sXQJzq9Z&#10;jZvbaN2pwA/27CDou/GQOXHVwZ0Gbqm4QNfratr3h7TZNYd2f4tKfq5s5xbcUc04ob+5ZjkuLVmA&#10;a8yxry1bhPPzS3B2bhFOU6kPpCVhZ6wHu2hhj6Yl42pJIe4tWoC69WvQfYiAnzuBiWvn8Vi16rTq&#10;H+sr8aW9zlJxdZsl4Dbk6mxjW/e3DeWYuHeVzmQjFubORhTvT3iIE77fJn+07Lmsun4jOx8X5D5a&#10;kkm/p5wPfydtp/A+TeF9EOja15h0k7fzfZ3rp27JRs2DkRbqMC0nWSEBWBoRgu0xUTicmowjaSnY&#10;xv21jlBs8bhwID0V2xMSsJqgr/PEmkq6uUzjltK97cspwIGieTg8ZwEOsRA+ULwQm1bsw9r91VhD&#10;2Fdc7Me8yqfIe6jZkF9bqk7rXsSY3/wJ8xgLWwkegS9m3l5MpZ9DC18s6GXhtSXcCtW+G9D/KX60&#10;8Ma2c2vC+77yedOc9g10q/JvLs9RN1s1y20Z+UpF/5WK/u/48OEZ+jWoRZVUTpaGB3btxshAB7pb&#10;K3Guogwrqocwp+kZ83StyKKpo9SUZg1JlV1PMwpuNaf9GKapzQt6VsNzFPGH2dP+DHcmXuFE9xMU&#10;PKAqm44u3so3G3Cqtgnm9eq/HvVgBB7Crf1Y2vbEG4NwrL4Ad2IB4gh0PKGM01hzpzXePN0RiSxX&#10;NAqjEwl6IgGOQCrBzqB9TCZkqQQzm2pd4I5BEh8Mp88MxBDYZJbm0YQxjqDmhbuRwwczkQ9THBUj&#10;h3CvSEhCMf9WLAsCB6+hNvRQhkDXtFIz1I7OsJvVpqkHFx9mF79jtCcegbTvvl7QZ/CaIbx+blwK&#10;1mdmYmdhPg7Nn4fTy5biokDfshl3d2zHvZ1U7X37CPMeA7Zy8x8V3Ryj2ttRrdxadn/3VjygmpYy&#10;z765YRWur16GW2tW4NqKxbiwoISQ5+NMYR7OcCtFv7JwLsrWrkTjti3oPrgPo2dOYvzSOUxev4hn&#10;VHE1wamP+y+C3Au3YLe3dvdb9ah71VCG5zV3MXT9HMqP78XaxYsQR7cV7YiDf0gEphFIFYqan32G&#10;FlQU2LLtdEbTGNMDCL7O4fsmB2eY/JxhKbo/c3W+x3Rpmn8owQ9mARJiRhRG0ZXlML0qdjtRFBbI&#10;nDwYP8e6sV9uJTOVSh6N9a4IbGLuvpfw72U6tjbKgw2xCdhIO7/MFWliR2Y29ubNNtttaRnYnJiE&#10;zQVLsGXXA6w/1oAVp+qx6PYwiqteM5V9xVxdfd/foYh2fi5hn0e459PCz235wKCae0Owl7TStjPm&#10;Uu2/hWl3J9A/gG6H8nC7n7w9MMZ0vFHzHOEW4P9ZzOn9DZtHfiXov1DR/4ovX15jqFuTQ1LZIgnD&#10;iUOH8WisH30d1TjvBb2ISl7EPD2P0P4z6MrP1ZxmJn/8h+BxbrX2eYbsPR1AEmHNecDrlD1Ccvmo&#10;seOqWFP+bSm6KuQE+jiiK8fMiLQo5vDRfD9GNv7eCOL2lcGTuQ7xngxEhkchyuHmgxSJ+DAX4mmT&#10;UyPcZroogV4Sl2Qg1ywyWn4nkxY6nfZubnQ85vO9RD4czhkz4KEFN4rOwi6G+WA64U2X1WeeGO/r&#10;b6aZWhqfjGJPHKJo0cPpDrR0chiVI5DXE+hmgAtBV5PatOkM5pAam+5Q/3gWOC5+L1XI2c1wwcxZ&#10;M1gACPTdxQUEfQ5OLVlE0Ffi2sZ1KN1OS75LoEu1LUWvPrzbhID/Fjbg3Fapk40X9HLm5feYp98l&#10;7LLu9xk3CfyNlYuZiy9B6aplxsrXbN+ClgO70XlkPwZOH8fw+VMmF3969zpeVd6FxqJ/pRL8Kqi9&#10;IcB/paIrNPLNBv1za51ZIXWi4hYGbl1A5bnjWDZ3oVnzPCkyCU66rRmEeCbVeToLPll2Kbi6xU7h&#10;7yzVnka3JOhlydWcJnsu6/5Hxk98Ri3YafOl+j+A7mR+rRGJuVTouZ5IFDmCsIygb42Nwu6EOBxI&#10;YZoUH4vNHreJXUkJBD0Nm2LjDejr4hKwlvsrmKZpf1t6JjYlpZhjy1hwqG/82jnbsGb3fSw7Wo4V&#10;5zox/84j5JdL2V+guPodCuto3Ru0qtFbiuM7zGl+jzkGdip6C99r+2BiTrsq6Ai8LL0UnscEr2Xd&#10;rbB6z8nCqxD4Drk64RR2Wu+pu6ua5qxmOsu620146mSzefQ3dAr0/+tv+PrVC3rQtOlG0Q/v3YfH&#10;4/0Y6K41ir6qZphf/ImpkDPzuHtBz6p/RjWXVadl/08U3YRAp70X7Im1zLP5Wn3WNYIt3ttjzu74&#10;8g+KTtsuBVdosIoJ2vboK73wLD+GhNhcJLkT4A5zI4b5eUJkNBIIeiLtsEDX4ITZngQURScgm4Bn&#10;E6oCnqvI5Tnz+d5iqqkKgSg/f0Qy/zMzzbBAkKKn8nfIYk6ZSCA1eaAKimI6gOLYZHgCCDjfD+T5&#10;QYG0jXxgZd3tiSJNDzhTQUTw+QAHadQcgY6hPdTMsWoeUi281m1Lj4zDxqws7KKN3j+nGCepfpfW&#10;rsH1TRtwh/b93s7teMBUqvLAD2AzbOAVNYf3oO7IXtQf3Yda7tfo3L1UfK+FL6Oy39uyHlUEupLg&#10;P9y+Cc17d6KFuX8r8+++M8cwfOE0Rq6cMzPJPtVkkRWlZoTax7YafGinLaeSC3Tl5f8Musa02+ug&#10;q3/867oq9JdexeD9a7h8YA8yE3OQ4OR9iElHdEQMtG6d/v+pDNuyaytLPpWFgFTdh4WsbLtClW1S&#10;dAO4CVl5FgwMwT5Fvz2vGRnuQJL6tPP+z4uKRHFkCBZT1Te63dgRG4vdcXHYHh+Dn2nfBfrOpHjs&#10;y6BaM31ay3sjJRfgSykcy+kQtb86OharPdF8z4HZTMFyWGClJBUgo2Q9Zq86htkbr2H2qVbk359E&#10;ccUr5NRpBdbXhF1t7Kqse2eiRLk7wS9s1nxzr2nzeZzwF6kgoMqbirp/UnIp9vfXFuQCXoNZrAo7&#10;ywWoQs5uplN8q9Gndd868Vf0/PY7/vv/828E/Q0GuhoI+tRZiORDefH0WTyeGEBfZw3OlT3A6ocD&#10;mNtgdZjJrbVAt2rYZds1KaQq3jQh5H8Cu44Rbg1qSRbkLBRU0x5LpY4R3LTuCoFut40nqEZd0BNs&#10;WXvte6TuLBxij7cgKnM93LSB7nAnIsMiEUOrLutuQA9yEHIXMniz8pgX5lHZc0JpkRmasL/Q4UEO&#10;QV/A3H1JYhrSg8LgoUq4ZvkaS54UpAkoaO+pFBmBBJ3qG+cXgFg+XJksPPJdsYilK3BQdYJ5vr+6&#10;XvKBs2eElaLP4r7az6dT1dVmHq556hIzkJWSjUh3tMnT1bwU4BeGFGcM1qZnYSdB30dFP750sbHu&#10;Vzds+GbfBXrFPqn5LtQe3WvCVnU1rzWfsprV1MzWeOKgAV+5ulS+isDX8rN1+wk2Fbv9+CF0nzqK&#10;gXMnTTv5IPPviTtX8Yj2XMNNZdE/Nj00o9Y+tNbgPUF/z/z7k1FsWXUpuCaraDaz12j7la8/tzfi&#10;I9VcXWnHHtxG+60r6K64h8Pbtpv0KjkmBTnJOXRfBJ2/rSoufVhAmrzcC/pPtOqC3xQADNNcqWME&#10;XR1mZPWnsBCexnsxnS5qKj8v6HX+LBYOHqp5usNh1rXXUNS5kRFYFBFmcvCtVOPtMQnYSqg3x8Ri&#10;Q2QU8/NEKnoGNsbEYSXz8hW08OviE7A8KgoLwyMM7MsYmt9/gduFLD5vGRERSOJrD585B++dx5OG&#10;qJzF8Kw7jLTjNci4qzUFn6KAeXtxDWHntrDhJQrqX6Kw/g2Ka98i/vYooq/2ILf6OcFXj7p3lq03&#10;Km9FEaOAim8DP5tRIGtPkNXUJsB1XN1nrU451lYxr8sb3b9h29hf0Pvbb/gf//ff8SsVfUCKHjw9&#10;gKC7cfksbdujIYJeh/NltO5l3fzSakO32s9t0FXTbtrOefxHyE13Vyqy9Zpwa+SaGb1mHVcNuuC2&#10;m8tMqKLtPi363SEDvFF4nhOjud8If2zlOCJLR+D6+TZ/3HmICPUgIiyCds1FVXcgljdToCcR4nTe&#10;kCyCnk+l1yyveYzZsvJODwqYx0vd59G6L4pPMaDH0jK61ZuKtj2BCp3IhyaFsGtmWE3uH0vF91BJ&#10;kkIczO1ZsBByZ4A6Zlg9sQTuLD6ECgEvdTdTQDMEv4OfyUrLxcLiRSguLIGDD4kvH27/WSGIUpfM&#10;pDTsonU/uHQBjqvTDK371Q3rcOvnLYR8pwG9nHZcoAtsG3S1ozecOGA6z7SePYrm04e/7WvborHt&#10;p4+gk/ZZ7ef9l88yb76AcYKt2VjNXHQP7+JlfTneUL3fqcMLof4gsKnY2n6kkmv/s2ahIdSfOqje&#10;ArynldHGYy34TNA/EfQPbQ14XluO4XLa9qr7aK14gG1r17EwdsDD3z4lKQOeqDjTAqGmSFOR9g+g&#10;U81p46XSP6mgFOQEW9bdztUFvQU6P8OCdioL2iksBDSwxRkcYtKvnJAIFDKlWshcfanThdXcbnJE&#10;YQsL2U1U6I1Ub8XOpFTsSc3Aeik2C4hldAGrYqKxMtqDJfzcUnckFtENFLOwKHLRKRD2DB5P80Qh&#10;NspBsQlDJI+7mCaEsNAIySyBc8lWxOy+juyLrSiiyueX0wlXPEVh5VNk179AFtNW94EahG2/i7Rb&#10;Q5hd/xqzm2j1qfAlVHipfDEtfiGt/Oz2DwZmdbTJb39vesWZHnKy+KYAUEGgfQbPMz3tCPwCQr6A&#10;yq8547bSuvf99iv+5//9N/z65RV6zCKLvqEE3YVr5y8Z0Pu763G+vBzLH3QRdOYiXtCzGHZTWgoB&#10;TJV9V+835eRUdxtse0EFM3GjgOdW+bgZUurtBGNGsXGr43qt43bebg98Eejauq92IqhoJ1zBWYQn&#10;huGAK9SNKJbg0YwkApUSyhvB49nqqy5F1/K4jJLIWOZt1jJMehBkwxcwR8/hewmBBHfmTAN7DAGO&#10;5cMj2FOpGqnqKhsQyLzcH/GhESxE+Pf4noZCRrBQMIquvNvYdoFvqbv2tdUCD25XDHIy8rBqyWqs&#10;XbMeWVn5tPMR8J3Jz/NaaZG0kQT98JIFOLFyKU6vWEr7vhq3t25mjr6dsdOALgWvP77fhIDXtvHk&#10;QQN127lj37rF9lw5g75r59CvATC3Lpp51Mce3MCjqlID9ou6MrxsqMBrwv2GcL9traY9rzPK/UGA&#10;Mx//yK3iM63eZ9rzL7LnhFtgfyHoCht4C/ZmvKNtn6TlH+PfGGuqRnXpTaxauBAO/obRdFNpyVkE&#10;PR7+TF98lIsTdDWjWW3ntOL8DX/i/p+5nULIp9Gu26Ab2An0dBa401n4CvA/K1/nfZHaa5x/EO9X&#10;NH/XTEYeC/NipmyLIhxYSXVfz+djAwv/9VTyDVTutYR4W3wiYWcOzmNLI8KxhNAuJ+zLeT+WuFws&#10;KBiEupBAZ0SEIDvSZSYUTSbsHgcFhgW2Ci5XlBsRMZFwsoAI4zMWkTgP7uLNSNx0Dimna5F9YwRz&#10;blO9H9D1Xu5F1JqL8Ky4gJzLfSiseYn8+ldUfNn5Nyhsob1nFLS+R37bexSo3f2HMMNdzdbK0U0b&#10;O/eNVee+ur+qw8wC2nb1d/955Ff0U9H/p3L0zy+tRRbdgQ4D+s1LV/D8yQi0xOrpe/cIuhSdoFPF&#10;Zd0Fut1unkzQtcqKurtKwU0nGe6b11VWN1i1e0vNtbXzcam2qWn/wbrb+br92pxXxnO49RD04MNl&#10;CI9disjgNDidsQgLCYeDCh5JWKP5wydRtVMIfiqVPp0qkssbIUUv4kO2MC4ZC2KTUMCSXda9mPDN&#10;4U3KIbhqanPMmAkHYVeX2BgqRTwBTCa0qZpyigru8NFAiXCk8G85+ZC5g4IRTtBNF1gqt23fvyt5&#10;gFmyKTkxHUWz52Be0QKsWrwaO7btwvq1m5DE4/60sD50Ee7QYKzPycThxQtwcuUygr7M5Om3t25B&#10;6fZtRtFVGSclF9xScQGukIpLwTsvnvzW712Aq++7RrgJ8tHKW3hcew8vmirxquUhXhNsxVvm3m9p&#10;z99w/x333wtu5uDvCL2A/6zadAM5g0r+C4H++k/xS3erAf5DWz0eVRJwDWFtrsQorf/965ewuKQE&#10;USpMPQnG1UR/A12di1SzTtC9oT7tgvwn/n7qNGMruMnRp82CGdiiyk5+Trm8Zdup7txqyKp+Twef&#10;4cSgcGQwZOHnCFba7eV8HlbwGVlLi74pOo6wx9DCy8bHm3b0JSwQFtOSC3AVDvP5mSKmAnMJcaEz&#10;AsnhfBbcEcimrU+hQ4hxM20U8LyOQHfEehDJFCAyOhFR0clwMVVxJ2Qiee5K5O29ifQD9cg72YGC&#10;021wLzyE2EUnMPt8LwqqXiLvIW09LX5+HYFvfGvs/Gyqej5hl303ubpt6zsIdhtBZ6jXnHJyMziG&#10;Si77rtVZFnb/amJ+12/YPvo7+n79Bf/9//yL17ozR9fkffGOWFw5fxovHtO682afuH8fK8u6MKd6&#10;knnHpGles1ZjeWZgl6KrJl0Qp1bSxgtuAqvQaDWzZdhg/3PYQNuAW3Z9xKi7cnO9Vo17+M0+zFp5&#10;CBHh+YgJSyfokQZ0V5iTeZ+Lqu5EfAShpaonhoTRZocZ+55H2OdQzQV6oTMaebTKeQSwkP9rgSx1&#10;qMO0qwty16xZcDNXj6aCy8bHE3g1ucXzoXLO9IVH1+VDIdAFeSitfQDTHV/aTtummy2VRhMhOPUA&#10;LVyCzSvXY+3SVdi8aj32b9+Nk4ePY/uWbaYmXiuChtNR5FFVdpUU48waDWxZhesbNxL0jbi362dU&#10;7reUXGBra8MtFTd93ank3Zdpza+fI9yXMEK4x8tuYKL8JuG7jWe1D/BKvdU0jTMV/B3hVsiWW9bc&#10;suefmH9/JtAfNQmFZp3R7DNeoLUvqBW/0rL/1tuO3/s6zPYTVf857f+j+go87m7Ck75WDDOnv3ft&#10;Iv/3tciIy0A2H/rZ6bMRSxAE+gz+3wLWtIUzVOkmsH88Zo1ak2XXe1Zofjit6GK/Nl1meUytGOpW&#10;rMpODwvnrMAIZNG5pYWGoIT3alFwKOZxfxnh3KSmssRkrI2NMzm54J4XGor5zMsXEnItwVWi2nse&#10;K+Z7cyIjkU77nhQRSthZkBD4GGc4Ih0M3mM3rX8UrxXJ3N+KGEQxouPiEJ+city5a5C5bD/S1x5B&#10;5pojcGathbtkJ7KONZqFHPOo9HM06WQt1b35LZX9LfK4zZeyq5ZeuTgtvZrh5nV8MVvl86Yzjrci&#10;T8fmdzIvZyxQUM0Xdf2OPbTuA78RdOboX76+xVBfM/6QEZtibkgZLdezR4MY5E079eABQe9EycMJ&#10;FGuVlnpad26Vo6dUEdayEYI8Yax6KoHOkJozB5fKmwkhFGr7Zsim/0PwPdlzY9+9+7Lp0feGEPOA&#10;+boq4Biy8xHH6jArazXCIpIIdTTtcCStO0tVKrJHPzbtehyVIynMTdBDCXoIMllC5zMnVyXcnKhY&#10;UyGn/Dw7ONzUqKuZTTm68nKX76xv4aF9j2ao11ycusoyXITXw4clgYWKuliGsDAIZAHgx4fNgM4H&#10;U23ksu5mcQcWGE5+xyULljBP3YTt67dg16ZtOLrnIC6cOodrF69i65btiIyMQ0hgCGJZ4CxOTcHR&#10;5QtxddMa3Px5E0p30LprUoeDewj4AQJ+CE2nDhnAFbZN77165hvko6VXME7AHz8sxVOpeH3ZN8AV&#10;7wm4bLriY0cDoxGfVJmm/Fu5tjek0rLqdvzS24bf+zu/7f9KwH/lVp9718DrttTh68QAvr5+hLeT&#10;FImWejrDc9i8eh0K0wuwesFKLC5e5AU9BDPomEye7lVk05RGm26UnlZcHWKsWV4JtgBnAaqtmRxS&#10;+yxUFWqWM2PTpeoM1Zeo6TOW6h5LldfQ4zw+D8WK4CDMCwlmDh6FdQlausnKyZe4HCgJDkQB3yum&#10;hZ/j0GouKiwCkavJJpmnZ/FYUlgIhZDPAPPzuEgnnzsHoqjuLqYCzugYRAr22Fi4vaH9mIQkJKVm&#10;IjUjFykZWYhLzoErtRBhRWuQtOUSUg89RPblAeQ+0LoIz5DbTPtO0GcLeG8UUd3VFGc3w80h+PNU&#10;+aZKO75nmuxarSY7vbeg84vpHbeo81fsHvnFgP4ftO5fvhB09YyLUb4b7MKF08fwXJVxLOVPlZVh&#10;VbkUfQKFdZOmeU1jz23brjxdte7GthNys845lVwDTsxEEwwB/Z+pufXe960i9v6oqZQzoZydn029&#10;PQb3pmsIjM5GAFU6jCWugxHOnNlNRXfRljmotprcLzogDLFUSHV1TVeuToByQxjcZhHqdObMqmQz&#10;QQXQckyqbJOiK0eXortmzjIW3knQNZtMfFgonHzt4sMp0F10AEE87quKOD5sdqi/u8LqAeeHCJ5b&#10;UliCgzv24vi+wzi29xBOHjhqQC+9VYpb125hzYp1cLtjEB7sRCqVY1tRLiFfgzu7tuDuzi3/BPrh&#10;b7m4bdMt0K0RayN3LmNcs7BKxTWohPGqoRxvjYpXf1Pwb0reLgVvNfGJIdW2Q7m3lFuqbSu3wlZ1&#10;qfxHfv5dcy0dAK39WJ+B/Ne3z/Hp+WN0NNTg0L7dmJtfjAIq+c4N2/Hzmi1ISkizugCrxp2/5/dZ&#10;Yr4ruVXxpq0U3AL+2zrpDHtk24+Krume1T/BNGkyAnk9J6/toSpn8ndV1+ViQjuX93IRc/GlhHwR&#10;QV3G95ZStUtYCGQG+rHg92M6F4x85uWCPJsFRSFtfK5AZ4oV6wxBXFQE4qjsHtr3KBbmUnQ3QZeq&#10;/7OyexJSEJOUhJj4aCQmJiAuKRmejEx4CuYjtmQjEpceRd6eGsy+PIzsUvJV8QzZ5U+QWf0Msxuo&#10;6srdG94YoNUUJ2U3nW5k3Rmmt523A45gV2Ewn6o/h7Av7PgVu4a/Mkf/akD/+vUd+mXdw/hDxTDP&#10;Lb15Cc8fD6Knvdoo+uqH/Sgm4LMZWlQxq96av91Azq1ZPZW5uUAX5FpJNanikTVk1Zuj2yCrF5wV&#10;hN/bI87uGafJJ2LvU9UZMffVps5jUvwTbYgu2EibFINQgh1BFY8g6KFUWE3pFE6FcKnCh2odRXg9&#10;VFwNRElSRxn1iFPORsAzCHUyz03gA6b2ctWoq9It2tcLuh9hJuzGxnOrCjjVsGved6cUmgVCovIy&#10;PgChfDA0X5y/gZzA8+EK4N+Wosu2z/CZaVKLBcVzcXLfEZw9fALnjpzExRPncPXsFZTfKUdteS1K&#10;r93FonlL4QiLgoepxwJayYurl+OBGbxiDWapObLXqHnb2SNoJ+g9V05j8OYFxkWTi2srNR+jZdek&#10;E4+r7uBFnWXX36o2XXO/adJHKvgHWmrl4ibapejNVnS2UJ1p0W3F7ifcDG1/7SfgPPaVoe1nqv37&#10;Tn6e133L+EQl//zmCd69fIQXkyMY7e9B6fVrWL9iFbKTMlGSXYzta7ca0FOTM00urQ4usxhKXWay&#10;cNRa5z78LdWT0AZdk2nKqgtkbY2Nt0e6mfDm93xPSq6UwB4abMalE3RXsFQ4Aqm04jlSZ8ZCQj8/&#10;LAxzgoOxhGKwTD3pqOZpgQFI9vPlsxKA2bTxuRIGPiM5vI85LLST+ZlY2vdYVwSBdyCGBUYcU67o&#10;qGhEMqIId5TJ0+O5VSTAE5+E2JRExCbSxjNdiE9NR2J6FrKyi5CesxCpJVuQs+YC0rfeQ+bOSuQc&#10;bUAm8/jUCz3IeTCJ/Brl7xoSS9gbX6Ok5TUVXB1xrJ5281qp7m209Iy52qeFX9D+xdj3+e2/YAdB&#10;l6L/j//n3/Drbx8w2NOEPwTPmMmHzYU7fHiePOpHV3sFTty7jxVVAygg5Fo91SyTLNBrLNiteEzo&#10;Bbcq3bx5Oe27Dbps/XfQ7Xx81OTf1vFx7wSPUnS9p0o6jVEfReT1DoRvOAZnTDJcBFxNVeG055pR&#10;NIRwhxLcCIamiopSfsYHJyYo2IxMi6O9Vo16MqFOI+iy6sq7Vatugnm4ttEEONLfn4qtiTdmIWzG&#10;DLgIvYcqHs33k/i3pOwOPgSa/zuKNi/QfxaCWNoH0i5qmOosgu3Ph8tvlhRlFsH3RQQflDl5RTix&#10;5zBunruC6tJyNFc1oqGsDlW3K1BXVovmmhbcuVqKeSzhI/m/pTO92JaZg5ubN6BSq7AeULPaTlr2&#10;Awb0jvPHqOCnCbgF98R9NZNpgYc7eFR2E5OaCab8Fp7W3KdtL8erxioqei0tu8CswzvCbscbQv9W&#10;wHeyAOiiZe+hXR/owC+DHWb7pa/NCoL+mdvPvVR/bj8ypXvVXIXJmgd4xGtMDPVgfGQAY0O9GOhp&#10;R011Jfbv2oM5uXyYY1JRlFmIlfOWY0nJYlPr7sd75K9OLkpzCLsff6dZvDd2nv49vjetmTndCbRm&#10;hDWgy7ITcim8utNKAML4fKjPu8am+9FRBbIAjuC9jyLQsbxXSYwsqvUcAqpcfEFYBOZTCBZxW8TC&#10;PDWIAsDPpfOeC/Ic9bLk98ugG8yLjDbOIJ7WPpq2Poafj2NqmETQ46KYj3sY0QQ9WqAnUM0T4YlN&#10;QmQit6nJiE5OJuxJSEhJRWpaFjLT8pDF+5yVX4SkwsWILV6DyDlb4Zm/C4nLjyFzw3XkHapA/qVe&#10;zK5k/l6nRSNeoaTxJYqbX2NO0/tv3WwVAn6B8nQCL9AXqnNNyydsG/5s5eheRe/trMMfgviwRjsi&#10;cfP6eUyOdaOjpQonSsuwvGIIs2s1zbNq3CeYS0yYijgzUs2EescxNzeQa6SatbWBN0NM7TxczWYM&#10;wR3LPNw0ncmim30bcgv4iGu9CNl7B67Zi+ByRxslDyMIGu5o+pnzJkUw33YrDOghBvRYQi7Qo6nC&#10;MYRVzWPxvHnJytkENm+m7LoKAb2n7q+y7S6C7GSEz5qJCN+ZhN+P1+R5LMljaNtcAfycF3S/mT60&#10;7r4IIOQCXbXvZrYZAq4HzQa9JK8QF4+dIdzVaKtuREddG9pqWlFP2BsqG9BU24yulm7cvlaKuQUl&#10;yGT6pKmODhSV4N6uraa9vPboHir6QQN596WTGGA+LkW3VfyxVlLV1MtVmjeuFM9V+dZYgdeNlXjd&#10;pNxclW+y6w2EutGEwLbjYzcVXTXnzLe1/w1wxldBLsCp9CoI9P6rpho8JswjLEAG+9rR39uBge5O&#10;Qt6BbqYA165cxZrla5CZmGV6L5ZQvVbOX465eXNMIa00x1fBe2Xn6qZt3JuvWzk6FdzbrGZ1gyXk&#10;DHuySAO54GeY3od8BgL4DNiga879UEIazmMRAXR5vNeJtPGJzlBkOMORHxaOQoZWy51DEdAiHRqe&#10;nMhnIZH3PZnPRQoLCQ180gxEOQQ6KyqK/4/TgO7hZxVxdHixVPNoWvdoqrknlkoem8j8nLBzG5WQ&#10;aKx7PC17IhU9kQqflpSK3LRMFGVlojArA7mZWcjLLUBG3nwk5i9ATMESxM/fjITlO5C06gQyDlUx&#10;h59ETv0r0wFnTsM7Av8Oc2nl57XQrsuye2M+YV8o266KOQK/c/xX9P3yBX//X7/j8+c36O+hdQ/2&#10;mYUk2o4yzfU1LtAf4uTdSqx6OGF6xc1ufPINdHWBtWCfMKCbKaSo3sm07ALd7BN0e7KIH9Vclj2x&#10;/JGx6crJreY02XuqOHN8zQTruTmEyN1liCreRGuUhDBa2xCWsKEhAt1B0C1Fl3V3EqjvoGvKKM0H&#10;J9D9zcQSHlpwKbdqzzVoxcNjqmnXWPMYvqfRa+oZ55RtZ4TTuisiqO5OKTsVQeEOCEAMrxtJZTCg&#10;s0Dwp+poPHoQr6eHK5gPVaBpdrNAX1KyALeo5i1V9Rhs68Fw5yBBb0NTRQNaHjajpbYVHY2d6Gnt&#10;xc3L17Aqu5BKE4t18Wk4u3KxAb3uuKy7BXovbfsQIVc+blv1JxXMyQW4YGeYzi8aRWY6wdTgg2Z4&#10;1UyvHYScSv6JsCoswLlPgA3Egp4hsG3ItTXHeZ6Ov2mtxVjlPYw1NmB8sBeDtOlDvT0YG+jHQFcn&#10;GqqrcfjAERTnlSApKgXxznjkJudgSfFi0zMujPdP9RimyzAV3Vh3pTuy7rLdDDtX12s7ZOVNbm4H&#10;Vd3UvnNfS1UHyhXoejxXU0vp2XCERJgJPDU1t6b5jiW0UvZEpl2pVPBMPie5gpzfJ59uUKMWE3mP&#10;4wL9TSVsnNI2FvJJtPoZtO7pTjdSIt1IcLuNotugxxF0DxXdI0X3xDFnjzeqHkVVT4hLRkp8MtLV&#10;OYv7yVT5jLhE5CYloiA1DSUZGViYnY0FWVkozMxAVnoq0pnDpzHdiS+cj4Q5K5C6YDOS9t5Dxt0h&#10;FFa/wNz6t5ijbrWma63VvXZOE0GXwrd9+abqi3v+gr2Tf0Hf1y/4t//9FwN6L1OuPwRN9UUC85Vb&#10;Vy9gcrQbna0Pcex+JRZVjzJHeGZmlNEUz5nGxmv9tSfIoKKnEWJVwilSNUsrwTU2niHQFXGqZLs3&#10;YmrQk+9LsSfgoWqrfdzD96PLnsBTOomwSz0IPVyNoKVn4Be9AOHhSQjwd5jZPu0Kr6DAcKPmupnB&#10;LHXDCJdbkPOcKN70GIKmCSZUoaaKNVWweQh6JLeRtNWCX3m5urwK+FgCGkmFj6Cah2qCzBk+CCXE&#10;wbNmwMHSPVI18LzxAl3AR3I/mNcN5DmB/lQPnhPGY5FUhWh+Jw0MiqB7cPK7LSuch8uHT6OGOflw&#10;Rx9GO4fQ9rAFLRVNaCfwXQ1tGOsdxPPxCYz19eHcgcNYkZiNzbEZOJidhzsb1qLqyA60nDmE7gsn&#10;rNr10suYUKUbLbsmbpSiq+LNysvL8brhoYk3jdUmZNnfUoVVcabebnb7uDrCfOxuJOSCuxlfe1QJ&#10;14zf+pin91PBB2TVlbezMOD7L2nzJ+kQxlsbMNzXjZH+XowN9mNiuB+PRgfQ29GGuzduYtvGn1GY&#10;MxuJfNhjXdFIpl3PS8lCSkySSb0C/ULhP4ugE1YB7ysLT1U2Q3i5r/4IaiozFXZ8PV2VbAKfFl35&#10;uGDWOepurJl9dA2rEtRq3tRMNi66orAgJzS3XzDVWZ12XLLxfB3PfQ1dTqclT6NAyOmpc5RaXwS3&#10;5h9QX4pobhNYGGhFH63Tl+h0Ip6KHk/YbdC1jY70IIZqrogi8E7BHhVHO5+ARE8iwU5GdmIKMuMT&#10;uB+PzLgEvk5EHu18cXo6FufkYnl+PhbNzkdRdgYyU1lA8P2YZObzOflInl2CuLmbkLr7LvLIzaKq&#10;15hb+4q5+3PMbqCVF+yN7y3gmy3gF3R8wsKez9g9Quv++Sv+/X/9DR8+v0BXVw0VnbYokRaluuwu&#10;Ho/3oL25EofvlWP+w2Fr+iiCrpllBLomm8igkhvQac3TqMLplQJdgFPBqdzfmtdk2ZWTE/ZkNcmp&#10;yUyVbDeH4b7cjYhT9Zi18xr+Zdlh/JesDfhTZAn+FJSKP/pHMoeLgK8/LRlvgG6uKrs0g6p6QQUR&#10;cPUs0/JImnDATdDdtG6mIo2WW3ZcPd7UPh7FHNxNkDWjjIfHo1kIxPCY8vQYQi7bHkKVDiPcYYRd&#10;S1MFz/Ih6L68rj+iqQLuQAJPRZCiayLNIF43wI/A8xyHrGGEE2kRbtNU5uZ3VOGzILsAR7bsxs3T&#10;l1D/4CGVvB7NtOwtzNXbqpsx2NGL989e4uvbt3j98jlG+/pxbdchbE3Oxx7CcSK/AKUbV6PpyF50&#10;nT1mbLss+z+Azvz8eX0ZXjYScnWKaSTogpxqrnhP265QF9VPgpxwG9C5/RF0qwdcI37tbcEvhP1z&#10;fxs+aUslf9vRhEct9RjvbqUI9OPxxDCePR7jdgQTI30mutqaceXCeaxbsQYZfEjjomKREBmLrMQ0&#10;zE7PRlocQQ9zEfQQk6Mb+857qkk7FOpFqK0qNQODwuEvleb9VC86a0lqa+iv1ZTJwoBbPQ/qhSjI&#10;9VwovXM7o41z0OAZrccWxPusIawqeCONCIQinn9LlbUJzMv1DKg+Ry01sdzqeYjkvdUsRFL0eK3P&#10;Fx7KnFwKHoH4KDeiCf23oKLH0LJboFPVqdhRLOQEehILt6yEVLqZNGRTxbOZpyuyGHnJSShKT8Pi&#10;3FysLCjA8tmzMTebNj49BYlJsfAk8lpJCfCkpSI+JQ9pRZuRcfQhimjjSyqfYHaV5mx8gcKG13Tc&#10;qqxTV9r3lrK3f8TC7k/YM/oZgwT97//9L/jw6Tl6ems1lRTzV5Zc5Xdv4ulkH0GvwrGyKiypnyDo&#10;lqJrZRZ1mBHkmVWCW2ouVefrh0/NNsmr4nYTmyy8LHoMYU+6Nw7XyQb4bb+KmUsOYFrmKvzXuCL8&#10;H+40/CEkCv9lVjim+IZiivoyM2axdA4M4sPBm+TvazVfaVCEIDfTLTOCGOp0IhWVhZc6Ryrv5s3S&#10;EFSHjw/VnZDzuCmtuY2isis3t8/T4hXBBD3UwK6lqWYh1I8WngWACgFZ9mjecMHuorJroQs/XteA&#10;rvZ3PiBpzkhkU8G0ImdCKC0dVWNueh72b9iO84dO4Ob5K6i8VU7QG6nmrUbRhzr78eH5K/xC0F8+&#10;mmQ8wpPeAVzdvg9bU3NwMCsfF+bPQ83On9Fz5iiGrp7D6C3m5qVXMCnbroo32na1l780beaEnaCr&#10;Au67iteb/Nx0iCHo6hzztVtdWmXbBbkV5hjjFx5TG/nXvi7m7a14Sds/2dqIyd4ujA8P4MnjCXz5&#10;8Aa/f/mAj29f4c2LR3hB6DuaG3Bo714snMNckylgtMuDVMJdklNgIispHW6Hh/ct1Ki6BaJaKgg3&#10;jyl/D+Pv5oiIgpOwBgSEGaCVy0vh1U4+k+ru63UBFuyWiusaSunU3dgRFgk/vhfAv6FnJJj3K4z3&#10;3SERIOgeOS8+P2pREcxRvKdybYLcUvVAUxErcVDE0+YnRBDyCELvimABxrzcE4m46CizjfbQunvt&#10;uwV6EjwEPIaRHKvBPOmEPAUZCfEGci20mU/bnpeSghIq+jICvmHuPGzm77aqoNDY+YwUqnpqAlU9&#10;EdE8L4EFQkJaHqIWbEHa+TqC/gjFD5lOm0UfX5oRc4UaHusFfW7reyzo+YR9479g6Msv+Lf/8Vd8&#10;/PICbe2V+EPAVD+WWm48fHAHzyZ7jHU/er8Ki2ndZ9c8MlNIZdUwR2dkUskzqyaRYUCnohPqDP7x&#10;VG6VhydWEOpyWvjqR4ipGIOTyu13oAxTlx7BvyavxB8cWfj/hMTgJyr2TwHhVO8Q/Avt9b8ypvAB&#10;0PxhZk0tQh8U7IamR5YKBDKC+L7Wwv4etGu8UeEstd2yzrxRkcaq+1HRZyGC4VQeztLdzVDnFxft&#10;u4vARxDYMB+quBSdgIfSAYQJfBYMWtAilPsO3uxIPii6rj4Tyb+nzwX4TOcD5oNgfjaa+Z/UPEe9&#10;72ISzLx1icwRC5ib7VmziZb8GHP1qwS9DE3l9Wh92MRcvRndTW14PDSK395/wOcXr/D60WO8YvQ3&#10;t+H8xu3Yn5mPY/l5uL5iMRr37kDv2eNm+uVx5edUdS1V/LxaA1MEejle1VcY2y7AFe+bqeRU4o+0&#10;22o3l6Ib5SbQnw3oVk26ata/ME+XTTfRzZy9px2v25rwmNZ/pK8To4R8dHgQL58+xbsXz/Dq6WN8&#10;efeWwH/E+1fP0dZQh12bNmN+QQnSmIvGOj18yDMwP78YRVl5fMCzkZqQZubKCxHsBnAV3CGElOkY&#10;FTw8OALuiEgC60FQCFWdhXcwnZHek4szFW4qIGTfqehSdbmACDqFMBasoXQCwd5ra6vnI5D3KoT3&#10;zEG4XUzpFE5CHk7Aw+jWXITdoxSO58bznAQ+Q3EEPloFASOO9zZe+XgE1dzlREyki1AL8ChERUUy&#10;PFaObufpMfHcsqDjc5Acy3w8JZ2/Qyoy4uOp7okoZA5enJWN2SlpKE5Nx3zury6eg+0LlmLH4uVY&#10;WzwXJdk5SEmlkiclU825zcpEAvP42MzZSFu3FzlX21BU8RwFlW9RoCWiaOULGJr4QuPe57a+w8Iu&#10;gj72FYNfvhrQP3x6gfaOaoEegGR+wYaq+3zYetDdVoVDd6uwvHocRaav+yPm5ePIqB4j6IKdcFeN&#10;I52RVsmoGEdK2YhZHimhYhjJ5czJr/bCf3cp/nXubvwhdgH+j9Bk/Kt/FKb6ujCNkE8n5D7Muaey&#10;9P2JpbQZY8zwmcmYoa6k/sbGBetBMPk47RlLZlkxRSCBDSSMIcyTQwmni0C6aMe0SIMmhBTc4Syd&#10;w3iztQ0nqLLdZg577utYKAsCvR/GAkBKbYUfrby1RJXmiHMwXPx7mtNdihDFgiV4xnSqyjSE8mFJ&#10;1BBGRyTyqSizaeMyXZEE34HC+ETsXrkW5/YdwZXj5/HgWinqWHg2lteg5WE9Ouqb0NfagTePn+PL&#10;6zd4oVy9tw+PhkYwSNiv/bwNRwj6qTmzcX/dSrQd2ouBq2dNRZys+1NVxKkXnMnRyxlVBL3aglyW&#10;nZAqTGUcQVf7t23XVdP+saeD+XcnYe/itp0hu96Od13NeNJSi6cEfaKvAyMjhHxkCENDAxjj9tHI&#10;CB6PjuHj69f4+vEDFf0xah88wPa161GckYeUyHgkuWJRQLjn5xZgHmNJ0VxkUt1MJRnvYwjvj3oF&#10;RvB1mOpc+BvLmTkIViR/uxh3JGLDqZ602aoXiWAEE3zN1KOKTzVnSrHVnyGY90QtIIEMtZ+H6toq&#10;JHj/9ZyECWyGYFeqZ2bwDfSHnz9FQEDzXEUsv1cSn7V4FixarstS/hDEstCJY2qmOqxol4twC/Io&#10;uN1uuPg9I6Oo5oTcWPhYK18X9CnMy0tyclCYmWXsuhRdkBfxdT5Bz2cBUJSeicUFRVjF32dxdj6W&#10;MOYxsnhOKmFPSFJbfDpVPZsqn46MnDxkbD+F3FsjKCl/TmV/heJqq7+8se/NbzCv5R0WdXzBgbFf&#10;MfzLr/j7/5B1f4GODubogdMCkOCOxkMtpTPZja4W5egPsYygF9O2a6pn9XXPqVeOTjV/KOgJO9Vd&#10;88alaaZXwq5JJuLKhhFxogbTSw7jJ89i/MmRgCmBsQwthh9OuxWCWb5h8PEj6P4EXUsLa1ohlsKC&#10;fMYMWjJaNc2Yqi6TYcx7I/hjW80lVHkCGkgYA7kNov2WqoYRXIEeaWrIueWD4JhpQW5HhFT8n0Kg&#10;K0JmzPwGt7ZBVHq7YIigImggi9RAn1F7e7ja0v1o9/m340IjzGQXWbSfmXwYMvgwZEVGoogl+M8s&#10;pc/sPYTLR8+i9NJN057e39KFid4h9La0G9gH2rsN4KM9vRbow8OYmBhDW20Vrm7ejNPzinFn3XLU&#10;7dqK3nMnjHUX6LLuT6pu40nNXTyreUALX2Vy9De07XazmuK9176/E+zMtz8x1/7UQ6gJ90fv9hNV&#10;Wyr+vrMFL1saMdrSgMn+HubkQxgd4/cZH7VgH+jD+NAQLftz/PKJav76FXra23HxxElsXL6CuSfV&#10;h84mm+o9L7cQy0rmY/Py1VhaMg8eZ5RpKTFwc+vkfY2hepvx3SFhcFE5Ix1OE3GuKGRExbHA9CCW&#10;99TlbxXWqnxVJazdb8FepUV9GgR3CIUgmBZf4PvTFYbymXCz4NC1DegsUIIYAQQ9kBHOAsTB+6se&#10;j9EsMLS6rhbe1PTg0YKdERtK+B0uA3oM4bZBj+Q9dkdyX5bdq+iCPTaOtpuRTkWem5uHefmzv4E+&#10;JyfXgJ5Hpc5NTrHydp6XT0s/Oz2DDiAFWYwMvjagM5ePT0ixQjX4qVnIWLIRmSdrUHh3EgUaCvvw&#10;OWZXv2CKTVVveoU5TW+wsOMzDo7/RtB/M5VxH7+8/A66ls5pNIrei+7WKlr3Gix9OIYSgl6gfu5e&#10;RU+vGqOCj35T9AzZeIYWZHBd78aMTdfxU9pqTHPmYGZ4ImbxhgYwd/JnjuYbFMF8KxgzqeYzBfqs&#10;UNp0TSekmVSVh6tShvmZcjOqvJpPZO2sXnBe0Knk/syzgwQ7wfSf4WOgFIz2skv//4DuZMkuwIOm&#10;+xiwbdAVAtze6tqqcHMH00aqYPFlIcAHT7l9OF9HyfJReVL5v6Vo9Bwfiix3FAp4s7ctXYkLtO43&#10;Tl1C6cUbqL1XiYmeYbwYe4zxvkH0t3Wiq7EFnQ2NBJ7q2d2D4Z4ejAwO4NnYCPqqq3F7xxbcXrsM&#10;FZvWoZ4WXu3pgl3W/Ukl83Ta9+cCXcsu1f9jjbut6Bqs8q69maAT8m4quVfNFV/6u/Glrxtv2lrw&#10;irn2i/ZWjAz3Y3iUgDO1GCXY4+MjGOPr4cF+jA8O4u3zF/jlwwc8ezSJ0uvXsWnlKiwuLEZWfCqS&#10;I+MwJ7sAG5auospvxI51m1gApJuCWt2WNeLQIdUk4ImEWU5SMwVplphY/m4xDG2T3TEsNGOQHBpK&#10;dVX6JYflb+pmrEUVNQsvlZ52W8+HBhoFEXgpewAdodTcxQJE19VWoAfz84EMf7pAf97DIF43hK4s&#10;IjjIPDsCPZHfTWouV6itCvLvoMuuW6Ab2GXdZdlNjm61pwv2aEYWc/H5swtMZLLQF9QCX6ouyHMI&#10;uyKNtj4hPhZJifFITkpAKuFOMW3viYhT11lCHss0MI4Rn0KlZy6fvekACq8MYPaDp7Twz5H/UGvC&#10;vaQgP0dRwyssaPuEPcOfad1/wX/877/j81cWyD1aNnlGAOKcbty/eRGvHnejk4n7ESr6YoJcVPOY&#10;OYDXvlPhpebpzL1Tac9TykeRUjVi1lRznWzBtAWH8S8xczE1JAEBjhgEsnT3C+ePw38shhYkkDnY&#10;TEJhgjZdqq2tcq9Awq/ms5Agh9mqkkVNKFpfK4SWLpw3III3VDfKjxD6EUy1ZweolpwPgWBUhYuU&#10;PYKAhqgrKs+TEghoKbdKbwGurULvC/RAgi6ItaRPMLeqTQ/iw6AHQcf1GSeva+y84PcWAFFUghh+&#10;v2iqSIwsIB+6pAgXH9AoFMYm4+DaLbh14jyunziHa8fPofT8NWPdx7oJ8sg4lX0Q4z0DGOrsIeid&#10;tPLt6GvrQF9HFyYHWSA8eoL2ynLc2rIO91YtMVNBtR47gP7Lpw3sj2nfn2qdtNoHJpSrv26sIugM&#10;06aumndrMMtbgd7Vhg8Cnar+UbXqg93cduE1C4DHzY141NGGx/39GB2VghPuYSuGCPfQwABGCP3I&#10;0DAmx8bx5NEjtLKAOrJ7H1bMXYAFVPA0zaefkolNdDKaYeb84WPYveFnHk+EhwV+chQtLQUlnuqe&#10;QDVXxEa44QkLM0N2PepiGunm+wzClcICICE8FImhmqo7wHRkchI+tY3HhDkQGcrcngV8CJ+LED4f&#10;Ums/3ms9I9FMoWJ5H1yEN4JqLUuvaaEDec/8+L4vnVmA0jBCHiTYqe4xfM60io8AN9ad+zG8n5rF&#10;SHMTRhN0WXapuUD3eDvL2KALeoVUPYuqPHd2IQqycghzIjIIboEg5/E0Qp9GJvKZj+dT5VNSBXMc&#10;C4gYJCYlIjUtDSlpzM8JuirlPLTw0Ymp8LDwSGDOnjVvKWafuIf8slHkVj5BThVz9mpaecZcKvuC&#10;pvfY2f+BoH8xPeO+/PIW3XwG/hAwzZelqweND+/i1ZNuynwFDj94iIUa0FJLRVeeTsueRUVPrRxh&#10;Xj5Kq05Vl12vGIHrUhN85uyjgufDx5mI6bRffrSzAeEs3VJysOfEQaz6eSUiPAmYGURlD9Z85yEI&#10;Yg6uShYNMVSnGPV8E+SqpNGIMGvmFpbSBFhrkitPD9BNIrQzCecMH+bKM6nIzNVlsU2eznDwBtr5&#10;t9TbBlpbAy3DnMfP6Dx9Pog2XKGadH+qtcLPT01tvDbtoa5j8nVTkPA1Pxup3J2Qy0G4aCWd3Erh&#10;U/hwLM7Mw9kd+wn6OZzdexgnuH/z1EW0VtUb0B/1D9HGE+rmdvQwJ+9qajXbPqp8X1c3+qnuIwPM&#10;iccm0XLnNm5vWIHKLavQsH+nWWGl7+oZjN679q3L63NNKiHQCbgGswj0t5pr3Qv6uw6B3krQ1RGm&#10;Fe97WvGOdv0xc/HBlnqMdrdjYph5OFOHUQM4Yed2dGSUSj6EwX6BPmxCrzvoQC6eOYcd6zcZ5V45&#10;ZxEy41KRn5SOXavX4frJk7jO95cVz0dMiAupVO+F+UXMSUuQl8QHOTLGNItqKWvTT4GgR4axoA4L&#10;QRQBjqXlzqQy5hOAouholPD5LKBVziZwWkpLWzWBOQMJK+9HEO+DhhArz3dSwQV6FJ/DUIIdTtD1&#10;7ASzUNa6ebNYUPv7U/n5HAQFMddnIRJM2I1zkzPkNWyHqGt4CLiHih7JcDE1E+geD9U8xgLbHekx&#10;fd61L/CTlINTvWcT4qS4eCQyd09PSUZedhYyCXUiVTyRKp9KRc/Ozkb+7Hxk8j0Ddlys2cq2JxD6&#10;mJREq6ktMYWgpyKahUBSXjGyd51B7p1eL+jPUFj9DHPrXmJ+/WsD+p6hLxj65asX9HcW6H5TZiKF&#10;pVNbQwVz9C50tJbh2P2HtO6TRtHzH04gl2qe+XDU2HVj2U2ePmmgD9h5FX/25MEnOBYzXbGYxVI6&#10;ICwaM4JYEqbnYd+po1i/cx1cLOlmhbjhyxuhgQgazaQ8XKALcIXdTmqF1dvJWDQqZighskE3sM+Y&#10;YXqqBVHZZb0FcCQttmC01VwwayvQbVXXOQrZ/HCeJ5hVsRdEyL+Bzjx81ixL6eUQbCU3wPMaprDg&#10;91KKEMF8UKBHCHa+Tg53YgVvxrmdB3Bm1wHsXrfZgH712FmTp3fWNaP1YR2aytW+Xo3mh7XMyRut&#10;CjqCPsRcfbCnD0OMZ4+f4uWTp6i/cgFlW9agft8ONB/dh7azh9F3/RzGmatrBhkpu8afmxr4xkoz&#10;sEVt6+9aHhrQlX+/JexvO5tNPv62owXPGxsw0FyP/oFOjE8Q6rFRDHlhHiPgChtsgT40MGi2/fx+&#10;1VUPsXfHLmxasRp7Nv6MRfnFSI9J+gZ6+dWrBvTCtGyqsgcLcwqxbt4SLMiejUwPH/Qwt2mG1DRg&#10;cbTnkQTWHcyCMzwMUcypdQ/j+TtmRkdhXkIClsYmYEFsLPJjVQ8SinSn1rentQ4Jhpv3w60cmwoe&#10;z5RAiu+SC+Q9Vl7uYp6ttEEWX70ZLUXX4oxM/Qi8f6Af/AK5z20Iv0M4VV7hjuB1nC7CTcgJu8vJ&#10;1MMLuRTdRaWXkgtyM7iF+7LuKanpBJhKTqjj+J3jCW9ycgIyM1nAUaHjWXjFJSifjzUwZ1Clc/Jy&#10;kZ6ZYV7ruIDXOUbRGZHxSdymIIqwx2ZkI33FTmRdakVu2SPklT9FUdVTzKl9gXl1VPTmD9g7/BVD&#10;X7/iP/7Pv+KXXz+gr7sJf/D983Qk8cs3Md978agDba33sf9uJebXTJi+7qaJjeqezZw9U9ZdoKt5&#10;jaDHXGyA//ydmBGeBD9CHBDq4taJANp2f/VSikpAEu1LNPMO/7BQzOQPqdlVTNuot0eUFNzfL5QK&#10;HYBpU31Nzycz2SJB9+ON0bRNATw/iKVxED/rTzgVfoQzwKgwgxBbuXqIsdmqSddaXFJebUOZ2wcz&#10;tw+cPoO5t3J0zf9m2fEgflaf96dLCGDh4c/r+gt4blUIaDpsXcNch9fQtSP4naTw4QQ7VP3b+Z6D&#10;oSa85Agn1lPJzhPuHcvWYO3cRabzzIWDJ3D11AXcvnAVpZev4WHpAzRX1hD0GubpTSZvl2Uf6SPk&#10;3b0Y7OrBKPefPn6C0d5e1J8/i/oDO9F8cv+3cen9Ny9g6M4VPKKNf6w+7wTebm571VBJZX9oLPyb&#10;tkba9xa8oYV/1daMxw31eNTUhJHeLoyMMoVgDi5rPkyYh/sHMUq4RwU594cJ92BvP3r5fQR5e2sb&#10;Ll+6jC3rNmDflu3Y//MOFKXnMEdPx5zMfBzY9DPuXryE/XwvIzoRhXR1a+YtxrLZxZgdR0ULdSLZ&#10;4UZJaiYWZOSaOg31TNPIQ40QNPUh+u15L8JZ6Kpzi4Yb5/F3zYpyIi/azc9o1p8QBrcOB9J4jVS6&#10;BI8qbumsQlkQqx1dnWacVH5XWARf07bzeRDofizAFQLdj4D7Mmb4zzTb4BA+F6EhiHCEw+F0cOuA&#10;k5A7uHWrpp3OwskCIJyuw1Zz27rHJyTRemfQeqcxr6ZCqyY+jmAT7ngv3NECmaru4fHImGgCzdw8&#10;PZ2gZyKJlj1OSq5zqexRzN1d/KyTBUgkXYCbSh+Tlon0+euRdqICWXcnkFemXP0J5tYQdCr6QoE+&#10;ZIH+7//7L/jt948YG+rAH/yn+iCTFxzsbmCO3kFFv4tDFXWYo/nclZ/Ttgt0hdVpRvtPEX2+BsHr&#10;diE0q4gKHmNAnxnkNOEfFoUgqntkXDLSsnLhpPWaxR/f9HbiDzwjwNf0dfbzhs90P0xnCuGjGVQJ&#10;uV7Pmsn3CLg/lXKmj+z6LFNCq6JFdi2QoeWRbIUPY0GgzhHh3GrRvTD+Le1HMD8LVSFBCH2n+RDm&#10;WQgVtHw/mKAGElRV8PmxENB7/szv1XxnmvH0N3mOQtcMnUHoWUBFsABS6HWIjyr8BLqfGQ2Xxf91&#10;XeEc7Fq8ksDPw6YFi3Fs6x5cPHQKV06ex9XTF3Dt3AXcv34LTVU1zM3b8JTq+fX1W/z6/h1ePp3A&#10;cC/zdoHF/F3KPjY4gv6OTjRfOYMWqnnPxfO07+fMcNWhmxcxdvcaJm3Ya+/jZZ1dOUfIm2rwtqmO&#10;2wY8qyfgdeoI08r0oZ8WnZAT8AnGJG37SF8/gxZewBNufQf9fe3LaQzw/ZqH1Th86DB2Eujb56/g&#10;4rGTyGduXpCch59XbMA1TbBx6jyWFS1EOvP2edmFWMR8dW5mNn+bGMSxME6PikQJFWq2J9YsapnF&#10;tE1TfaVKNQlaiC/vhS/vlenjMAuR/H2j/ZQ3E2yqc4Z6I9JWpxO6RDoAdX2O5r3XYiSqYJMV1zaM&#10;hUQEoQ3jNf1YaMwKmIlZ/l4lt4NuQuHr74cA5ew8P4SiFKzPUdUjCHsYoQ8n6OFMyxxO1bh7jKIr&#10;BLryckViUgrSCGISc/EY5uIeWvdoAh9LodMothjCqm2c6q24r0kq9L7OTWQOHpucDA9tvglCHUXo&#10;nSwYXPHqMcfzCX90MguSomXIOnIDWbfHkHvvKfIJ+pwa5uiy783vCfoXjPz6i1F0DVPt66qXdZ+O&#10;nJQkDHTW482zLnS13zegF9dZiysKdC2bnEsFzyTsKdfbEbHjCqYUrsWMtByExicikCWmb7ATMwIV&#10;DvgE8HVYJBy0aSm0Gk6WeEEsfTNys7Bh2zoULZiNkPAIbzdGa761GT/Abs3aEmxydB8C6DNtBmZJ&#10;kQmTmk2CpfLcV8XcLKkx98N4TIvt2WAKdEGuUMeJAJ3HUIWNPyOAnzXHBLc5Rocgp6D3CHoQC4Ng&#10;bnWtYBYGIYQ6jDllOL+TQvvB01kQEHSpiHrbaZLJXIK+iDd7RVYBNs5diJ0r1uDozwL9JK6csEC/&#10;fOosym7ewWiPesi9wBuq9quJR/j85jXevKSCD/abPH2gpxcDVHepqqxzV2s9uq9fQu+FiwT8MoZu&#10;f18f3cwT9+AGJjV0Veuh11bgZUOViee11ZisqcY4QR9rbcZkbzfBHsQI8/KRgX48fzSJT+/e4t3L&#10;l5hgoaO/29vZ9e076O8/f/QEz5hGNLCgOH70GE4ePILyG3dwYu9BLGLuvXv9Ntw+dxXVt8txau8R&#10;zE7OQlFaLlaULMTyojkoTEgxk2xqFVv9RrMjo6nSLuRT3fNpuTUTUCzBdBDICEaYHwtcOqsgOrZQ&#10;3l+H6kQC1Qc9wowRT6Dlj6V1Vy83U1Gngp3nKY1TBa1SsVDeDw8Lj1gqsJNuQZWsqnW3FV0VcoLc&#10;T4UDwQ7i9QKCWMATeB3XNtwRgVCmFKF8fsNZwDg0sxFB/zE3F+RSc9l2KXoM4TUQE04PFduMZKPt&#10;TmQBkEzlVsSlpBiwI6neiiiBrH0pOQFXaN/NY1L1KF4jkpx6WJjEaVz7jpPIuNGPjAfM0yse074T&#10;dtn35nfYPfjZa93/hl+p6N2aBTZw2kzkpibTxjXh3YtedLbdxYGyGjPphK3oBVo9lfm4+1gZ/ly8&#10;Gf/NmYWfwuLhS7sUyNLOh5Z8ZpAD0/0jMNU3lNtwzCD4AeqDHB2HEN7QBOYsZ2k3mzof4tSlw3BG&#10;ujH1J0JMwA3oVHLl6N/ydSr9TMKloZ9qTlH7qdbZUqWLVNeXVluVcjMJpoAPUZ5sg/0D7Aqps6CW&#10;UgvoWfyMcQL6rMaUe8O8792XukvRg7yqHqrrEe4fI5QFVRihd1FNNBpOg2Xy3MxJmatuKJqPnctW&#10;Y/+6jTiwYRtO7zliFP3yyXO4eOI0Km7fNb3jvlDJBfvzsXF8JGivnz/G6IClooOEbJCgS1UHewfR&#10;Tys/WF+Nkbv38ejBHaPkdhjQ718388Y9qiilqleaZrdn1WUYrizDUH0thro6aOP6MDFGNR+lJR/q&#10;J8R9TNke4T3/tjrCvH763Ki61HyU1l37k0MjfO8tXr14iV7CX1FegXt0JFdPnsVmFmSy8A0PKjDc&#10;1oumsgZsX72F+XomFubNwdoFy7A4Z7bpJpzvjsNc2vcFhH5hbDKWxKZgvibv5HtaxTaeah/FQtlF&#10;pfUQPCfB10Ai9ZVQGqaxDXEUCOXmUnEtga2ZhWK4Vcpm16Go/kS9FmNZKKSxQMmPTkAWn9Uk5v1O&#10;nhvAwsFAzhDkNtzaKgS8XvsFWgXAP4Nu5+eqfIulrY6j2CUk0L0Scql6pCrpVFlHRVdoBhozGw3t&#10;uq3sOh5LeF0JcXBQtcNjY+Ak0IL7Pws3wXcQdO171JFm8Waknm1B5n067/LHKBDs1c9QTPu+q/+j&#10;qYyTov/lr59ZmLdqhpkAo+iDlPcPL/vQ2V6GA5X19PtaoWUchQ9HkF02iuiDFZietQH/zZWG6REx&#10;mBUSxaB682ZMYSmpPurTmG9Po8WaGRSGWUGENUC16mFm3HA0/9kFixZiy7bNmLOoGP78QadrCdwp&#10;M80KJxrJpOmQgwOl9AF8jwUA1V0WPYQ3URHOvyH7Lps9izbc1L5Pt7Z+BFHzuan7YxD/pyCCGMiC&#10;wgRttnpV+arQYJjx4wR4Bq/jO52wU5nVBqv4Bj3PEfgCXrDLptuWXeFQWsDv5mQBo8o4zSibwAdV&#10;C0gspZXdsXAJdi1dZZrZTu86hDP7juLi0TO4duYSrp+7jAc3Ss3glpdU8o8vXhvgv7yhqr54Zqlt&#10;HwEn2AMEvl8KS/A6O9vR29GK4fomPK6oxKOyu4T7Bkap6sOEXftjD25ipPwmhgn9GAuDRw0sGDrb&#10;WJB3m5r1ybERPBodJfDMyWnFTaWfvsOrN/j6/hO+fvqK1/w+k2OTLASGMMQYZYH07NFTfm4MnS1t&#10;aKyuxcMHZbhw5Di2LlmBa0dOYLCuCU/7hlFzpwKr5y/Dktkl2LhkGVYWl6AwOh6FkbFYkpiOtczj&#10;N+QWYkNOAZaqc01UPBYxxSt2x5pZfNXHPD40DIkREcjgb6nptpWz+0+fbupULOAJMgH0yLLz+Usi&#10;/KkEMIeAFcUnYU58MuYlpmIBC1ztF8cloYjfIStCtfXhiIwIhZt/R7XyNuBGxXldVRBrfLtpEaKo&#10;BOs8Xl8RoZp3Vb4RWoUAjiawUnB1W02QJZeae6eVEsyy5ApZdHP+D9s4Y9VTCXgiInjMQWfgpjNQ&#10;6JjU3FZ3NxXfxb8RpYKE4cmai8zd15B5ZwSzK8ZRXPXU9IOfU/cae/o+YfQLQf9fv+P3v3xGj1kf&#10;nQ/pnLwcPlwdeP9CoJdjX2Ud/b6mtGE+XjWCqHNN8J29CzNCsjArPBozwwk4c6rptOnT+IP8xB/f&#10;WkPLH5pkf2ZQKHwD+YPxR9OAFI028+ePqmY1X4I6jfnXtBk+mEE4fAh7AG16GPO0cBYcgWpj/4mK&#10;S9AFrNpBI7w1qFYnGctqz/Iqug264FWPKSm/P1VWPabMuHGGHwH2VY7OwkBDGE3PKu4L9lmE3Jdh&#10;navry8bLvitVUNMNrbvycF5DgNu2XZVy6g+vfvROficnrWIyH9B8VxRWpGdjJ0HfsWg5jm/ZhfKL&#10;N3Hvwg1ad+avpy/iBnPbu1dvoeZ+JVprG00u/ubpS7x7/oo587C35p05OkMKqhgbGcHTyUlMTIxb&#10;dpo590TlA4w/uG2gHrxH+/7gOobuX0NfKW099x81V+HD0yF8+fgG714/x3vG62dPCfyocQzDVOsR&#10;qvbLJ8/w2+cv+OXTF3wh6J8/fsHzpy8wODCMATUF9lL9+5TPjzCV6EFtZRXuXLuOM/sP4uDqjai7&#10;ehN9NfXorWnElWNnsW7eMqYsa7Fz5Spa9gRkEmCtebeGqd7PLAA20+ovTUrDQh4T7AtiE82EnlmE&#10;NZk5sSrYMtScxpw+lTmxmrxCjGujuvP31n4ExUVDjDViMZFWXmvdlxCQhVQ7/a3iqFgUuqNRxGsU&#10;xSZgXkyCmR04mcrsIehR/EwYny1BLlW3QFeEmu7XiqBgKjldgXLzcIcLEZGRJpweDyMaLs38KtWO&#10;p6oLciq0XtuTRHoIczT/f+XoiWkEntY9gRY+KT3dRAILAE9yKlU9yUDu5Pkuqr0g19bMVMNcXcC7&#10;eR0BHsXzI3k9F9PDjCU7UXCmFXn3CPuDCRRT1edUv8Se7g8Y/8oc/X8SdCp6f3+zcnQflORkY2Kw&#10;jaV6P7o6K7C3ogYlNWMorHuC5Hs98FlzCtM9c5mHezArzI3pLGWnMl+aSos+nVBPMaBThQn0dP5Y&#10;gt2XBUAQwQ2mDQ/ga+tHVLtliOmjbAalMJdSJZomkXCpWUQdY5ifu+gMInWM11AnCdnmECks4TK5&#10;NcHyY8iCG/tugJ9pQvD6e9XZj4Cqx5TAF9wKga7CwJohhsFz1JtK5yrs/NwEraB6VClHD5o606p4&#10;42dMns73lRNG8noa76x+8PFUmDw+mCsysrFr4VLsX7kOp7buwb2zV1F1/a6pdT9/9BSunb2E0iuE&#10;/9ptVD2oQt3DBrQ1dlAtu9Dd1kHV7kYfo1OdaAi1OrC8efEKX19/wKvnL/F4dJI3r5fnNGO8ro7A&#10;V2K84gEG795G781r6L19C8+o/F9eP8Lffn2N379+YHw0o8/e0jGMDnjVnAWKtm957V8/fcbXj5/x&#10;6cNnvHv7gfZ+EoOEXNHb3cfopQuwCqG6qmpcO38ex7buwPF1Wwj6LVr2ClRwu3/dNmxduApH1mzB&#10;5pIFKCBoufxNlqZkEPI52M6UZk1mLhYnpGIVC8QlVF4zKy8L8hSqZrIgj4pCJmGKYz4fpY4roZpE&#10;wtuiYu6HNdJQ+byGIWvCkQy3GxmqoCOY6SFhyCaYeSx09ffzqb4qgDMpUBqRFukKg4OOIJhuQBVw&#10;Jj8P1TDZEITx+Y5wRBFwlzV1GUOwh0Y4EMa/4Yhifk61dvGagl2QxxBIA7rA5Gu9L9AFvey6jikE&#10;vM4T7HbBIMjdiclwGsCp6NxXJzMDu8nNf8jZ+Xmj5szvPSnZLCxWoHjrdRTcHkJR2WPMrXxmlinf&#10;R0Uf+0xFJ+i//eUjejTDjO9P01Cck0XQ26kovQS9ErvLa+n3x5BdO4HgU/fwXzOXwNedhkBaqZkh&#10;kfAJcJo8fBpt+XTeCAM6H36zUqZgZ2hMcSDhDZYd5w3TKqTKcdxq73TFIM0Tj2x1F4yJN00jKSx9&#10;k3n9xHAXbZub4IRYzVeCnICpGStINtprp38EXdsfQZeCm+mepNT8rG3XfwR9Fq9jFJ4RJCfA8/z5&#10;Wdl11dCbjhhe0E2FnLfizQZd+aBA1wg5DZHVhAUCPYvff0lyBg6vWocL2/fj8p6juH3yIhX9Os4d&#10;OolDO/bh/LHTRtFLqYT3bj9AfXUTGmtbGM0Evg0dzR3oae1GT1c3RoapolTeOirmjZulOHLsFI4d&#10;OYkHpZVobGxHuzrZtHZguKUVffUNJgZ4jYaKatr+Lnx9y7z/6SQ+v2N68O4NXj5+bNR8lAo93GPV&#10;sr9h4fHLh094R/v+aOIxC5ZxDFHN7eho70RDXQPaG5sZLaivqsGti5dweMMWHF6xAVV0KDWld3Gd&#10;3233snXYt2Qd9ixYQdXOYA6eiGVp2dhKwAX5uqzZZlksrYG3kNss3mtV0Gmteg+fo2QCVcQHPZf5&#10;b7wA5/OVQEegASammzN/YxPMszUxiIadan6/DBYmGmuuGYXi+PzF83rq1prqijSTeybx2Usg6B6C&#10;7nBoAhMCzuupNl0166FUeD2j9vRUmr0mkCIWpDZ55vam8o1wy5p7aLPNdM8M2fA4wmnn3ZpWyizq&#10;oF5z3I+OS6RN13sJ/Ky6tqYgjrDqfB23QdfWxdfad/Mcs9U15RJMWJAb0Knqqn2PTpqNlPkrkXvu&#10;PgruT6Kk7AnmV77Avp4PGP70Cf9O0H/59R3aWqvUM24GirIzMc6E/e2zHnS1VWP7vWrMJuSJ9/ow&#10;ZfVB/DEmDTPC3aYmXZVs0wIIuX+oWTnDjh+nAFI7uQYcSMH1Q4XyBw7jDTTdWXkzougIEgl1KvO2&#10;DEKeQ9hzmEMlqj80gVGbdDiBCyXAal75FnwdTrscMJNw+1iW3WfadC/wVhPcN1UXzITbFADe9xSq&#10;vf+xgDC17Qy7Ik772gYJbqqMlN001fF/su27KuEEuqyjpofW+GW1A2tZKC0goXXVdi9cgZPrduDG&#10;npO4dfwCrjA/P7n3CPZu3oHdG7fh9OETZp73W1duo6GqET0tveho6jRA19c2GBUdYS7d1NyGbdv3&#10;Ii09nw8ObzKjaM5inDx1Gffu1qCuoRUdXX3oZq6t6OjsQntHD65fu4OzBE996D/Itr96gacTkxgj&#10;uIPdys1p2/us/FvqPTn+iIXKGAYGadep+Io+FgJdXT1oIOAV5ZWouFtOyGup6LW4evY89i1bg2Nr&#10;t6Dq8nXcPXceB9esx675S7CrZCHWMxdfmZJl7PrmvGLsnrsYm3IKUeSMRj7VsiCCCqtKWoKWoNlV&#10;CZrbz49ARqCYeWseoRGoHoKuJrVv6k4YNdhEi2pIJAqYgxexwMiIjObzwxyfz1csYdXEoaG8fxrB&#10;ptlmVMfjYH6utfvU2zKAxzUHoabnlhBJzf38+fzy/iu9FPTBUnPeU6dbXV6p0szP1ZddFXGCXBVs&#10;pvkskSASeIVy8yimCm4PlTgmkXCnEHbm4rGa/pmAe8PjnUjSHf+PYYGvIOh8HUXoIxP4+aRUs2+H&#10;OtBEE/iknHxkbN+FzBsdtO+PsKTqJfZ3vcHQ54/4+//8DV+/vjJMG0XPS03BQGedAb2lqRw/36rA&#10;bNWyn6nC9Izl8A2NY27uppo74RPkwBS/MEYwphIC5eVaE0tTAM2kzdbEf1ora4YUU6AQbtkfDUDQ&#10;6CUzuIGgx3AbG+pEDG+KSms3f2QnrxVBhVStqYuFh4Mw2T3R1NtN+w7VmM4k5NOnEVapOHN9k6db&#10;IE+f6mOa4+wcXFt7f/pUFQxWAaEmOfW0U5ObYFfTnfaVGmjfpAgMY+H5WVXGGTWfaUGv/Nyh4Y60&#10;kDH8Tkl8ULOZJ6qL5my3B/MTUrC5aAEubj+IOycv4fqJ8zh3+CQOU9EF+v7te3D+1DlcOktgb96n&#10;ineio6XTQN5Y32RAv3e3AkuXrUUKbVp8QgZCHdEICo9k3peGpcs34Nix86iqqkcLFb2xqRkNDU1o&#10;bWvHKMHt6urH8X3HcHrPMZOLv3+jifwHTOVeb2cvupka9FPRh/qHTQ6uv9fP82zIFT0sONqYSui6&#10;D+6XE/QyNFTXM9Wow5Uz57F/+Vqc3rQD5ecv4/y+/di2cDH2MGXZnF+MDbkF2L9kBcFfjHUZeVid&#10;kYt5VPcUPgeKdD4TysVjw0MRr1lcZKkD/c2adEW0ptnqTMJzpOKm3zvBjuS+6ZrKSKDKFvHhX5Yz&#10;G0t47Rzm5Kl0UwlUYjefRfWp0Dp5AnwW83lf5uFBpn081AyOkRAJdqvu6HtqaVXAWe4znE4g1MX8&#10;nJY9jNswF219ZJQJk5/Tjpv2cubP2pdNj2S4pfjRBF+zztjB/93l4XFGZAwLAhZSCnWGUajnqIvn&#10;KTe3QBf4/ByBjyT82qppzQLdu8//P5ZuKXHxcmQef4DCuxNYUP4YezteYPCTBfovv7xCS2O51Y4+&#10;b3aeqYx79bgLzY0PsLO0Gvn3BjFz7XHMdOYhIDQavix9fUPdRs2n+odxG8oI4r6l6JqUX7Xsys39&#10;WPKqdFRuHspS1sHPaopm5eFuwS6w+dpJ9ddSRwLa7mYqJbcV3T4m9RToCjW3aJaXmT7TDbB2SKkF&#10;tCC3Vd0GfQZt9zT+n6r405TABnBeV81ypnJPtew/KLoq/mTdBb7qBUIJuNaQF+CaTFOKru6zmoLK&#10;TRXSck4x/Iya15L4v+fwISnkwzCXN3TXguU4tmU3jmzdixN7D+PY7oOEfT/OHD2Jq15Fv37hBqof&#10;1KC5rgUtza0EcAAPKx5iw/qdWLx4Aw4dPE0Fv4B1LCAysgvgjIxHYdFinDt7HeUVNahvaEEvAe5h&#10;Hi0VHhocQVVFLVau2IisrBLs4t/r62VePjyM7m6NZ6Dq0453dnaju7OHKUIvC4ABU/nW3z9oQtfT&#10;+zqvuqYOpbfvorb8IZprG1HD7Zmjx3Fw5QZc3X0It0+cwdGft2L38pU4tGw1bftSHFi+Gmc2b8fW&#10;OQuwghZ+DlM1za4aQ/A0Z75mWU2KdBHyCKPqcaoko53OoUqWpKbR5cUyNydwLNw1H4D6wDtp2c0E&#10;EryGh68zaY/npGWiJDkdWVRc2XRNGeWUSPDZC+MzGMbcXs1j6gSjfNyPBXQg3/Pj/ZKy6zmVICm+&#10;gS4XSuUP4ncLZATRcShCWQiFRUUiIpo23tvZRXbdrmG3Q3O8a7JIW7WjuJWqa6t537Wv910MwSzA&#10;nXQBTsFOqJWfmxxd4DNstRfk0clpiJLCS/ll4/nbxjIdytx6BrNvDmPOg1Ec6H5pgf6/fsPvv7/D&#10;QE8j/uBPAObkZGO0pwkvJttRW1eKHbcrkX21GdPnbKZlT4Uf83JfKrBfmBszAiMwzY+QqxmNsCqk&#10;5pqrO4D5eECwgxEOX96QmbxJmvfNlJi0vwo1g/lOn2Har1Xxpe6nGtstax7M48FU5yCqrsIeeSbA&#10;bfuu0WZBPK5eU7No4WfO8CHkjJmC2N8Ab8Ev2GXbBb7sPQsDneNrKbW60arTja3oqmlXZxnVsquD&#10;jSoL9d30t1TLq8o3KbrdG84qhDToRQWTr5mrTjPPJgh0qk8uH7psFnC5zigUxCRhMQE9sGkbju/c&#10;i53rNuLYnoO4eYmg3qmwIK+lirf3YGxoDF0dnThy6AS27TyM0+dv4Qbz8QdU7grm8Ndul2EvncGx&#10;UxdRVlGP2oY2tFOh+wfHjI2/efseLl++hV27D6Ng7gokZs1BUnYJtu05hObWNio9nUNHB/NuQtwm&#10;6LvRS2WXekvRBbkKC1Nw8JjqACrLKlFGNe9s7cTowAjaWLCc3X8Ix9dsxO39R3F1/2Ec2rgZe1es&#10;xv6lq3Bk9Xqc3Lodpzdvw3qq+6L4VNNBJp7QRQcH03Y7kRGtCSSZV1MpFXG01Qm07ZnMhWXbszzR&#10;SHC74AzTEGG5LN57FqrmvrCgDiSwQQF0VyEhtORhCGXhEcaQNVeKKLX21bl8DlVrHhHhNhOZSHyM&#10;dVfwHME9i/fNjpkEXs+sPz/nx+v6020EuZwIIeSh/L5hniiEE3RnbAzcVG+zVQ37D6BLzZ2E3SXl&#10;ppIrophiuAUzVdwla0+AI+OSqNaWNTewm5p3qboFu0tWnttIk69bIRWPlKozZ1cNfHRyJmLo+JIX&#10;bULeuSYUE/S9XU8w8P4N/v1//ILffn9rZo36w6w/TsH8PCr6QBtejLfSOhL0qw+QvOsqfkqaCx9H&#10;AgLDouBPyGcR4hkBYfBhqJ1cE/Dby+vMpFWSms9iaMH7abRL0/nw+xAShZYrskIVY7TW3PrrhvHm&#10;hcgGUxU1mEE23a7ospXcTA7BUG2rGTvOUL90XwJupmDmVn3TVXkmeNURRh1q7PBjgRDkT7D9ZM0t&#10;1ZZSS7lV8aa+0WpT1dbkdLyOqYzjeRqvrnbcEBZKAtxqYrPSCoEeqsEv/A72qqyadDBNNb8MqbsW&#10;j9DKrClMV1YUFuHQzz9jz4ZNVPU9pvb99tU7aK1vMx1UJkbGaaEHcOLkKSxftQkHaM0v3LiHKywM&#10;7pTXoaymycSd8hrcr6pDdX0LHta14vL1u9hOZS0oWYTk9DyqfjFyZs9HycK1yCxYgrDYdD4wadh3&#10;8Kix9lL1buX1XQPc70NPL0OgE/KhoREDul530yGoIq6juZ2FUDcmxx7h+eRTDHT04uqhYzizYQvu&#10;HjyGc9t2YhfVfPPcBdhNG3lp9z5cOnAQh1auxeqsPMzjA52pyjCqcArhNdMep6UiMy7WTKWcSniS&#10;uU2kaqYS+hQWBMrVo8Lp+sKD4Qjl/VE/dN4fM6Zczw5DjkyFup4lQWpUmb+3VNoOAR0UHAGXO8aE&#10;P0GfyXtuq7hC5xnQee9mMg3zpbPwY6Ek0AOk6F7QBXgEUwoH4Vaoe6ozPtY0f1k17Fa4GBF0G+F0&#10;GQ5jywkrIZVqO7x2XUpuqTmh924FtSAXwMrRVRNv5eyE3Bt2zbtq5lUpF5uWw20W4goWIO9oKYrv&#10;D2Fn2wSGP77F/6Ci/+Wv75mm1dC6/3ka5uXm4slIF56NtqC+uhQ/n7+JmEV7McudDX93PAKpSoHM&#10;DWeZbq7WNFAaV66+61okTxPv27D7qHJuhi+mEKhpvAHTCOU0Wm0tV6SbYMYE60YRCllozRQTwlAl&#10;m3JwG3I7NJebDbo9QYS2/tOmw49KbQaiaMJGXt+uLbcr1OzQOYEEUV0jw6kC6jsgO65ebepJF87v&#10;rv7qCnOc/5e2GghjT0JhwuTn6iijz+i7yXFYk0uG8zu4+B2jGLH8DrKpCi0Fpdcx/B9z+HBsXbEc&#10;+zb/jCNU9hvnrxrbXkub/eLRUzyeeIQzF65g7uLVWLByE9Zv24tjZ6/i/LW7uH63ElfvlOHYucs4&#10;eeEaqhub0dzehXMXbyCd9jwkPBb+wZFUokgqkpOuKhLxqQXIKFiM1Jy5yCD485asxakzl42aj4yM&#10;4cmTp3j58jUmJx+bnFygDw5a9t3Oz5UODPcNmYq7F4+e4fnYY/Q2duDivsO48PMOXN2xF7sWL8Oq&#10;7DysysnHziXLcG7PHlw8fAh7Fi3DSipOodvDQi/Y5OQFKclYkJ+HwvQ0MyOqoiA1xcCfzEIgkTY7&#10;nnm0J5C/NQtmzcyrwjSC+buGoJqCmPdZwOv5sZ4lK9+WHTfB50x1QwpVsqkGXbXpajLzVV2SF3Tj&#10;NPk5bXVeAOH2599WBLOgsSEP5vcKYZphK7oZaELIv/VcU45uIGf+TXV3e/NtgS2ABbcVcSYs0K0c&#10;3Fhzc64KAKstXZ1nTDs6oVaubu9bte427N7Xiem8TjqiswqQuf0Eim91Yk/nY4x8eof/+O+/4C9/&#10;eYc+dZiRoi8oyMfkYDteTLShsuoWlh46jbDslQgKT+E/qwkkXMzTad+9oE/1k12nmvOh/7aUjo+/&#10;mYB/ynRf/MRceAoB/Q76DEz5aRpmsAAwtkmWSjfDhD9CvFCb3NwLeggh+9Gyh1FRBZ0NeiAtvkKK&#10;q20Abb+awQSt2tyDmKcrAhkC1vSBJoQagaZx0CbfVpMZI4jfV/vB/O6WavMh+09AV5/2cBYG5n0d&#10;M6B754RnoePgd4niZ2J4TgofrrSQCCTT4SQE0NIHUendDqxbMB+Htu3AcVr3K2cu4hZtduPDBtNZ&#10;prerGxup9HOXbcHyzXuweO0WbN93jGDfwHXa91OEejct/Xm6gCZCWNPQhPWbdiHcwYchMhUOVxLT&#10;Jw8Cg+nAgt2IiEpFduFSLFv9M5au3orC+SxAFq/DTbqEcarz2zev8fXLF7x+/Qajo+MGcAE/OGhB&#10;38lcvpOFyWDPACaHx/F8/DEm+0dQx0Ln1NZdBH0nLm3bbez5mqx8bJ23CNuXLMfOVauZnqzDpoI5&#10;WJ6QjtlOD1JDwpHhjkIh8+/5FJaSzEwsoJNcVlxM0FORSCWPJWDqGaeurTFyePzdNMe+FtTQZI5O&#10;5t9ab09TOAfz2bEcoWw8BYTHlHvr+VKOHRbOnDo8Av58rVlk9ayqA5efKuIoRpbaqzusbHwICwIV&#10;BiwcmEIowpyE2+WmyDkM6HZIyb+DTlC57yLgFuRxVhu7V8WdDNlvARzuobp7gTdwe/NuG3hj21Uo&#10;MCL4eYfO+Qclt9rW7f3voDNnJ+zRGTlIWLEZeZeqsa11lIpO6/4fX/C3v3sHtcz415+wbN4cltb9&#10;ePW4E+UV11GybhuCEvJpXTQqzQM/VcaFRFHJmZvzB5rCH2o6QyPQ1Jz2HfBZsBexN2tncavj6uI6&#10;ZepMTOX7mqt7lm4Of2DNDhIRas0C4uK14pgOeBiRAaFmrnblxHbbtcmPvdDbCm8q5whXwNRp8J0y&#10;Deq3b7qn0mVEUMlDlfPzfTO89Iewa/ZV4SfIA/ndgvkdTf7N6wpiO22wXYYVLAR+CIEuyIOmT0Oo&#10;FJ2OQdNLqy1XK7hmBNHCc5saFoyk0CCjVksLinBm/zFcOHoaF0+eReW9CnQz9+2nHb517Sb2HjyO&#10;jduOYJVAX78Vm/cew9nLpXhQ2YJrdx7i1LnruPegmha8CxW070t4c0OdyYhwJpoICommqru4jUR2&#10;7gJs26Hr7cUyFhqLV23BqrU7sXf3STTUtuDT2/f49fM7vHv7Ao+ePEL/wMC3secakqpJMDqbW5la&#10;NKK9qRn9nd1mCG3tnQc4tWErTq/fYkI16ivSc7B32SrsW70WO1eswuZly7A8MweL+CDmu2ORQUdY&#10;GJeMeZnZBnLBvWj2bCwuKEA68/UYQq4KOeXv6jSjdvV4WmdV3MUxX9b8AU4+L5qtRotlaLJHWXk1&#10;gaoHYyCfF800o3nlQghtOEEPJui+wZoj3o8pplwnU0fem+/TlalyToqvXnBUcLWd82/qcyFU9GBn&#10;JAIdbgRxG+S0rLvVS02wynITUqYlDgKu/uqKCBYE4YQ9XOqtcwimnXMbSJVr8zO2nXfRDbh0PROE&#10;XKAzXPrcfxJOXYshyGXxFbLwTv6e0UydMo9fxIbGdgx8eIH/+PcvtO5akkmg//EnlORmY3ywDW+e&#10;96Cy7DIK8+ciLDINs5iba9jpLKqDRqSpdt10deWPK9BnsQSVVbfXzfoxZOntdbTMRPyy+FTNqVTY&#10;qYRvpiri1AxC0GXJ4iLcSPPEMUeL5g12IYY/vkOWmp+1K8EEnqy8UXjuCz7tC2Z/U4GnZZWoAjzX&#10;SVUPVw25zvUCbmryGQJdtf1WqEmPx/l+CK+ja5lmvB9Cf8fa6u9aOblZ9IERMmM6XYVAn261qRN2&#10;rfmm1UAyqGLq9ZUaGoIsqkGWJ4YPeh7OHTiBB9fu4Pr5y6gqq2a61Aitw1Z2vxIPyh/i3KWb2Mlz&#10;lm/ciXU7DuLq/RpUt/TRrveguq4DDY2dGB6eQEdXP1au244QZxJVKAZhDtq/qBQEslAOdcRi5Zqt&#10;uHj1Lg4cP4O1W3bRLRzEgSMXceTQBVw8dwPdbb348O4dfvnlK968fYNBAq5OOjbsI3rNHL226iHu&#10;3ylFVel91D6oQOmZSzi6cj2Or16Pg0tXYUVqJlbTuu9dtgL7Vq3B7lUCfSmWpmdiYUIKCqMTke2M&#10;Rok6yeRQzbMyMDs12dj3fFr5dAKkHF2LGWrRBOXoqQQty+Ph7xZJNxRsOsdY0zbzmeG+pvnWDK9q&#10;QgujSofwvTAWCqEsIEJl8dVezu0M3rdZPF+59wy6x1n8nOy7HeocE0znpQUbQ8Np0/l3DewsbIKp&#10;6ALchJrWYjxGwS3QNepMoCf+v0C3+61b3Vr5vtln3i5LLuCl4MrVBTSvpcEsCgN6PF/LqjMHdyXx&#10;+lRuh3J1NbclE3b1puO+Bbo3UqjsGWmIycpF7vpd2Fldh953j/Bv//YRv/3+Ct2dD/GHKf/lX2jd&#10;Z+PZRK8BvbrsIrIz0hHmiscs2nVZdYUGrAj0n2hL1d11CoGSatuKbsFtHVMI8J8ItrZa+VJL65jl&#10;dQzwMzCdoWYw1byr8kvzfwn4H0efGYWlI/hH0GXnra0AFJgKWXRZ9TBBzvNd/HyYF3QTBDlUrxkC&#10;XWmCtm5eQ2tzRTN3V4Warq1KQbtiUIDbCm8puWCXm7BCih5M0EOo6g7aeCl6EgvA7FAn8iIikcsC&#10;rIg3eRWVfBNz1uWF83F67xGzAOPDe+V4cK8Kt2+X4fixM6iraTadVto62nGdx46du4ndx89jD/Pq&#10;i/cf4m55Ix7WtKG3fwyvXr3HyzcfcenaA8SlFCKcah7mSEBoRDytfAIKS5bgwpWbqGtqxYPqBuw/&#10;fg4r1u3App1HsPPgKfzM7Vo+FEeOnjG2/c2r1xjs01iHDqhvvRRd7e+9BL25roHPRQVunr2I47sP&#10;YN+azdgzfxn2Llxq1Fy93DYWlGDf8lU4sHa9qYHfuXYtVvDBW5SQipI4a4hqFgvx+Vk5WFJUaFQ9&#10;i3Y3JTLSgJ7C/FcDVdyEMZHKPpu56mz+bmbMOgHUcFRnMAt9fxbYAb6miU1t5dFUeHXACg0l6N4I&#10;pTuQlfdlIWBA5320w5f3RiouNdfkJ7aiq+urw+VBOIGWbQ9lYRNENTeK7ogk9JGmIk6W3YBOWO08&#10;3FSyeUFXSNEjzDEL8B+h/wa693OC2/6ck5BLzaXYloILbgL/T6quwS1qWhPsnuQ0FgrJiEpPMv3n&#10;M+cswdZbt9DzZgR/+/cP+O3X12hvrsAffP40BcsWzsGbp/14/aQLlffPIC0rEYERHgSEuMzytnYT&#10;2jTl5MxttS7WNMEtcL3bqQRoCkMLMGjp26nTqejTfI19F+h2+PDzM1QoUH2n0jLPoJ2fxfNnqEAg&#10;qNOZb0+nOs/itVTx4uAN02ospmeaKtOomprkwSEVlrrPkKoqZL+ltnyfsGqgiex7uKw4j2s/gvta&#10;2EGAK4y6m/OpxHwI4mnZ1D5rppqSXfSGBbna0gNpIYP5gFkj11Qo2GmEeu3pO2kkm2rZs6jmGmu9&#10;KDEFG0vmY9+6zTizm5Ct+RnHqKz1VOmG8jpUPajB7ZtlOLD/FK4R2o6OPowxfx4cmkRlbRvOXL+H&#10;7ScuYPWB4zhI8K/frabFJphvP+HZ87cYHHmMQ0fPIT29AHFxmdwWYu26rbh5+z5amBJ09/ajq38I&#10;ZYT95z1HsGDtzyhZuxkFy9YhvWgR4vi5DT/vQWNji5lYwmpX78ZAfy8mx8YwMTyCjqYWPLhxGxeO&#10;nMThrTuwd9U6bC1ZgHU5hVhAO740OQM7FizCnmXLad1X4+Tunbh45DB2Ll6OOdFJKIyKRxqfpRRC&#10;WZKagcWFRczT85HLB1lrmyUTLtl2DU/VkFPNOrMkPRvFfOjVVJke4kAsAdUMvOG+M3kPAmjnQxFD&#10;SONo4+Np090sJFwE3MH7F0ZV15xws1h4z2IhrmZe1aibWnWK1I+KrnxdoVFrEQQ6kq5SyyA73dEs&#10;ON0IJeAhdBWhUR6rpj2eOTjVV51WZN0FuwGeBZNAVcWZoBboAtsOdWtVs5h5TZCNRVcub85nYWA+&#10;z33v+wp7X3Bbx5gKGEXX9VgIcBvJ1+olp8kqEll4JuXMxooDO9Ex2YLf//6Wbu0FnVs1/jD1T1Ox&#10;dtVivH3ehxeTbSi7exKJyTHwZ46nQSn+/CG1+qVWvpxOQAW2tsaie0E3uTgf9CkEbgqh+olq/WeC&#10;rJzdbKnsCim+muNUmipft4LWXrPKmKDaE0gBr26roYTKTfjMOHNVgFFNrTbrWVRsQTuDINNG0zab&#10;tdO8NeAOvc9CQKGllxz8Xlp40cnvaFZx8YJuh2aNDWVI5QW2Pa+coFcvrO+gK1cMNVuHt/AJ4v8g&#10;x2GmhubnNWw1lg9ONq1jcXQs1uUV4PD6n3Fi10HcOHEZ105ewfmDp1F2/T5q7lejhrDfvl2BXTuO&#10;4vCxi7hDha+oakRn9xBa2/tx4141dp+5giU7D+PnY5dxu6IRvX2jePbsNYZHJhkTGBgYQWVFNcrK&#10;KtHO3P3Jk+cYn5hEF/PpHoLePzSK9p5BXLtbgY37jiBrySokFc1HXE4RotIKEJWUi+WrN6GhoRXD&#10;g6NGzcdGh/D61Uu8ePoMfe1dZkacs4eO4cjW7di/dh22lMzDGi06wHxzbW4Bdi5Zip3My7csXoTt&#10;a1fi4tFDOLRhEwo9hNXhQTrTsZRwF+akZ2FpUQmWFc/BHM2SSntuusASUtlz2fa5fLBXM8UpITjp&#10;vP+q2IzlM6iKOZ2TSsXN5PU0zXYaLbfm6YthQRHF39xJJ6U83U+94QJp1YMoLCxApOwmKBJ2L7hv&#10;zWoM7atzlzsyFol0KIlJ6WbcuVF4uo6QKCq+QJfyMqTK3yvVuC8wvaptK7hCx+337LCgTaRNT0C4&#10;gfw73GZwi+D3bhWWknOff9fk8kofNEbdjFNPgIcK70lJQ1xGNuLSMrFg3RK09lbi97+9xi+/P0d/&#10;dx1z9Kk+WLKgCC8fdxnQ790+huhY2paIaASHugg8Qffm4lrHWutWK8y61goeM7m4QCdsPxH0KYRp&#10;iprYGAJcsCumULml9qqcsyCfaeCewfBRpZ2CSjyDnze2XqorBeXfj1QJzlI7hjlatB9vONVTiyna&#10;66yFEnjZaC2aGMHc2ax9TuA1+4hmfxH05nyBzxtr5+sK5eoCPtjbSUc19EoN7Bxd+5o7ToDbkGur&#10;iQgFu0kxvAWIUXR+12wq0YKUdKwvLMHhzdtx8dhp3Dh1xcB9/2op7jCqHlSjqrwWt0orsYNW+uDx&#10;i7hJGG/dq0BVXQsaW3tR09yDY5fuYOWOI1i96zhOX71HRafSTjzldsSEYH/+/Bm+fv2M3377haX4&#10;r3j/4RMePX6Kvv5BdKiprHsAdczJL92txPp9RzF70WpkUdETM0tMM1xu4WIcPXYeHa0dzNFZOPR1&#10;YXJ8HBMjY2ihda9kfn7z3CWc2r0X+9esxQb+XxqlN48P+oaCYuxZuRqbFy02OfjSogKc2LsTR7dv&#10;xxwqeI6Zp515OH8TrVKyeHaRgb0kM9uArvXNokOCzf1Nc7sxPyUVqzJzMZ+WNC/SY1ovovk7az28&#10;VBYEBbT8JXQSRbHJyPfEm6Gs0cytNSFkBGENDQ0300TN5L2fEeDH51ddtAk7t75UertZTXD/2Lym&#10;mvdwplqRUZrQMQNp6ZmmA4yTll3Naj/WuDuVh5sadMKrpjHCanddNapNiAW4ase1lXp/e98UAJaN&#10;F+yCWls7pO5G4XlcObqVl+uadi5v5fWRZpy6QKeqa8x7ajpiCfqiNUvQ1lWB3//6Gp9+eYrOtkr8&#10;YebUGVgwJx9PxlqZp7fi9rVD/Ef5QzE/DwxywC9Qq1uGGEVXPm7XpGtfK55K7S37LutuKfo0FgSW&#10;nfczqm6H+SwVXDXwU6Z4a+EFuXeeuG+gKwi6L1Vd48LDCVY087AUB0txlt5aFM+seU6otBRyJAuU&#10;MAJvmrqk8gRayyWb5ZMJsvJmLaNsVF0Ae0G3ATd96xk6JgsuhQ+cNt3MHqv8XOmAtgLchlxbKbk9&#10;qs3MNMvvrRU+cmj9NNBieW4hNs5bjENbduDK6Qu4c+kWHhL0hooGlBO4Bwrm6jdKK7DnwCkcPXsN&#10;pRW1JtQxpr61Bw1U9VtlDdhx+DyWbD6ARat/xq07FVTxMUI8YmKc0H/48BGfP3/Gx48f8e7dB3z8&#10;9MXAPsz8u7tvCAOjj9A9/Ag17X04c/OBqeibt2w9ctTOnj0Py9buwv5DZ5lG3EFjfSN6urswPjaK&#10;kf4B1Fc+NFNf3b1yA+f2H8T2pcuwJnc2FjL/XsD/8zjTkuvHTmL/xi1mbbG8lCRsW7MS52nfF+TP&#10;RjzFQrO7xNFip3liUJyh5YgKqejZyCQwytOl6NEENdnhRAkt7urs2bTvGZhDSDKo0tF8njRphJa7&#10;WsiHeVl6LlbwnMWamJLOKVzTQBFuraGv7quaKmoGCwbNUejLfF4xUwrOgtuGW51nrHZ2QW6PWNNo&#10;S+b9dCKZWbnILypGWm6uyct/VHS1ewt0rVkQzf9ZSq1adQFuVNuAbzWN2aou1VUvN/WIUyWeat+l&#10;4g4VBPyMIlzXVUHBYwrl4pai6xqy+lZYOb2l7DEsGGNZKMWkZSCeKc/KdSvQ2VGO3//yCh++PEZT&#10;3T384c//7U9eRe/G49Em3LpyADFR6srqhr86xqirq5ojCLvgtqHVvo7N9KXac18j1qYRVIW1prVs&#10;uDd4TBbdfn/aVEIv0H+ygLeb3vSePW+cNWHkTMycpvxbc7KFIpV2Teqgda5jWfDE8O8qovj3zNTL&#10;hNbUrhNU9VIT3GrbDiOEEVJ03nTl0QJd52mr0OfMPgsO1dbbYWriCblZgJGfMxad5whyl3I6X/WS&#10;U9u6KuyoOHxw1HqQn5xOxZqL7Ws249DW/Ti255AF+uUbuH3xOqrvlBOeBpQR+pv3H+Li7TLsOXoG&#10;Z6+Vory+7VvUEPS6tj6U1bXiAuE8eu4WNu88iePn7qO1Y5hqPuoF/Qk+ffpsQH/z5g0mHk1i/PEj&#10;jD16ioHhCVr3SYyMP+f+I7T0DOMmU4O9xy9g5ebdKKSyJ2eXmHZ2OYr9x89iz6GTuH6r3PSJ11pr&#10;ytPLb5bi4La92L5yHVZTwVdk5WNOTDI25ZbgHj9TffseLhw9icLMHKRTYeYXzMbxPXuwfuUKxDgi&#10;CLIGL7mQxny9MEOLMOabbYonGvG04rEO2fdwMyRV88utyi/G4tRsFEUnINcZbZrnNLmkCtBFKVmM&#10;TCp+uikUNJpNllxNaH5MvQKYbs3gvVZubsJOPfXMct+ugLPHnKtgMOCrAi9AYzXC+PzTITiZVlDZ&#10;c/ldculgEjIzCCohJmSCPjwmhiqagngeV6WaoDMVarHfITTHCeaP4aESR9OtaDIJFQpqM7cLA4Vd&#10;QFjt5Slm3zgAfZ7XVEjNbeC17+H3iE1NRXJGFtatW4XWtvv45dfn+PL1qVUZN/WPU1CUn4nxwUbC&#10;3oEbl/YZ0IPV7ZU/ht3FVaGRabLtsupqPtOxaXzwta/adGsta8LK9/9xy5tASNTE5sNj0wm1YpoB&#10;XKDPMOeY93+YJPKfQU/ij58REcm8LRKpLOUTeUMEfBQ/6yZoUfx+qnF3UpnVs0q2Xfl58LSpVN5p&#10;BNOCXRMJhkxnAUCQzaAagc/PSNEdBFxhg27l51aHHoFuh+D+0cord1d4aDPz+ABuWr4GRzXg4/xN&#10;3Lx0gwXoDZTR/lbdLUfNvUoz9vxBWQ2uUp3P37yPk5du4k5lPeqo4NUt3ahs7OB+Hxq7Bk0I+mt3&#10;q3H41HXsP3YD5dWt6FUvtuFx9DGvnpx8xLz9KbeT6BvoR1tPFzqYn7f3DNDGKWjhmfe3947wuoO4&#10;yYLm0IXrWLZlN9KLFiJvDlV6yx5sZKG0hseWrNqMnbv2oVnzzff0o/TKLezfsgubF6/ElgVLsZpu&#10;JT8yDrvmLUUr/6fO2kbcvnAFCwvnID4qGml0NSvnL8TOrduQS+WOdkYhNiIKSe5oKn46ilkgZNL2&#10;R1OlVQ8SR9gTXZFmtZsiwivQS+gYUkOcSGMKmRLqQAavMZvgF8YkIp2pQBxdgqb41ghDH6q5IoDO&#10;wLSdc1/Nago9p6pANs8wYVclXAivFxZuga7RagFU/ACqulLVAN5DRbDeZ8EdERmN2KRUxAimtFQq&#10;uMCzlDWSObJtoS2wv8Mo2AWi1SRnNcupoNDnNZGEjqsiTupvgWxZfdvi65g1GYW1r78TpRlnfvhb&#10;1ncg6LxmDEMz0K6lore1PzCK/ttvL9DcQEWfpi6wJXnGur960omr53d/U3S/gDBTEqriTT+Surja&#10;tewmL1cQSOXhgvp72MALcNWyK/hj06JPpZrbMBtlJ/CWmnuDx6ycnZ/ltTQDTCg/65wRSLsegESW&#10;uJmOKORGxiKTJa6abQR/Km+IxiJ7+D1dBFRjxDWqTLm62rhVWSdLHy77TriNTafyu1jiGwvPh0XD&#10;ZN0suBQuFjpSegFuFmxgia+ur1JxhQ28/Vpt/i7+PhoHnULl2bl+E3Paqyi//gAVyrnLqtBY12QG&#10;hPS0aSDJIB7WNePirfs4dfkWFZuFQFMnmqm4NczNKxraDdxNhFPRPjCOWubY53i9rXtP4ea9h+gd&#10;HsXA+CP0DtHG9/bh0aNHeP36NZ4yX+8e6ENrZzfz/C408TqtnQMG9I7uETR3jqCCuf9FFjSbqN7F&#10;KzeicPEaLNu4A+t2H8Da7Xsxd9laFM9fgv17D6G0tAz3bz3AuYMnsGv1RuxbvR7r6Viy+Puvzi7A&#10;3TMX0Mj/r4Fx+tBRlOTMRmKEB0WZedi37wDWbdgKD5U8nOlXpCrP3LHITkhHKo9FEbJY5textOxJ&#10;7khk8LcrTEjGwtQspPOeJvD3NFva6gR+XuPQVUmqVVnNWmy8f9NZEEvNlYubrquCncouu64mNduR&#10;6lmWokvN7fZzga6BL8a+E/JAusUgikgonykTjkij7OFuhrd5zQBGSLW1c2WFDZ4gtF9HeO2+OZ9h&#10;zxbzLQ0gyHYvN1vNbdj12gLdeq2/Zf9NU4Bw3/7bNugJtPFr1ixDe0cZc/RX+Nvf3qCr/SH+MP1P&#10;U7B4XoFZjun1U4J+bieiXGqDjLCsuWzPLOY3tOjaWrXuFuz64RSCXRbdBlzWXbZIU/L4+qmbYQhz&#10;pzA41VTBH9Oa2plQU7Ft0KcQcJO7/zSDgFs5uxbUUzfHEKqn8mAHrx3N75DIlGI2cyjV6BZ4aAVZ&#10;ysvSS+Xj1UWSub2biqwmGQ/zskgBzOuE0sYHMfdWDb6GMpoZbNSMJwXnaxcfHDehdxJurYluDVzh&#10;e3yAFFbburVAhLrGaiGHCH63CKqEmw9IIr9HRnwaH+AkbFiyFtfOXEFVaSV6O3swOT6B8ZExDPYO&#10;YIL58tDQBCqqm3Du2l0cPX+VwD8gyASyd4iK24OqxjY8JPgNHf0G/sGJ55h4/hqdg+O4zRz/dmUd&#10;WvoGCG0v6prbMDA4iA8fP+DXX39lfv6Zdp3K3dSKhpZO2vw+KjpVnsreQuDr2/oJejeuPWzA0Rul&#10;2HDgGBZv2o41uw5g1c59WMb9okUrMW/JShw4eAxXNRsOC6Lzx06Z+oYdS1djeV4RMiNjmEfn4vye&#10;g7h66jyqbqtDTSUt/h6ke5Ixv2iBaac/dOIC5i5YhggqpItK6qYzi+K9sraEVyPVIqX4Tlp3J9L5&#10;3CTz+dGyV0lUes0OE0kYQxma/kmrrGi+Ax8WyD68B9MZM3n/TBs577+/N9Shy8rLVSCojon5uQHc&#10;wfyc5zD0bNo5e5CUXbDzOwWpUo8i4qSgOFyEkv+rxqC71dWVoW6vgli95aTSUlobRBt0W9UtoK0C&#10;QefZaq6wc3lBbYNuKfz319a+NYGk3YRnVfbpsxoEQ8jpNOKo5nEpGVi5ZhU6uiqp6C9Mz7he9Yyb&#10;+cc/Y+ncfDwea8bLJ+24cWEX3A7+OPwRfKhQdo5uW3gr11HuQ9vKH0HjbQW6IBXolgWnOmpaqKQ0&#10;sxLk/oO7cOvORdTU3sft0iuYO7cIM6mwPoRMFXAqHL4pO4G31N5qYvMN8DMjzTQxpCZpjOD13bTy&#10;su/K3dKCHUgh+KncpkvZnZHGekdSkTUzSRIfLFl+rX2t9vWQ6VR1gmnVlluVaVJmB/9H2XDT+4pA&#10;q5lNW1MJR9UwlXL8DnZoEI7GSEfzoUkIj0Z+ah4WLlyB5Ss2YW7RcqxcuhEnj59HU0Or6Yzy/u07&#10;TIyNoZsq20M1b2zuQumDWly+XU6VvotrVOiali6CPIJuKnW9hofys4Kyc2AST159xLuPXzDx7DXu&#10;VjXgBK30g4YmNGsCiYEBvHn3Fp+/fsF7wv78xSv09FG527vR0t2Hpq5eNLKwUTSwYGgQ7N10FJ19&#10;uNvUhrN3y7Cbqrzj5Fls3HcYS6nA85evN7n67buVuMV8/cypi9iwZi1+XrMeO1ZtwPLieUjm/Z9D&#10;0C8dOo47F6+ihtdpLK9CKVOVreu3Y+uWvTh55hr2HT2H9Zt2IiUxnUoczODvyd/XSTV1hzN/d0ch&#10;RpM58HU075WHAmNcEqFOiOJ7TqdZjMGHBbMP760GpJghpXwurBFoVn2RLUw/hmnOpapL8TWaMsD0&#10;aVdObi0NJsCtijnv0NQQChMdgT+3YXyWNGGEgyLiIOju6OhvQ1EjCZysuJRZHWlswG1Lbe8rpL6O&#10;HwsBO0xh8L1ZzlJuC3TrtWXh7dc2+Db8psNMSprpHRen1WHSMpCQkYc1m7egs6caf/3LS/z6+yvU&#10;1d+lov/LH7Fp9RJ8eK1J+ltx/fwuuCIEciimUfl+tO3K0a18h1acP6DymECWfGpGm0YIZb0FutY4&#10;N+ubswRftnw1mpprMDTSgc4u5qAND7BrzyYEB/sT5hnGyitPt627lN5MAc3jviyxtYLGjyPSNNe6&#10;VFSziGiSAa3iEcXv5OHN0jK3sncCPYw5uOBOZ36XyUJB9i+Opbm6xeohks1Ws1gQ3UMwXUJ4QLhZ&#10;mlmVbOptpVDObRUKsuoa9WaNfIvgZ6MdLuQwF5+XXYzlhYuxbfVW7Nh5CNsOnca6nYexYuMuHDhy&#10;zgA9OfmUCj6KTkLW2NiK2nrm51X1ZujpldIKE5VU747BMUy+fI0nb95xfwgPG9tR19pHWIcxPPkC&#10;L968x/jTV3hQ24JD56/hHvP8R89f4MvXT/j4+RNeal72t2/w4tUbjE48YX5ON6CpoLpo4Xt60dJP&#10;B0BHoZy/jupe0z2A6s5+lDd34lp5DS7crcCl+1XYT6i37DmMM1fuoKK2DWWVjTh46BRK5sxHvmq6&#10;Cxdg9fzlyE3IQFFyDm5SsVsrKjHZ3YMnfX3oqGvB9UulOHv2Jo6dvs5U4xiWrliP1KQMaLHDIIIX&#10;zEJU21DTJBaGMIKl8eVaKFEVm5oXQGPMNb48goVBMCEU2FJyu+37WxB2PZsK+zmVGOk5VdPwLFl4&#10;FhQKf1p027ZrRNuPzWsavRYYwZxd3V8Z4S4WPh7aZELuiKJtJ+gae64BLFJ0gS61lqr/aKX/Gfb/&#10;1773c5aiWxVyFtTfbbuOW2GrtwW9fZ6O69zo1DRu5RKSTAtAYkYetuzcjZHxNvyd1v3rry9Q30jQ&#10;ff88FetXLMS7l30G9AsnNsMRzh9PEz+ypPzRpquEtF9rtJqUXE1m5n3CIMil7FJ05eXqGKMOCDk5&#10;eViwYCHy82cjhaVPdHSMGZc+bZqPgVxKbrsBqbnsu8802XaNOKJ1543U5BBaWFHjkNVjTtP+apYX&#10;M4+cjkl5eZ4q5VSJFjhlmqmNzwzR1E6xyOP3UC4fTZA1KEKzzErNfVWgTPfn9fnQ+YXyGiw8ghyI&#10;CnZS4cN4bQ2uUVMa83MWfq4g2s0QJxKZX87Pn4O1C9dg55od2LfrKPYdu4AD525g57FL2MDX+w+f&#10;Q0VZAws6WvCmdrR19DJH7kd1QzNKK2tpwetws7zW5ONdw5MYefoaz959xKtPXzHy+BnV3GpHb+4a&#10;Qosq03oG0DUwanL5w+dv4HpZLcYeP8GXX6j2H+gYHk0S8pdU9w8Ym3iG1i6qOVW8vrsXzbT5LSw8&#10;mnsHmfNboEvRawn6w9Zu3Cec5U0dqKHFv1PdaFKJWxX1qG7uxa27tVjBgiyOD5LGdLvDPchIzEQm&#10;Qc+Oz8S14xfQW1uL5/19+MTvMNjeizu3HuLchVKcungX2/cdR2ZOEZwscENZOAcHS0GpxFJYbkMI&#10;uULHAgMDzbwCah5Tm/csKa2avmirBaUUXMBbym61g2tEmlJLPZ+2sus5VWuQOaZzWFCYZjaCbym5&#10;pewW6NbchrLuyvHVSSbCHckg3HxuTERJ0a3Q3HAu2XFvmDHqXtDtyjLtG9vOsCF3xFtdXW3QFT+q&#10;uWXRv8ePSv7j6++gW7Xyao/XUFnNIZeRX4ITZ8/h6Yt+KvoL/PrbSzS3llPR/+ufsXHFYrznG8/G&#10;W3D66DoEhc4yI9VM11f+WIJ5Ou2y9g3kDBtw/aB2E5s5xgLAPsdH7/GHnkKQ/qzmNObdP02ZgT//&#10;NI3qPcMbUnJvBR7jz4Re5yhPD2Dp7E+bpznZ1bbu4+NDyz+TN4UlsB6SGdMRyBQgcJbGm/uaGWJD&#10;WAAE8pqz/nUaHD6aBMKDLEcMc/g4pPMhjWZJHu1w0xLG8FxeW+kBlV2z3wTx7wXP5LV9grilI/HV&#10;rKPhJp908OFx0NJ5XFrEP4H2fD6OHjiBi2dvmEEiOw+exWEq2IlLyrlv4yQf8AtX76OiqgktUmVa&#10;8NqmLtrxdpTXteIe8/NSWvAH9S1op5L3jT1B9wAV/clLvH73mSXyE5NPVzd1E3gBawHa1jdqauWP&#10;XbyB87fuM3/vw+SzF3jG9ODRs+d48uIFntAV9I1Oos1Azc/ynObefqPoyutbuW3ksUYqepea3HpH&#10;TGGjWn5Z+iqmEBWE/iELmarGbpw6dwvZefOtqZA88Qjh76Fekw6nBy5HNFYtWYW7ly6jp6EBI+3t&#10;aGJBcb+0DufP3ORvc56p2hK4mGZpRuBQfi6ESm1md2H+bI8Lt2Z7Idi8fxpTrq2v7j+fQ381dxmr&#10;rR5vIfwMoaaICGh/FtiacVjPoQ23jqs+yWemNVmpXqvJTKHn0VfXUBB4O/Q3dC1VxIU5o4xd/wY5&#10;wxVFYPm/R0bTcjNcypcFN0H+ZsW9Icil7Aobdh0T5LY6W8BaHWkEu46p2+w/j1wz7ew81+xzq7DA&#10;Z+HBa3qYp0cz4qjumic+IyefTvIgJp50429/f42//vUl2lsqqOh/mo4tq5fh3fN+PB9v/Qb6NNl0&#10;/YAEQNbcHo1m94wzx7hV85rsvLamFp7nqcPMrMAQBIfzgQh3MKfhP8AcTL3rnFGxCGDpOmXqdC/o&#10;lgNQbf1UAvpH2vkpPKZ12fxUYvNhUE85qb+Pj0a90cLzmJnzjQr/PWbCj+9pYQczVRULi2AWFuFU&#10;YgdvdiQfkljm7G7maJEOJ2KjPGZWGU1tJcg1DbRAD+T5/izUgn1D4GSJn8QbnJ2YRvVKRXp6JnJz&#10;C7Fg7jJs3boXVy6X4nZpNc5QuY5fvIPTBPvk5bu4SgWsaR5AVV0HKqtbMDRMiHvHUNPYhQc1LaZd&#10;XHG/phnljW2EcAg9I48w/uQV7fkHAvsKfbT6HYRaHWZqmru9oA+hrX8M9R39OHO9lHGH6t7Kc7rQ&#10;TOVuJdQdBLmLeX7XkJXrdwzQDQhydYWdfIzHb94wPXiJYTqG0acvMf7iPXrHnpq8vZV/r7FnyEBe&#10;1tCG+0wR7lDVD9GppGcWIi4+2YT6hAeywDTznxPcGDqmhQXzcerAcdy/Vop7Nx7gyqU72LZlD3Kz&#10;isw5wSwwwwhRMGEycxJISRlWjm2B/T2s11oxReqrrQC3p2EW8IJbsxnJmsummy7ZDDuttOuUjH03&#10;5xJ2fnYG9/XasvSqsOO1vKKmfaWiqmlXk5qx7N5weqjEmgsuhqFpov4JdEFnIOdrVdJJwQW6BfcP&#10;qs783gLVVnGBa1W0aWhrBAE2PeEULAi0dSbyOj/Yd+szVs2/JqYU5FrHTfPFp+XkYt2mdXx+GvD3&#10;/3hLVX9uNa/N/Nep2LZuJT69Hjagnzq8hrk3AVSNJf9x/ViCXGpttt7Qj2pvpd6C3BqtRvUn9AGh&#10;wUhIScby1atw5NQ+bN29AcmZyZhdUmRs0lSCPnXadALPPN2r4tpK0adS4a2lkwU7t1R0AzqPqwDQ&#10;kk1mAUZCbXrREXKf6dNNTJs2DdOnTMXMKTyfoUkhZ2piCp5nr66qPNDjdCFCdo7H7ZliNR+8g5Y9&#10;KSYZmUmZSIlOQipLb4E+h4AvXrkeG7buw5FjV3CaYJ+5cBtnLt/HhZvq9PIQF25VmrhVThXvmUB3&#10;/yMD+OTka/T0jaOypvUb6GonNx1jmtponTvRTHV99vqjUfNR5vQ9A4R1YBxNtO2CXaqu5jWpbzOB&#10;v3inDKev3eExpgUEvYbXqGntMK9bmId3aj52RufgMNoG6ARo2yeYu7/75Ve8+/QFz1mgPH35gU7i&#10;qQG8rW+MSj+KOuXsje10GvyutPP3HjbgwNEzmF20ANk5BUhOyaB9jzagq5lKC3Q4Qt1Ii0/HykWr&#10;sHnNFqxfvQmL5i9DrCcBYZpDkClPIFNBKbqWyQ5iPizYpdw26Arl37LlCnVPtUG3YCeIVHHTNMbX&#10;aiYTmOoEo2dQYJu8nK9NaxBfS8k1vZlCz7GBmmF3itG+4DdToHFf/UbUbi5FD3d5EOENKbqt5qqc&#10;k7OxQRfgAs5uLtNaatb2u6rLzmsr0K2a8x9stxd0HQvXewT5W393HrP7vNuDXmzQTUHC0KIR8UyH&#10;FVoUIjkjE6vWr0FbdxV++f0Zfv+NhXjtHYL+L1PMIIQPrwbxfKINxw+sRUgYVZr/vEo/Y3/UBu61&#10;RrLmgl6WSK+/2XWzlcXnZwm6ciIHVbxo7jwCsoiA58HliYI7KtrY9anTCDaVWyousP8sS8/8/ifl&#10;/Qw1r5l+8IKQN0kDXTTabRpzeNXUK3xYKMxgYaN2d9XQa+jrtKk+1pTPKjgEuo77qAZ/JmbxGlrY&#10;QeuzOUIjEMZ8Uau1aPTcTBZUs/jdY1xxKMqbgzlUqFzNv6b1u/KLsWHNRmzZcxSHTl/FheuVuHS7&#10;CueuleHSnRpcK2vCjbJGE9fu15ttWX0n2vsnqdJvMTzxgjZ8CFUNHagg3MqxHzbTxhP26rZu1DHq&#10;mdcO0L6PP36OgZFJ2ngqMkFv7RlBIxVciltLa60urI09w7hTVY8rd8uNNW+lWpva9A4rWmnZpeTt&#10;/XQAfXIBVnSPjuMZ8/c3Hz+zUHmPsUcv+DmmFG09pvBQU151e4/J2Wt5nYctHbhVVok9B45i+Yq1&#10;jDVIS8+hZY9GWEQUFTYcEYTcyYhhKpSjTjCpmYiX4hGYQAIVJEtMKAO5lbKHUTGdTk3USNgIt+Yl&#10;EORWrq2cW3O8aSkkukFTWabc3Qo/FRiEUWv0ycoLdqWHCtUR2Vu72VdAq11cPTz1vPrQzlvHIhAS&#10;7oImMdX7xrqr0ApzmbbzMDqVcAchp31XOOhCv4FOyP/BuqsjTDzfo2s1IeVVjXyiBbqds2vfqLAs&#10;t2A24NqVbVJ+FQLM3anaznjLrptQrzkqv/a/vS9HQMA1ei2GhUU8c/N4KnosXyempGI1hbuzpxK/&#10;EPJff3mC5vr7+EPAH6dj5/rVBvRnk204dmCLWU96OvPTKQTWBvybigtoAmEft/uwy37bIdj1Q6vU&#10;1I84iz+oWcWFxwW5ycMVZn8m/kSABfmfqO5/5jFzfQO0dV1V7CmHt5vgTPB81cxbnW94ntmykFBd&#10;wA+hY/Z7up7lBpQf8nuxADNt9iqo+P5M5vQeVzwKCxZg0eLVWEq4V23Zjo0792HPsdPMvW/QLt+n&#10;elcQ8CqCVmvAvl3RjNuVzYSvxdqnXb/0oBp3qd5N3SNoIETVhKmaMMsWS5nt3LiOUNXzvVrmxU1q&#10;6+4bpO0epe0eoypTaXuH0az2bzXJEfAGWusW2vfqlk6U1zawILA+08KtopVqrtC+jrf3K6/X1gK/&#10;f+IRHr9+R/v+Bh1U+4eakqqtyxQQzYS+qdsqNBq7+lDX0Y2rpfexbcdebPt5F/YfOISi4nlwMC/X&#10;gKdIpTWZ+chlJCUkI5kPZU5KJtK4VWrkIjDBqvBiwRoYGGQGm0REOOFyRRrQZd1V222ptzVcVACH&#10;qf3aFc3UgDBK+b3v+dMVhBNEM0kEoZTKz/A+Hxpbrt6Xs7QV1Hz+bJXWM2hXJqudXRNLaAYZTRnl&#10;J9tOQZOq61x1fRXwBnYCrimgFJoo4j/N0Qm64FYzs45HxyYjilCqx5zay43iM/65Yk7vW3m7laMr&#10;BLzU2nod/63/u8nTbYVXcD+CoeNmbneF1J3XS0xLxdp1y9BN0P/ytxf49ddnqK+hovv9y1TsWLcK&#10;Hwn6k/EWHN23kXaMoPlp+WP+YPyBlYtbo8+Ug1u5uY4rTN6uQoCAKs/WD6+mtp94nn3On/j6T4Ts&#10;JwKpjjEGbsafqbD2yLafqLx6/Ueq8RReSzZ9GoHWNe3ZaUyHmm9B9SbIVnu7QOa5BnQpuRVWU521&#10;r+tZyi/YlRYIchUQVppgbz1RiVi8ZA227TqIA6cu4OjFG6bN+syNe7Tl5QRc9pzb0ioqd4OJWxVN&#10;BL0J92ramXe3425tG65W1PG9OpTXtXsVsg/1atIS8C3dGHz0EgOTL4xaC/S61h7C1kNA+wjmgGle&#10;6xwcRXvfCPPzfp6nyjNVqg1QnYfpALrwsKnFnGtCo9So4rLqgluh15aya986rm0vlV3w1xHyiuY2&#10;A3pL9yDGHr+gnX9j6giGxx8R9h5cv/cAm1jY7SLs5y9cwpp1mxAbS5sYl4KFi5Zh2869+HnbLhTk&#10;FyKauW2KKxa5CalIieXD76QqUu01CYSdk5v53MI0UUS4CXU/tWvTrc4rVo24g/ZZq6Oo55reE+yz&#10;6Oz0vmrL1YVVObsAV3OuBbtyeym6cnPBzn3l66qVF8yEXLO7BoZTyRnqKqtjNuh+dBIKdZZRT7gw&#10;upQwOlBtHfwuZvEF/l9akMFtAI2xQKdKe+IIHW29FmfQaztn/xF0bQW5trbSO+JUAFhg26Dbodlm&#10;FA5ezxrZxn1ulbc7qN5mdBsL2BiTo7NwZSSlp2Hd+uUEvQJ/+etz/PbbM9RV37JA30lP//7lACaG&#10;mY/tXEOLxR81yPGtw4xKQ1vJFdrXMdkeqbo55lVaW9FVABhlpoL+kQD/ifETw/RtJ1RSdHurkKIb&#10;VRf03JrusdxatfQ+ZvuPoH9XbZ1rh/1a0JvXP/FzDKPo3pDCC2oL8O/7UvuYWFmfn7Ft7yEcPnMF&#10;Jy7exqkrpThz7Z6B/Mrdh2Z7/UEdAW/GTebjtyuZy9Z00K53m3jQ0IU7tS0opbKr5lpqrppsAV9N&#10;oGXdVak29vwdRp++Rtfg+DdlV+eWZlWqEciuwTGj6IK8rXeI5z7Ho5evMTjxGI3q3trZYyrV+gml&#10;HIBxAqrE8+bnP4Y64lhwM21oakVNS5vJ5wV6dWuX6ZE3OvEUT588N6PfXhF4FQylFdXYsWs/Nm/a&#10;hrNnL2AroZ7P/Hvtui04fPQUTl+8guMsAPYcOoRCwh5PS5+fmI7c5HTEUvnD+Rxp0kYBLfW2J29U&#10;T0mBbnJ1QqwmLi2NZOfjUm6td6b6HFvRLdW2mm11jg29erpJ4RU6php5Pbd26Fk1+Trfs3rPfQ8p&#10;uG3dtSaBnmkpumrdwwl4aKQXdDMhhbUQg0IqboMu6x7ltfSRHkIvay2wvSr+o5ILcht8ha3k9hxz&#10;2lclneIfFJ3HLcvO92jXndwKdE1mEcOIo3uIZ+GRmpmJ9RtWoru3En/9+0v8/W+v0dZUrlp3X+zb&#10;+jPevxrCo9FG7N62gjeEJSzzoJn8cZTbGMAJggBX/ESAFPYxwawmMrtCTbn6FC/ABmIe/8lUuhFC&#10;o/xSaKs3nf0ZAzXjTwLbu6/3fiK41vYfQf+J+fdPppnOmqjCPm4XOArzOUKuray5Qsen82+bobH6&#10;v7hv8n5+p5lU+di4VKxYvQXb9hwz7eIHTxH2S7dx7sYDC/D7NXjYSMjaB6mqzGmbBBzz285hlDd0&#10;4kFtO8pVu17fgXu1ragyoPejgvn5Q9l2Al9LRVf0jz/F41cfMMBtA219PfPjegHc3Ys2KnH3yDgG&#10;CPXgxBMC/hbvPv6Cj59/w4vXH9ChzjAdnXjy4hUmNDnE0LipwLMq8Ua+wa1te9+wcQX625X1rabH&#10;XTW/Sx0Bl7tQjq7PTDx6ipfPnuPj+w8mxh89Q2UNn4m9h1FUsgBbtu/CmQtXcYXpy1XGzdJK3Kyo&#10;wYXSMtMCcPj0RaxbvgkLMooxPzkHRfFpSKftjaJ6RtIqRzEiwjRDq9Y803LEVPQgq+1chYD6mlvK&#10;HcBznHzfaY7LvkvVZzKV/B6qwLPmbBfoQYRUoIfT9qupTPD+CPv3UOcv5vW+1vBVq3092LTVS8kF&#10;uUL929VJJpxphlZQ1eqpsuvqKGNC+TLDnk5KQ1bNOHPNOkMFViFg2tYNzNwSblMDr8o65u/aRvD1&#10;9ymnbOtu9XsX6MbW8/PW9XidH/adLDR0HXWW0bJQpnktOQUpGZnYsHEVuqjov//lOf7+99fo66zF&#10;H2b9yQ87Nm7E2xdU9KE67N2+kj+aais1RJVKTtusXNqqUSecDFlsk097bbeOCRobMFl3+z1jywUl&#10;YTPvESzZccuKC0JvpxntM/5E6/6nadwy/sz3LKht0L/HT1OmM6Zi6nQfXuvH49Z1tG91xrHgtwoX&#10;/X3tW+mADbr1vmp8AxAdk4QlKzZix94TOHDiEo6cvYZTl+/goteu333YTKV9jIGx5xii9R6mBR9+&#10;9Artg49QSejLCLi2Bnradgt09UYbMso9MCZwn6GFNl7gyTIrvoPOfLm7hxa9Dz0E/enb93j58TPe&#10;fP4FH778hveff8Vzgt5Di97SSdBfvsKz128wNPbIAp22vsuouJWTK19v6uxDTXMXc/pmFlIdlnPw&#10;pgOqL2jid3n84g2v/xWfv3zGl69fzPb5q7eorm/GvkPHkF80F6vXb8bdBw/RxkKtqbUP5dXNTFPo&#10;algYnLtXgUt87wILgF2b92CFhr6m5mJhaiYKkhNQlJaMwpREpMVGI46RSgVKYZ4aE0X1JPRa2TQ4&#10;lOrqraCTZRfogtx0ZmH4qiMNIVXIotuzueo+6rVq6a1JHt3GitvNbHbIos/g9TXTjAbAqMecFmtQ&#10;qMtrUDjzdjUJ8xqqedc66Fp3TWuiO7gfwe+tvNwbzcaOAACs2klEQVTEN9AJHGFVjbmx38Z2U4lj&#10;LdDtSjjt/wPoDIFu2XY7dJ6U31J04wKMA7DVX+dbWwePubwVftG08aZ5zbsG+4aNq02O/ttfnuFv&#10;f32JQTPDzL/Mwo4NG/Dx9QgVveEfQJflUZOFaSef+b0JzYZeWxt4DVM1ABEos1ILS127kJjyA3D/&#10;HBag3xXZXI9bKwSuBbt9ngW94Obf9JFDUEGhc6z3LXC/n6/Q39GDYFfo2ZDrtb6zDb7ec7njsHDp&#10;WmzdfRT7jl+kLb2Js7TtF26W4cq9h7hVXm/UvH+ElnnsGXpHnqCjf5w5+AChVk21FTbsVdyv7xpG&#10;z+hTPHnzCc/efMRTbvvHnpgurlJYQd5A4ASgQG9Sd9W+flNZNvqUeTOt9LO3tNPvPuHtx6+YfPoS&#10;vUMjaO3qJqAv8eHrL8yt31LVad/7CLi3Qk618a3M31WjL8D19wR4e98o1X7c5P/17cz7WdCoFv7D&#10;56+8vv7OG7x6/9aMZy+rrMXp85exbuPPWMf8/NDBEygva0AHYa/m/1fW0I77zR0obWzFxXuV2Hfx&#10;Kjbt3odlcxZgTkIaipm3FvFhLNGsrwQ7jw9vFlUojw9lJoFI1konLqex84HKkano6j8hyFUZZ9fI&#10;28qufaut3Qu6cnTaeQ091TF/ulDVqgtq+9lVxZzVvKZmNLWf8zMGdF5Dis7wZ0Ej0DU0VaCbXnGe&#10;aKPmZhut3m9WE5ppSlNlnIGdKk5VN7PCeEEV2Kp1t+25bdlNDzr1jpOaa2vel5Jbaq6t1YFGcFtN&#10;cv98DTts0D2069H8Pa0OM6mMdOboK9BD664c/a8EfaCLiu7zLz7YuUmgD2NypB57tq8wC9LZoMu6&#10;G+D5Y8qm23m1erlZFlsgy4Zbai1YfuxFZ+y+97hC58jW22Es+g/xHXJBahcGFrA/gmups8CWcn+H&#10;XADb5/x4vl1z//3z1nfSVimI6hX0WqAvWroOO/Ycx2Ha9pOXb38D/eq9Glr3WsLZRdV8REWUKvcy&#10;32Xe3dz9DXDTo4whda+gja8jFF0sEGTVB8cfo2d4wuTeUllZaDWBqR1dlXGq6ZZ1b2F+rCYx2e/e&#10;0QmTl08+fYU3H75g4skLKjpzboI+OvnIKPHTF2/RO8Acnbl2ezcBp7XvHhxlQTSOJjW7tXVjePIZ&#10;xvjZ/tFJdKjZTU6iU3+3D30jExiZfMzvOMbvx4JphJaf17jHHP3KzVIcPXkWR4+cxKUL1wl6HVqZ&#10;jrR0DKKWhciDJsLe0IbS6iYcv3UXGw4fwbLV67CoYB6W5BRhaWExFs8uxLzsHMzLm42irFwUUukL&#10;mU+mpjI/dVgVcgFBzJUJs4COcLpp3zXKTGPHvbPGqBAw+bql6GpemzmLgAt4hmlaY2gNQA2xtprU&#10;eB6hN23mapJTQWG61vI6VHRN/2ymgOZ+IFMHU+MeEYUIl7q/0r5HUtm91v17m3k0t7Lpsu0E+psi&#10;W2GBKyClzlYzmF7LckcwwllYRPA6Zl8rtxjLrmY1q8bddJzRdQ34UnGrEk/A/wi6Cgodj2JI0eNT&#10;UpGYmoG165ajr+8hfvvrM2PdR/ubtGyyDw7t2krQhzA+VIs9O5YRdP6AgeqMwDzW+2PZ+blAN4AT&#10;CmPbBQyP6/WPlWx2mELBGzaMP8Jsh84z1/zxGEOfsW2/De4/h339H8+xQf7n1z8eM/vT+H/NUJ8A&#10;VThqKiI3Fi5cxYf6Ih9wDTipwjnaUaPodwn6gwbcr9W48XHGKOraBwzYinKCXea16wK8gopntoS/&#10;tW+Myj9mAKxt72BurFDFHBW9qwd9E5MYePQYncOjaCXk6qpqerTxfFW6SaGt3mwvrIo31aBT+buo&#10;/BNPnpous93Mxdu7+BmmAB0sOKzZZcbQ0NJqznv7UY7gIwuHCTOPXLvpCz9ousLKQVh/d9B0l1Vd&#10;QR3dRWVTC0of1qCstgEP6xpRVlWDyuo6NDK37+6fMJ+voFu429SJW3WtuFRWgxO3HuDQlds4eOYa&#10;Dh+/hANHTmP/4VPYd/Akdh89hdUbt2Ll0tVYuHw5kvPSERQRSggt0DX/umrGQyKYd0tlvbZdim73&#10;nDP23tjx77m39iVIdsWbQiouVVdO/g1sqTi3/vwbCvuYqZgj6PZY9BDa/1A6CgM5Fd0sh0wFFegC&#10;XtDZdtwKS5XtLq32a6tTTJJ5ra0q1zRdlF3RpvOtHm9WX/cfQVdoP5z5v1Re6cA30Pk3tZXqKzQe&#10;PTY1BUnpzNE3rMRA70P85d9e4j/+7Q0GOqu0bPIMHN6zzSj6+GAtdvy8yALdWB9aW6/90dZYcR/C&#10;wq2a2bSvkI232sAJpfeYLLtpPmPIutu5sTrI2Dm4HSYd4Gfs3N+EjvNzdm7+3foLUuuYfdzOvbVv&#10;FQqy9T+Crq621vva2sfMtehMphLyKXQhf6aDiIjwYM2arTh96jqu3VZbeRXOE3S1nV/ka6n6rYpG&#10;3K1WD7d21DBX7R59hu6Rp8x3+wmuatb7vsOuijkC30AgpOidzKNlz2va1JuN+XsrgW9tM3Z9iMBO&#10;Mt8efvrcGmlGGGW/mzUohSHYvzedcdvXi7q2VrqDXkLHvLyHdr2zF529gxikavdTzXV8mIXI87dv&#10;8eLdO7xkPH7BlGN4xLynjjLNPczl+ffah4bQwZTAAr3LjHrTtrKp2RQE7XQI5Q3NdDUVeMD8vLym&#10;A5fvVOIsC8FzD2pwgWnNpcoGXOT2YnkdLlTU4/T9apziOYpDV0qx/dQlrNpOa7/uZ8xbuQaxtPB+&#10;BNrM5SYAw8JoocMR4lR/equtXXDbtl2Kbkax+VG91U2bW4UZvaY8nNbc3ldovPqPNl3DUNWspsLE&#10;bPnaj1uNbDNNb6EOhGiaZwdhd7pMbq5cXWPR7d5vdn92Tf1sW2upr5rEbFW27LfU/HvnGO3L4mvm&#10;13AWHGo2sz9n9XgT6ALaup72tbUKD6tg0d+yu9gqbNA1Jj02xQv6xlXo66nC739/gf/+73R67ZrX&#10;/V+nYP/2zabDjBR966Z5CA7VP/19sICU2bbhJuf2KvW34DHVlmvfVn37PauN3YJO7eLa/qja9ucU&#10;2rdD7xlrz30LcBUU32vr7bCP2QWCtj+qt0LnffsO3q11jO9TxafNIOg+AfjTTzMRGurG8uUbcezY&#10;RZw8dxMnLt4yiq4H+tId2ti7taZZTbCXVjUR4CEq8WsMTL5C/8RLtA9MEnjl6z+ALgvf0GEsciPt&#10;uQCqbVdtdy+3XYxOgt9hYOsZI5yjtNu9mkZKPdZo4wm8mtws0K128VaC19Sr67QRQp5DFW9q7TKK&#10;LmVv6+TnWzrNVgNePv3yq7H47z9/xrtPH5gGPEdPv9ropeDqJksrz8LDBl0uQ6E0Qt+jiceqaNNv&#10;1TTiSnm1KfAu3iS8Z29g+/GL2HTsAracuITd529i/+VSbm8xX7+DvdrymGLv+RvYfPAs5q3ZgYJF&#10;a5GSOwfBzhgEaJBMaIRZK03LIWn0mLZ+VGHB7UvQzfgG7isEvuqBpOK24zRQ85j2/7GWXZVwlqor&#10;pOAKq7bdqogzTW2EXUNYA4OtmnfVumshhwi32yi6Szm6KtikqoRNoAs4G3YL7v/fIYuvJjJb1dVk&#10;JrhVOChsRRfYdoHx/bil4nbB8v8GPQkxhD0pLQObNq9Bf68X9P94h6GeGlr3af7Yv3O7aV6bpKL/&#10;vG6eGQOuZZFNaTkz0ID7LZiPm+Y1wmKC+8ZmCx5BJNDVjGU6yBAsFhBqbvvxMz9C/kemDn/8s4/1&#10;mvGvU3zMVl1hzXUNwBbUglRhv/5xwskfz7Pe+xFwC+5/Dqm+se7TWZjxd/jzVF8+XA4UFi3Fvn1n&#10;sI/2fd/JKzh7vYygVxvQL5fWetvOm3GvimraM4b+4afMo2mrn703sNfLzjL3rqCdraLFrWrqIvjM&#10;1TU6zFuzXteh17TH3Ary6tZ25vhttPPtLAA6Uc9cvYHnqqKukTl2i+w1ldpED+GUpe+WI2gz12ts&#10;5fn8e40tVOLmTtQ1thrwO3nuENX92cu3ePX2I168oapT3QV6NwuMJkJs1HxQtp2FibHv/Ft6j3+j&#10;SS6B+Xwjt2X8n8qaFZ3GpZTW0Krfq8aJa/eo1new+9w17Dx9GdtOXcbWU1ewhfBvPHQWG1ho/nzy&#10;GrYdv4G1ewj6hr0oYGHqSco2s7loSGikZm+hcgaFhvEYc3aqq2aF8WVurZFmWijRGnHG4wT4W2h4&#10;6g92XWGsvNfGa9/k6Axj61Vw/Ai62tUDQ02X2MDgCLoIJx2t23SBDdP0UVHRiIiKQQRzdLsmXfFt&#10;EIqx2LaNt5T4Wz7O/NoOS5F5TJ8lqMrTHcaCsxAgzKa9XHB7wVY3WLv23S4MbIXXayv394KerMkh&#10;tWWunp6KjZtWo6+z3NS6/6///p5OvR5/CA9yY//uXXj3YoCg12HLmrn8Af3gExhmesbJwpuBK95a&#10;9x+b2wy4P+ybpjTuy3rrPJPDCyaCrn3blmvfjm9WnVBq+0cDunXO97Z3C2bBae/br//8kzUw5kfI&#10;FQZibi1br3MFvx06ZoH+kwqu6f7c6jvKEoZjdtES5pPnsfPAWfx/+/rP/yqPpOsf5cX5PffYZBAi&#10;SEJCiZzB2ePxjO1xnnHO2cYYDAYbTDI5RyFQzhISSihHou3J99zxd/6hOutbfbW0YfycF/XpK++t&#10;rWv1WlVdXf3FN3t9VhqTVfYcvSAmK7ajAjmsfvpSnTVc7ZV/PGi1Ld1iQnz2FgG3ySeGMMebRBnG&#10;qjEKP1Im6lKNgJjYxapqSfhxK06MzDcATvor0XiPzMPSYuwSt0a/90xJmXcUlIwqLq1yu1RW5TKe&#10;4TYCdI0tHb6PVG+82m4NLVfVXpWfz6y2emvsbLe2fnVWHR3WQHnotg7PtAPgVU1tUhKtdlmfeUGK&#10;hPnqWBFTaGXnpEpO6287JTfkyOUq23++xPaclWw/VWxbDpywjXuP2Gd7jtjne47ZR9sP2Rtf7LQX&#10;PthkT/7xbVu25iHLyc+zQrHiIvm/eYsW2pws1hFAis92lk7PIFU1DHlhTEIhsAbw41g6Q2wcc+mu&#10;95WhtTCUFoGu6wE79xF48yE1ou3hPq7n2ch22jixJTPJjiNphrXOI9BpAXeQ1LB1YFss+tDBYP4o&#10;7WXcu0T36u+dzzg70XfuRZ4j1ZH+yPgVK80ntwjcgdED+KMbcC/QC1atkC1zW7x+tb3z3mvW2lhk&#10;f/1rv/33f4xaW1ORTZgzM8u++WqjD6+1y4F/8+XfqOeUXz47y6box8Q3xzz1VeBlO4LbffJkOwA6&#10;GT+PxxP/PV4TQe0gTvz4uE9GHNuTYObESKIBlBG8AeDJvq6nBbhB3qcCOVjsAHjGv54PrM5ceWT7&#10;JEl4AD91ZqatWvuEvfn2l/bB59vt0693+dTTnQfPONj3HS/ynPaDZyTdL1Zb7dVua2jrETibxiLu&#10;F/TSnxPrnRfLXhRALwjsZMMh1S8JvJHFL0vCVzcxVNfp1Vwr5F+TuVYsv52WbLim9h759R0OeIBO&#10;R0FLsOzo+Qt27EKRdxAluocoOc8iKt83dMNnwQFuAF8r0MLuDMs1iL1rJf2xZoF78OYNG7l927oH&#10;h6xN93T2DlhLR5dcBIGcklS6j8k3SPciQB6BTnXauqt2UX7+ebXntH9GquW0/u4TzIDTb1Ck731C&#10;f/tOMf8Xu4/ZGxt22KtfbLXfvvqWLVm9VpK40IGO5RTke+EH95Xlq7u/LNDhL7NiUOpMswh0z5QT&#10;oN1f1zHAHQGPv+7TUVM6gZny9V2uS6q7b65zPDs+f3YCdvfR8wqSNFhqw40DOUj1AHJAGJg2gDkC&#10;/l7jHB0EAAfoWYsXBmOdNt0fAQ/QAbnntusYqiEAO0xpDUAH+LQhGk+QMG/FEmf1pQ+u1bv7R8n1&#10;Cz689t//FNCvCOgzJqfblo0bPBjXIaC/9YffSL7Kn9EfznprPlQm+Y4k90y4ZFgt1Q/HorRnOzUK&#10;7wZraj9K9njOj5H5FuW/WlJYqfVO+moEqQP7/2KeUTdx3I9PZfyxa5Jz0Z9PvXYyQJdNFtixSZLx&#10;+YVr7KWXP7BPxOoAfZP8UIC++0jw0ZHuB/HTL1S6/33qUpWdKBLDF0t6l5Gv3mZNnX3y3QcliTsd&#10;5EUCO2PWgZGp7tqka7qtZ2DUhkdv28joHR8HvyQmh80xJpqUCtSMfbNdJvkO0IsBXXmVHTh1xk5e&#10;vOzXtnV12bAAe+unH+32z/LHf/yLjd780VrarnkSDf54nTqOxuZWfU6rtVCvvbfP/ffegUHr6R+w&#10;7v5B6+zqd5k/Ipnf3kvMoc2/Mx1Ukb7/xRoxOiagX6QkVX2rW5HAfrGh1S7o2FnSfPUdyxnu0+9Q&#10;3tRux/QbbZEL9Mrn39iLH22wR597yVNFkesFku0LBPKsBTnuF2ckSx7Pg8GlLJHc+N6p0pxhtZDn&#10;LoZmH0uqzMRipvH6mbOSe2ShoyDqzhAysj3UcA/psWG2Gz56Jh1MLhNbBHTmpgN0OiOA64wuVhYI&#10;YdwQPAvmvvKa1Q5CqsZiEegcC9J93LJQBi7fg4R3oKvNStyC8BlBNXA8BO24JqiGCPT8lfpsMfqi&#10;Navsjbf+YE31Z+0vf+mz/xLQu9vKBPQp0+3rjZ/YjzfarVMU/+oLD+tHmm7T51IcUoxOeit+tiwC&#10;FCBHMMfgWerxCOJo8ZwfTwFeKgjZTgVn9Lnj+VTza+gQBPD775N0/78AfezaxFLPx6AdndB98s2d&#10;2T2ukGYL8pf7SqNbvjtgW74/6Ekze4i6yz/ffeyiHUiAfuRClR0rrlFb6UUaCGw1Scp394za0JCA&#10;IqBXNlwVy4u9BZRgDR7w6hkWmG786KusYDdu/uSgpPJLrAhDJJ5OAfa+IGCfL8N/DymrROuR7eV6&#10;HveN3hq1Wz/fstt/ui2g/2g3bv9oAyOjPs4OsBuaxeKNTWL4ZqkHfb7APXzjppedGpHfzvJN2ODQ&#10;iI1ev2k3b96x7uFR/658n1KpBWbhlQrUzKIrVqdDzblL+vsuqQO5rBa7SKeklg6uTmqk+qr+pvo2&#10;O11ab98dvmCvbdhuv3vzQ1v72G9t8bKVArn81bHSTcEAO4sw4Fc7cBNfO4KR/VkkvyDZZQCd4z5O&#10;nnQE8Z57743GtRgptFiaOgYWcPCIfzbFJxb492IcPUffKY/OKIJc4HVLpHxkclpAvvzBBxyAEfyp&#10;xnWpvj4MH81lfco5P6/PifdhgBvj2DjQE9m+eoXPXnMfvbnI7vx0zf7jP69bd3uFTUifMcuBzqSW&#10;q3Vn7ZXnHnSgT2McHaBLHjFbLQ6nxRlsLskT+Z3axqE3H1qTRMbisXAdgAsWh7hSt8fldgTnv17r&#10;2XJ0BAL4pInTwuSWlHMhm47nEIUf3+Z88NnpFJLrBez7GWKbToENXJR0/aMX2lvvbrBd+0/Z7oOn&#10;7aDk+vmSOtt/psR2Hj1v+8+W2IFzpXbofLkdFYsfKRKzF1d6llx3/03rwwZuyDcOk1UuVsrfFisC&#10;9IuS5IyZDwlIN27/bEPDN6x/YMRu3fpJoOwVwAPIvViEjOAYQHN/Xs+JjA7Q6QiQ6x267/qdW3bj&#10;p9vWNzIodr8m6S13oL3drbG11eol16saqEIjd6Gx0dp7emzwOsx9Q53Mba8ci11nvrqOsX2lU/Jd&#10;/jzBOoJz5XIzKqUICNBRiaay5ZqsU8zdYZflxyPpiyXzKwXuq30j1tQ1YGU6XlzdLIZvth/UOb6z&#10;eZf9+o/vCAyP2dIVq73QYnqmgJchuS6QzReoiHDPz5dczxCbS1XGITRnY72XtCS3kPLqfvqYTJdE&#10;l4SPst2H2Qjo6XpmqcV7vdU+BsipWjNLnQElovkODnaAnpfn34PsuGyG2QTCCHYAmAp0jH1a/OYI&#10;SIzjWLwn3ueGny5mn78kSPm7zslSFUHqZ2Cpn5G/kuWhltvKdWsd6C2tlzwY95//dcNaCcZFoF8f&#10;bLKW2tP26vMPqbdMs6n6oWB0JFOcoRb9cGdzwJIwuO+LLTFn/yR4RycRhztoATwR+FSmvZd14zFk&#10;djxHe29U3Y/D6vcnQNc+auG++6e6xfvuul77kdFjCizSfYpck6mSe16tRGDPzF4k+fOZfb/nuG3e&#10;ssf2/XDKSsqv2GH55ruPU2iiRCCvcEZHvh8+Xyn/vNZTYtuvDVnL1R7r6h4Sc3YHoCPbUxgdALf3&#10;9FtP37CNjNyyO3f+bLdv/9mz26qZZppYGPK66lFwIuD4yhjPOVdW6R0CvjdJMVc7rlmHwIskh7Ux&#10;Z3IBnKAbCTPV9fpsAT0m2sD2I2JvgN4n2Q64h8TiHXpWo57NGH61GB1Wx6hSU0l0vlnPlgpp779u&#10;V3uGrVZ/ZwlAl5tRLJ+8TH49bF7T2uVAv1h1xc5VNNqek5c9Cv/wi6/byod+7YwOe7O8Mf4yLI5k&#10;J0kFkOE3O0MLuDBzZGvadBhZrbO5zrlvTguD63qX7IkBbtg7Mvm9jE4xCy9o4YE/gJ4toOcEhSGg&#10;831yCgp8WA2gh+w4SfqF5L9HAAPICNIAxlTAYveCGAYfY3PArmek3hcBzTYJMXQgbAPsyORuK2SS&#10;7gtXLrOVa9faO+++aldbL9vf/zFo//XfN7VdgnSfZt98/ZndGm6z1vrz9vJzD+sH0I8qvyY128jB&#10;zpgzfroAggy/S6LjU2s/Ap/r/YekTph8HqYBAnavRMN1YyAEwCF3PbAvuevI6gDOKbBtcm1qG4zn&#10;yPx7SMYzl32SQO7PGb8ufkfG5bmWZ46Nyet+ZPsUMTogp52bWWAv/+E92733hH2/97jtEasfOnXJ&#10;Zfse+ehI96PIdtnxImapMU5ea+V1AmdDh1izzZo7B6ym+ZpdqBDQyWEX25XWUzyiWVI8FHYg7bVe&#10;IO0Sow+K4Vu7+x1QtW0dY0CnjUNegJ3hNealk1FHHjv14ViphUAbhh/Ooor45XQAtLX6TIwKtDVM&#10;gRXgkfGN6nB6+oeslxp1pMvyLCLuKApAzucn3werkeSvU0fS2hdSaVs6eu2amLtRgEauXyQqz0QZ&#10;rLrRW4KRp8vrbPfZMvvou0P29Nuf2rJf/05Sc50tYL75fCLpmfKT8ZVZDkls6hNLQuUX3kOGvPz9&#10;SSNTM11gx19Hkoc2bN8DbiR6eqbfxyQXOgaG52i90GRis3U+zH4Lc9znCeiZ8wXyBXkB4Eh3GSoj&#10;JMoEsGcTRJPbkYProe1MH37D35ZfPQb+wN7/AnDtRxD7tSmAD5NiQmJNqhpIBTn3OYsztJZYlO4r&#10;1qzxhJkrLRftb38ftP/+n1sCeqlNSJs2zbZt+dRuj3SI0c/ZC889oh9JP8gsgiBMU9XLnzB0tBhJ&#10;j9I8bo8xvpibCChRTCYJZGTnqsembhd+cBjWGi8mAfuGQpGTvYYcteQAfpDcQWKPM3E4RscSPjd+&#10;9n1Tp6rVvdwP4O8CenQj9Hn++eGzwzk6CXVcSeQdm52Rby8K6N9+f9i+3XPUvvruB9u8+5DtOHzW&#10;dh0rsoPnyuwIjM5YelG1nbrE9FSAXy6/mSEzQN0WmKy8wRhioxYbViJwlwhwlwT2ywI7Pnm52BUA&#10;OWMK1DVi4gD0IN19XNuB3ujSnjH3c6XlPr+cQhNebELPjMaqLHE4jSw5j7Y3t4vhmcraKr++xkqr&#10;qqyytk4mOa/vUqNrqhqT6rAyOhmADdCr+C7avtLTa53y4Qdu3LZrPYM+jbW7b0iqIdSao4KOgzwx&#10;5t9jx8tq7MsDZ+zFz7+19c+9Ytkr13rgiXFqxq/nQgQCGgZAYWdY2Jlc20TB6QCmpukdmDlTsjzM&#10;QGPdczLe4rJLLsv17gL0GGVnjDw7O1/gFvB1DJB73bkE8BhAD7XexeZ6T8mrZ0INAM+Sn447QU33&#10;yObeLllm2QsF9IUCI2BPgmohvXUc0FiU33GbFqA6aJcHCxJezyPQJqAHGwd6KsCxCPp7fXSADqM3&#10;kDAj6f4//3vbrjRfsgkzBZDtWz+zO6Md1lxz1p575kEfrkibkZFIWgAQAOxAZ1YaPnuy7z6UQA3g&#10;Un33eB5faYrYfaLARZkoAneAjLI/Po4NAyfgvtciqCMoA9ABML51GJLzWACmDmsiU1Z1X5ifPu6T&#10;xw6JtNr7ZanPjD76+BDbLGf0Z194077attc+2bzD3vtqm32564D883Puo+87fdkO+Vh6mcBdaWdL&#10;6+1Meb2dvFxjJ6kLp22G2s7puE90EaPBbFSYAegEtspgZoExBt0AMqAG3PjFwUdHtofEGAyQc+3p&#10;ktIE6GJpAHmFCSoCt54ZTAyuto5JMQBdDM+Q2wALQPT2y69vtMo6gVxWUk1yTl3IvPMORarBrdmq&#10;1OFgyPXqtjZrGxyyvpu3bOjWjzZyM9jgyE1rau10oDOsyN9ZIuXC3+rlswT0YyXV9snuY/b7Dzfb&#10;it88pxd7jeUuXu5RdeQ5Q1lj4+OAG4ZGfic+t/vY8qtZ3xxwB5CHbZZFjmPu3OPZcWJ6fy9lPAMQ&#10;Y7FcNDPcQiUbfHRke5DwGZlYmB4L0GF0qhf7fPRFAilSXUAF6HnqqAA7yx8vSIbGvAoM254cE/zr&#10;zMKCXwR6BCrTVn2CiixXzJy7gvpwybM82SbcGyvSwN53gX4p1WoCo+Ojr5KP/u67r1lzS7H99e8D&#10;7qN3ddcA9Gm267uvJN0l3SpP2TNPrfcfNU1sPlUyNvroWJTl+OHsI42Q5kh09+EFxFTpjiHbX/jD&#10;C/bxFx/aS6++YAuXLnT/GKCFpBYAnQp0gIgFoEcmHwO6WrY9PTbF7p82/R6gjysBnz0ni8N7Y8fV&#10;hqE/vjN/n76X5Hva7Bx76JFn7J2PN9v7G7fbR998bxsE9O8OnrXjFwmCXZP8bvPSUaeKmbjSYGck&#10;0U+W1tgp5n0L5CH9NQG6/HeY7VINTN7kbA6rw+iklgL2SgE2snf0zTEmuSDnuYZsuLL6Rn3mZTsv&#10;oDMG7xVkxNxIdp+LrtZNUpoWNmdobWjklg+5DV+/ZW3XutQJNAvwTJah0wmTWPx76DvEFiYn+Mbi&#10;D2y3qJPoHr3hi0yM3PzJRm/9bEOjt+U6ME03sDgAL9NnX65t9n06gEPFFfbu9gP2m7c32Konnxcw&#10;Vts8sSz14WONNpfpAmC0KMUpfsL7hayPBSNSU1qnUjmWJBikuoz73E9PoxXL6x0F3BSWpOZc2I5A&#10;T3x0PZvvAuDJqY+MHlNfaZmqCkgBF/XemLWWs5hWgFwEiwPyxMTu+Nv48IA0mgM9YWgHOwwuy1xU&#10;6IG4HM+oC1lyrg7UuUSgA/DYQWCRzekAUoG+ch0psK9Y89UA9P/4r+vW1l5mE6ZOnGI7t2+yW0Mt&#10;Vl9xzJ58co3NJPdXYI/BtAhaDEAzlu5BN7YF6uivR+M4Y5n8o/IKl9n3P3xnzR018uWq7MLlM/bs&#10;cy8K7ACNCPkUt1A8QvJ7YpDd2L1DbGOgTgCbav82eYr9atJkBzpruuG7p957r40BPfnOsYOaRBxB&#10;bsuilQ/b6+9utA++2GkffPW9fbR1r207eMZY6fSqXuyua33yfa5JCnfKL2/33HbG1GHy1Dx3jOmq&#10;FKFgsgsAAOgR7IDMwS4w+WoqiZFjXtfaYdcGhq17+LpdIYEFVhcDn7lQZJcrKt3PrtO1DJ1FI9AW&#10;fHHJ/hq2m62js8uHzIZHrtvN2z/a0I2bPh21vDEEBulQiOz7+H7yXbzjkUXpjitBp0NLx3O1Z8C6&#10;1Xm0949YhToUknhYUqq+rcv3KTRJ2m6xOrO9F6rtta/32wN//NgK1j9hs7MLbW52nvvhLJoAkAEp&#10;Le9MjAtNFwOzvgClx2cSNUeiR5DD4AJ1DPam3j/WSah107NIl+U88YCx9FcZAUBy3Gcx313bc8Xo&#10;BOQIEs4vCGwcfPLUiDgAJAKOtA4W89JpfQqqj5HrnmS8PFqMssfxdAAbgR8YPDwvPCuAGvYG1M7g&#10;iXEs+ucOeLUs6cxa7W+89bI1XaHwRK989BvW1iLpPkdg3r1jq09TBehPPLHKZgB0/bgUv8eQ69E/&#10;j0Ntvi0/G9nss9DEvj7jLBlicz991hxjvelC/XFPv/CsvfHe2/bZlxvs6WeeNWYghQUcWBsdUAN4&#10;gE7lmDAcFluG0thO9cnHpXgoKPlvkyfrO6jDSBgd2R47jCjhg7+f7DvgdR43Iw79ye5XJzVxxjxJ&#10;y7X24muf2tsfb7N3v0C+f2/bDgnoYuj29m7r7x6wtmYBsWNAQBqy0rrWAPKyBm/x1QE47cmLVWL/&#10;Ku8AAqsHoCPdHehNwU/HkM1h/LzemqnYKpD3CKCdA4PWeu2ay+6T584FoF9hznmLpDMBOf3/miXl&#10;mxo94w0JX1HT4AE2xspv3/nJh85u//iz3bjzo3UM9DvQCbhdGxy21u4+ATT5LmJ7j66rxU+vbZeq&#10;UBs6BeIGdEbavtIuud+q70rgrl3gH7QW/S5YW5fazj4rkduw/eQl+ec7bOVTr9ncwlU2MyPXMnzS&#10;yHjGW1yXnCEvZDdyfbrIZorYespsgXqegEtqrOQ7a59P1/E4fBaz35iIxb1Rxru/juk5tL5IA0ky&#10;yQw2ZqwxLTZuxyG+edk5Hm2fH2V3AnC2o40DPbQhoSUktqQCPUbUUy01+MZz7wZ6CO7xzFA2KgA9&#10;FeBxH4C7aRugL1m7xlY89JC98/5r8svP2Z//1mP/9T/Xrb9X0p0a5z/s/taBXlNyyB55ZKl+YHpO&#10;yXaBnB5zLOqewuC0DjwBJrKs++c6RifA9QS/8HkZO78PKT5d52SplWGmaR/QR+n+S4Ug2Xf25bNh&#10;3qQjid+Dz/4VgTzJd4A+xaV/YO74rDhcl2r+bK6Reeeh736f/sb7p8+17IWr7ZkX37PX3t1sb326&#10;3T74eo/89MN2sqjcusge00t9taVTIB+wK1d7xdah6ARgRq4D+FB4Isj3EnUEFyqa7Lz8WECOj14u&#10;EARGR8IHC0APKa7knAPyXvnWPcOj1jOoz+zosHPFxe5fA3A3+dGNnr8est4IuCHZYXRKTN0Si//8&#10;p7/YTz/92X78+c92/c4da+vt0ec3eMps//AN6+4bVsfR6t8BoFcAaj2rWgajB6AH9wJW9+i/ZDr5&#10;ARhs3jEwatf0rK7hm9Y7JBu+ZRVXO+zLA8ftyXc22IJVv7aZWYU2a36+MzqLGFINhsg4GWm4gTAz&#10;fjbtVL2bE9P0zokwpotxWRF1OvMwJN+ZpgpbxznpwY9PgnGYGD0az+IzaKkwA2MzcQZGRyXEoT1n&#10;dJ0jYcaH1pDegDyxcUbHAouTuRbacAyAZklyRzmesbDAtyOwAXr0ybHQaYRnI9V5XmZhaKOvHzuD&#10;sVYdQsyhp42MDtBXPvSwffTJ29bSWhSA/t+jNjzQIEYXm/3w/Va7OXTVKooP2kMPCuiSRgQuZswK&#10;xSEjyN0YXiN4JZABsAgULIIOEDJR/6FHH7EVK9TbFOZa/sI8y1usHjI319n1boaF1YPPHgAYQHgv&#10;0MNiD+E+htMIyLF8E6w8EaATdR8DOvcmisCNz+Heu58/9t2TvymohnT5jQulQt6xNz/+xl7/ZKu9&#10;I0b/eMteO3iiyJrl8/ZQBKK71yrEyj6B5XK1F5jwKLtAT5popWR9fVuvJG+PZHiPXa5pEcNXezpp&#10;mYBISiusXip2LGHojCmogEjS+bJkdK0kMiDHJ+7sH7JmgbK5Vf5waYVAXGeNYvA65qKLhdvF9kOj&#10;ozYwrOsksavqGq2qtsHvGRi9bqO3bwt8Q3ZNfjYBuXoBmOmvV+SG9LC44+ANa1GnAFNXEtxTZ+Fj&#10;6B4jaNff0CHWhr0b/PtRchqA8zcg1et1L1J+QL57j4DeLaBfkxop1me8/90+W/mblywrf7VAlW+z&#10;ssTkBOIIfhF1F8ABIv56lN8YJZtnCJxIeB9Th9Ed5GGILYCdYyE9FiD/kvFcCknw7BnqPIjUA+o0&#10;prwCdClYZs1RN242jJ6TY1kCepYYHckeI+13gS0BNYCMBR4ZFmPfTWB0ZhYOIrM7gwvooTAkQ2kB&#10;rDG1lueGmW6BzZkC627CEvz3RZa7nOtheIAOmxOgo+SUWuFs0eqVtkLSHaC3Xb1of/trr/3nf43Y&#10;UH+9TWCt74O7t9iNIfXmRQft4QeW6wfJsLlzJKPSs9xPd5kuEEdGTwU3wPaJKQBHQIHVWazhww1f&#10;6iVrsJqqs3bu/A925MT39vnm9+35Pz4rII4H2FIN1o0Wo+LY+LVh2I0VWQA2wbdoURFgKIZwbXAN&#10;Yqmp+LzYeTjYk+/srok6KD6XCrHps7LtiadftQ827rJ3N+60Nz7fbh9t2mMHJUNr6kI0u6SGYpCV&#10;dqy4wk6VyRcvr7NzVWJtglANYljJ19aeYV/brFqgZwYbK7X4DDZZqfzYskai24xVdzqYYoUZAmLk&#10;wgP0gVt3fEiLunAMkxVdrpDv3WANkuktrS3WLXZmffQ7P/1ot+7ctq6+Xkl3+czqBJD0jR3t1nQN&#10;/1kdiZiaOe1xwYernT02dP22Xb/1kzqC69bQIfdA6oAOJ46hA/batnYHONbS0yt53u9yHaDXiLWv&#10;6XuO/Pw3G7n9F7vWP2pXpHrqOrvsUHGJPf/xJlu05tc2P2e5mLRQIC8Q2MXeWQypyScW0F1aw8yA&#10;U8zsbI1vLQDTCeDPA06i7NFPD8yu/5ve4Xhv7CTYBtg8nyFeJsj4cb3bTIElKcbnoANugZzJNGTo&#10;zV6QY/Py8yyT3PsE6HFYDbmcCvQI6iCzY+EIgnGhE8AA4l2SHdAnLO4g1/PuteiPL1hOZ6DPXwbI&#10;BXDfD9sB5LGIJDPeQsLMstWr7H1J946rxfbvf+2z//3fm9bXU20TctSrHTuww24MXrWSCwfswXVL&#10;HOjk/s5gHF09ZvTNI+jHfGUkOSAXe2JBts9y/2vbrn3WO9BjPV1XrK2tzo6fPGi/efo3lpWb42CC&#10;vQFwNBiY43HYLV7DeHuIzgPYcTBPlN3P2Hlik+Sfh3NhTD6OzYftYONAx+dPhu+SeANgZzt89iyb&#10;OTPT1jzwlL354VZ746Ot9tK7G+3Vj7fY1n0nBe46Z/CD58Iw26niejtRUmPHWEuNmWvVYnSxXeO1&#10;fmvrG/WFGliVhbXWjp8vEeBrrUF+/hWdZ+WUruER67l+wxdBjJF3wMZCC+SbD976UUx529qu9dq5&#10;iyV2/Mx5q6ZeXGeHXb95w9dGB+A3b99y6+rt9ag6PnydWL+6+YoYuEkt882De0AMAF/7Wt+QA33k&#10;xh0b1ue0DwyqsxGTC+hVVJwRwAF5pb4PxznPEFv7gKS+1ABs7oyuDqNj8Lq1q2OjTHW52P9sdZNt&#10;+uG4/fb1jwSWB+X/LrbZ2QvFmoWWBvAyxN561wAhvjnvmg+viSj8vSM5RvssfEh1VoA4PqSmNprA&#10;7vfSWUiaR599TM7zPtN56Fnkc8QKM4CcZzI1ltlyXt0md4FlCOgYQEeyx2BcBGJkXhg7SvYwo4zJ&#10;JnECSgJ4dQSR0b31e4MyGH9W2E/1v+kMcpZKTQjUqcYxjEktY5NcBHRSYJesofDEGnv3vVets+2S&#10;/cffBxzo3V2VNqEgc74d2/+dgC5Zdn6/rV+7yCUNyxZNmzF3XLInbB4tSnfGxVMZHqmfph/z179/&#10;2jZv2WKv/eFVe+LXT9iixUtcanmQTs+CtWHUmKWWamNSPTGOhe1xoE8C6AJ1NIJ5HB8H9/iQnTO3&#10;LD7/LkbXc53V6XD8vAA/WR3MtLm2aMlD9vTz79pvn3vHHvv9G/abVz6wVz/7xjbuPm7fHDprO44V&#10;2f7TYvTz9Xb8UrVMQC8XawvsFEy8XNcikA9ZU0e/UYTxjDqHw2cu2rnSKusUKPolcwcFmmEqrwLQ&#10;wSEHOhF3H94S81LXvV2ynXpx+N3HT523E6cvSK5fsd7+Pgc2a6L3Dw442J3RBfQGgZg0V1JhaxKg&#10;l9fX6dn1vl76RUl/wNvRM6AOedSHyYZu/uhlrMZTXvHNCcTB5i1i8j6BXC7AjVvW1j8OdFaDLdN5&#10;35bfzmoyl9RZHSyutje/2mVrf/sHW7B4vc3NWWrpOYtsVkaeL9M1OztkTVLVxWW1WDmyMdu4jLxP&#10;nAvj7HQE40zOdpDfIUof2TyaqwNYXi4oz+BYOpVmk6g7zI5KIBuO1FtYPj1boBfYYXQMkGM+hp4A&#10;kjaAPDD6OIsvs6yFi93YB4huy3VOjJ4K9BjUi8+jBeDO5D7MFkAdAQ6Ts5+9pDBse2cSWN2BvioB&#10;+tq19vHHb1tn+2UBvd+j7kOD8tFz52bYkX3f2vWBVis+s8fWribHWD+QQDnN2VVSST+2V1cl2DVD&#10;gJsOOIJ/GyV79HGjxOcHzWIe8Zz5XmGVY9HXj23IbmMce0YoE804Ns9IAB46gsj4SPgA4GDjAL7b&#10;EgAnNgZoWepz4z5/n3c8MtpoHM+UzFy5+jF7+NfP2vrHnrGHfv+iPfPmB/b+5p22efcJ23G4yPae&#10;KLVDZ6vs2EVSYam80mBnKxo9ceaEgF11tVuyeUDA7TAy5I5fLLOiqlox/YBY+pYN3RixweuDdv32&#10;qPUOi/kFEIJxkdkxZDwMTw25/cfP2dFzxVYr8HZJslOeeXCECSn9Av0NAZ3AmhgdkMs8xx2QN8pV&#10;qKsVk9e5/18soBPwA8yUrkJNXOlSByG5HcEdZHtIf2UMvWNoxLpGb7jhf9dL5jPZpYIgHVIfw8dv&#10;arPz9S225egFe/L1L8Q2D4kZV4ndVooxF0q2C9hIcTIm9X5EYNPGaaIxPwMA+1i4bwdfnGCdD5cB&#10;XN3jpvOMk7PNzLYI8jh11TsLLBleizZb7zr++Ty5EfMWLHDpHuU7gI/DatEYGwegWbIYZPOhMgE7&#10;yvgIfNrAuuNDZanA9ufcM9YezUEvnzw3ketI89gRhM4g7i8TyAX4tassf/UKW7Junb37wavW2l7k&#10;ue7/+/9KqQ00BqAfP7jDbg612bkTO23l8vn6QULJ3RmsLS25PjMCfbpAM0MgUXs/oBP7MSTlQ2sy&#10;5LtLYMn3yXQS+of4iqxqYXKkvUfMdT5Kf8yH6wDyGBhpAxiR8FjYZ/htsrchqYZjsQ2gHr8XgP8S&#10;6An80XkE0McF+oKLAOjV4ei7086cOc8y5E8uXrHOlq9/1FY//jt7/PlX7eV3P7dPtu6zzXtO2HeH&#10;LtiekyV24GyZHb5QIVYX2MvE8CXVPgf7fM0VAaXbmO3lQbuSSnUGZT6E1jkw4PXT+0cGbeD6sF3t&#10;6nQ2j6mutBiApKUU9J4jp+34hUvO0o1Xm8XIXdYjNh/R/bfu3HSw9wz0uWzHR8dXrxDIyxuoRNuo&#10;7bufX67rghFpl9xv77C6jpDXXk2kXfK9pa/Pem9JcYxed+uWm9ExLIneyew1QB4i9JX4/+qYCOSd&#10;rGyyj3YcsYd//7YVLH/AFgjkWQXLBW51/vMFppxcb31tcr0jDOPiT7NcMcUZZ7OYg85FOY+85z1y&#10;91GSnuxNMtwC2GkD8Ml2I+01Rt8ZfkO6owiCMQwntpd8x5zFke/MWMvNtdkC9yyxegY+esLivwj0&#10;RI57+qpAF2U8w2Ow7d3t3SBOfVZq5lyqBaAHJg/G8SDtUyU+RimpHPnneSuW27L16+39j16TW1ds&#10;f/sH0v2O9ffWBR/96P5vBfR2O3P0W1u+lCil/nD9OAHoAqvAgJFnHECOfwywA6OnmktgOgWBKfi9&#10;Yvpk2/143eNKgG2BLdrkyQHoEaCAMDL5OFinyIIkJ0oPWAFvYOBxJRBUwPj99xrHATWt/20Ji8dz&#10;IQ8/tGRkzdOLR5WRpesetceeftmee/UDe/vTbfbR13tt067jDva9Jy65vw7QT5bUOZufENhpqR93&#10;QkwOm5+RpD9XQUloFkhs9KmilGAeHB31yqwB6ICwybdJffVEFoHyfHml7TxwzI4XXbYa/O+mBquV&#10;VTfU6R/bZtelDkZGh6yts92ZnISaWurA6XOw4KuH9FYUg09BZVzc7aqDFYaPbUyWgblb+wesSayP&#10;Xenudd+dexiGK6HzUEfBtawuU6f28OUae+nTnbZ6/bOWm79SABYg8pZbphh9zgKpRvncMzPmy0/O&#10;dsZ1SwBN8M3Hw8XmntIqoxPwYV4BnZYKM0wtDQs3BIvZbjA6z+MZUcL7WL2ekSage5lnyklJvuOf&#10;e3BObWZeYPEZmeowKIIhIEYDmAASc5AK6D48tmShZQisWZLr9zL6uI13FPH+CPj47GgANwJ9wdJx&#10;uR4y5AK4OX8X0AVwwL5w1UpfqeXDj17XO3DRgf7f/33L+npqA9AP790uH73FTh/dZsuWkG6YZXP1&#10;w3jlDn7s6fKLBIipYjoCVj6kBcgEDMAdK8REoEcf/pekPTZ2Ldlr3gEAZoFMBuDHTMexMBzGdmDr&#10;EEUf9+MB7fi1kbmD7A/HaaMB5rBaiz9LfwtDdiwjFYbv1EnwPLXIeTK3MgV0xn0Llq213//hbXvv&#10;82/s/Q077P2N39vG7w7bN/tO2/dHi+wgE10k4Y9fErATnx07Wlwpti+zIxdKHfRFlZSVCjnmlGzq&#10;lwxmFVPWRL8X6IA8GgD/du+RwOgCMMNqtbC22Lqusd6aW1vsahtpsJR8JmsuSHc6Ba6vISAnQALy&#10;MUN2uwVgO+DdxoGO6xDmo4fsPQc4+xx3kxJQJ3WV4hXDo3blWqd9c+ysPfj8+1aw5CG5cIskjQuC&#10;zS/wck2zBPDZWQvCsFcisx2UkulsO5iTDoDjSHqGxhhOI7+DhRpIX8XC5JRkgUb8cbXc5/I9eV7c&#10;DkE6ziHng4/OKi0+D13gnpMnpZEjlpfB6lhk3WjOxMyZZ+iMMXNtpwI7Mvm4jQM8ttF4VjwGeGO2&#10;G9sMq2Uv5nyBnhnOA+yxqHzKPtNYAfpSAf19Ab3j2iX7xz/D7LVrbZVBup84sMtGB+rt5JGvbdli&#10;cor1I+gHw79xqaQX3n1qgAMIUoA8ZgAfoPzCuQjweG/qufvVcUwU6Nh2EArQrHvOqqfMMQewEcQA&#10;OoI6AnkczOMW2H/8vvHrMI6PB+2mzuB7k8yjzsHz5cP3DJH4Wf7CsFY2fmPB0rX24usfCuTbXbp/&#10;LT992w9nbKMk6uYfTtju05dtf1GlHU0BOXaouMoOFlGRptQuUMSxmiqwZMkJwJLjcf1yVlKlnlwE&#10;O+C+SG05SXfswJmLvsLryQvFnqdeJbYnC45sObZZoontMO+ccwK7gE1ADqsT+KuQ8gJrMDE8oBaY&#10;A4OHKbEYx/G5aT1OIIvJPVEFMM7f2TNg/UM3rHdk2PqlTnqGh+Tzt9mnO/bZkgeedrmenb9EAM8X&#10;WHNlYcwcf5nxbWamRZBH9uX9iyDH3E8XKIm0z5DRunTXtdGYkYZ0x81EuvN8f5buj0N37tsnn+Gm&#10;6wD67Pli+8Q3nyug45/7EJsAzj5tBCnGfkYhfjp56oyZ3z3U5tVedX2U4ZG9o8XnYIA1no9MDXBp&#10;U8+lHotMjsX7OE91myWS7h98/JaAXmp//+eA/c//3rKeznqbkK8/9PThvQK6GOPgJluykB99nqUL&#10;6EwKYLUWwB5nrPkMtWiwceJnxxRSwD52jG0BixRVzI9r31NXte33zwDoApcMMPo65wL6vf46FuU4&#10;LYwe9sM14VgAeGD70MbrAuDjfSHtFiPTirjDZDedx9Xw76MORX8zqZlUBMV3BOi/ff51e/ezrZLt&#10;u+0bgXzHkSLbuPOIffjNbtt68KTtO1dqR0vE6pfF5JcAfaWYXseKygRwAVFMSaorktyz4QRMqsdQ&#10;sjkCmqEvjnPsQkWl2J811qtsx6Hj9sXW7+3s5VJPdaWIBNViqBxTUVfn4Ga/Qvf5vo43tbZaZ2+f&#10;dfT2+ph6pY6FSSv40upgBG43lmGSz93IhBfJ8sDqAD5IfFoWf+Q747dXyS9naHD45o9yPX7yiTId&#10;3T3WLX/+QlmVvb5hq/zXB+X26EUvWCoWz5WvTIqr5HPiQwPoOPzlFWGQ2olvHfcBZ0hzJd1VIKee&#10;4RwmVAH04JtH+c62L9VEq+fy7JjCja8fLT6fIT2X7Tlickl2DLDTwrSweQR/qs/u55zRlwroAq5Y&#10;O2shxwHyONAjCCOo4348l3pN6jYApk0FdmRxLExkYdw+XEeLCoDVlz4goH/ytnUK6H/7R7/9N8Nr&#10;1yTd8zOy7Nzx/XZjqMmO/PClLV5IjydJg+SRhVlAYZgtMnKqpbJzqsWa7f92/1Rv2Y+SPRr3TyIw&#10;J1DhFngwjOE2MS/M/ktsHdn5XkaPx6Lde33qNQB9ukBN+u1k0nFnqnVG1724GDA/30XswBpcS5av&#10;8bWvF614wJ74/Sv2xkeb7JUPNtmHm3bb9h/O2ufbDtjbX33nixR8f+qSHbxQbsck10+V1rqPfujs&#10;JTtzucIaWjuso2/AWnp7rKGDkspiSLHuJTE3Q14l7pPfLdd97nlZhZ0SuLfuPWhf79zv01Ovdna6&#10;PIe9o8V91mTzyS2yNoF35OYtG7lxSyAcsGb52zA2YA9gDjKcaHuPrum5ftOH0YjCXyWDrr3Tr+F6&#10;vh+ynSg8bE9yTd/wDRu+fkcM0m1dPb3WJbDvO3jKHnrmFYFjmdSQXvQFi2zOPGaqwd7yofGjE8aF&#10;3SNzRwZ29iVAmpizPeBMEmUYZvOp1LoOFsfiNi0Red5Z7uNZrgj0bPbjcfb9OxB4ZgxdUh1Qz04i&#10;74AZg9k5Bvhhco4BWqaSwuSwekYhIE2NugemjeBONYCbei4CNYI6Ajz1+rGJKwnA434EeNynBegf&#10;Cuhd3eUOdBj9WluNfPTMLDt1dJ9dH6y3oz9ssMK84BPN4odUO1Ng58fhB2dYLMpymO8+MfivxMz3&#10;iSnv1zGO44tjVHf1xRkSkDvw7x8HvF8L0GFOtWMgVwsoI5DZj2D1z02MZ4TqMAGUqce8Eg7Hdcxn&#10;sanlXix0MLpGn4svPu5m8J3GvxcdGzPwsvOW2IO/fsZWrH/Clq173B556iV79eMv7Q/vbbC3Ptlm&#10;Hwjsb37xrb2x8Rv7aNsu2yZW33/mkl2sRuJ2eDGGwwI65aSuXevz+nDMCx8cvWVUfS2Wv37RF3Kg&#10;CGRYGYUWZmeFlLg6y4Xyatv6w1GjWGWt2Li7nyE0fPQrshYLM9aag+lYNX55S7NdUYcSFm+4YyOy&#10;geu3nbn5nBiUA+gE2EZ+/JNf1zuo62+QpHPHmnXcr0mke3VLkhbbgnVYXStruPdb79At/V03rF6K&#10;5YtNO61wxSPyeRdbhmyu2JyFD2fPo2pMAnK9VxHwEdBjBR8FTh8JSQywpgLdTdfFSq8uwxPjeHhv&#10;g/H82HnwHvuzUs7PkOualjnfA4NzcgjGBcsowBcPlWPm5Qvw2mcbA9wu1xMLFVsJwAXwsziDZ8Ex&#10;9JYAFgDHbcw7Cx2LQM9LJrDELDovFMl50mW1zzmuiSye2ilQSoohNpZlWrp2nX3y2XvW01tpf/17&#10;n/3Hf41af3+zTchbtNSOnTxoQ/01dnD3x7Ywnx9M/wDkEJJJMigWm6BFbgd5LpCLAf9NQKeNRSBc&#10;3iPJtR+H3aJ0j0Nw3B+lf2wB5jRZiJ7DyiHYBtCjFI/SP8j/8Bwftkv5vF/JCBQGZg/3MamG78v1&#10;uA1Rnse/Jf49PINjcaSAghlZYiMCcL994Q1b+dCT9uCTz9srH22wT7fusnc+36btTfbGhm/s7c3b&#10;7aPtu2z7wRN2UrK9rq1bjNdrjJ0fPV/iJZsH+kZsdJQIu5hTgA9Ap8Y7izuQFhukO8CqE2s2i1WZ&#10;WUaA60JFtX349Q7bIBcBv7xnsFegEsjl3/u8c8DewBxzmfveRNeZnXbF67R39g568QmWX77SxWIT&#10;YaweSQ6I69vVIYjRr9/52UYlxW/8+Gfr0ufC3GVSCX59itSPQK9okivScNXq9feiBI6dv2zPvPyu&#10;fPPVNjOzwNKyBByCb5LJvEvIcffBZV6gUfLak2EYAmNbQIxy3K+P94h5xwtOYOS667gkeJThzH5j&#10;O0pzWp7PdT7TLbmea/lM/+ysHK/fnsZwXpaMUtP5BQ7uDIDtwbZFvo1f7sAvYMIKEXeATuabgE3Q&#10;LdlPBbpvp4A6Fei00R3wYwzZRaDL4vCdA10GyCPQuZ7WOwnmx+s6WH3p2rUC+rt2rassAfp16+5p&#10;sAnrXnjHDhZdtO7uRjv43Se2MC9Dckq9Lz9gWjJu6dH2EKCC7bAAdJnkL60DLwEfBlBgSwc7jK42&#10;gpTzEUwOMlhUwAyMHpkYQ4IHGU7Kqj+L5+ja+Kz4PFo/z74sdhR+b/KdYqrrL5kHG5Nr3U3h++n7&#10;p0tuPvPym/bKu5/bOpJmfvuCPfP6e/b6x1/Zqx98aa98vNHe2bTdPhDIN+w+YD+IvUsbSTjp8rHz&#10;E8XlAnKD1TCltb1HveuwB7Aam9usoobCkbWS56G6K0BHIrf1D1r36HW7NjTqs9e6hkbsVHGpvfn5&#10;Zgc6K60M3xy1lvY2AZ0g21UH+RjY9QyG08rq6xzo1/oEcLF6F3XeOrvF4DEQR4cS5pgj1VmHfejO&#10;TyHzjSWb1NkEH5256IypR3++Tcd0X3OYpsoEnUr9PdTC+2TzLlv10LNi8+U2fV6ezcgQm/sMtfEp&#10;pB4UEwjj2LYPqekan+DCWHp2vheBSAW6r2uOZKd0lM+uDM9yVtY1GM+K2xHkQQkk4E8Yngg+Q21u&#10;AvZ8Se852bkO9FnZC+STE21n2AygB1aPIHdGT0BOywIMwdhO9gFwMvzm4+yAPQF0Ktix6A6wHavN&#10;+D0+dLfIchMQU1YqAh2DyWndVxfA88ToSPfl69fbx5+8Y+2dl8eke0enpPvSZY/YqVNnrF9A3/Pt&#10;B5a3YK77TQDd/ymUk2IM/R4fneg0kh35TjtZ58dkvVqucaAnsj1Kdixe49f7PdrW8akCehgT12dx&#10;jY7RumxPkfzxOfGZPCcec9PxeK8DXf6+g5hj+gz/G9TG74D536Rr2OZvxdieNjPDVkiyv/buF/bk&#10;i2/Yr194zX776jv2wtsf26vvf2GvCegfbd1pX+05ZN8eOS2pLqBd7faVTRg3P3qhxAHfMSCgkQcu&#10;YJTC4NR6JwKPdJf5OmwJ0ElD7WIOutic+eitXX12+PQFe/XTr+yrHT/41NTbf/rJrvX0yCcPhSZY&#10;XDFK9yovC9XoSTIAvVudy+jNn6yjq98qqWwj1QCL43vXyQdnIg2f2cssOXUqjfK3GVoj0o5Mb1XH&#10;06rOwn1zHXdzoIdVXEr1zBJ1MHtOnNdv9L5kO8UlltgMAX0mUfZ5Avqc4Is7MNUis4m6A7rM+fm+&#10;7fuy+dkFPmzmEh85Dss7aOkggjGNmuITcV21mAEXni/mTs7RwRBzIquObabF0iGw7fEBAnLz5ZcL&#10;6CTxzMnNF9ALxoFOSqsAHFuOhf1wLFW+Y2yzphoAjbLbZ7ARvJM68DnnnlgTLPr8EegR2BHwY9uY&#10;wD1uAB4pr+tlBQyvrV5lyx940D4S0Duvldnf/zFg//P/3rb2jiqbsFIPunzxjA32NtqOb96z7OzZ&#10;+oHwc+b6LLQI8vjiO4BhQW07eKIlrHnXvtroo9PeBUbZ2LWJjRduTGX1AHgsXBNA/S+fn1gEf+r9&#10;WPT93fgbfuF+jsW/FaMDmjxtjmVkLbTnXnrH/ijf/Ll3P7Fn3xHItf32J5vso6++tS27DtnOA6fs&#10;h+Msj8R88rYxoMPoFJtgmmp1yzVtN3l99nNl1T65heEzEmFYYJFtDNkOq7f3y/cVs1/p6LYd8s//&#10;+Okm+3rvAWuWzB69c8dXWgnBN/nyNY0Odqyyjgw4HSMyf6XJJ8c0d7K0kzoZgn1JUC0MqYWxc1qy&#10;4jjGPgCv6+j0BJm2gSFPf23Qc2D3aDGoh50rr7ZPt+2zR556ywqXP2LpmYWWJjZPA1gCKaAChLAs&#10;4GWfWnGkusZ56Jx31sdP1zYW7uN6AZZCES7bwxDbXT67QO73yhhnnzpzprbTx+7BUALp82D82TY2&#10;MYZhO1wISXeAPltAd598zC+H0RePgZ4WA9CUe4odQAQ8xxYQOFu9MpHu4dr5Ok7r16ZYKrvjl491&#10;DolxP62zvdRABHrq7LVFa9ZY4Woy4xbb4nWr7L2P3rBrHZX2z38ftP/5/96xzs5Km7B82WIrOn/S&#10;BgT07VvescysWfphAfocm5IMTbiPnvi1scXGqrKk+M6+LcMXRkrHRRN9eE3nU1s6gyiduQfJHYfJ&#10;aMOwWJDhWHx+6lAeNnZM23xukO6pxpBa4v/zecl3j991zPh8yXuPRfjfSkvZ6lx78uk/Onv/4YPP&#10;7Y8fbrC3Ptts7362xTZs22M7D56yvcfO24FTxfLHBe6LFWNsTtqrr4NezkKLLL4QFmBA8iJ9PZpd&#10;R0loSk1VOeAZViOvvaqlWex6zdl36+799oqk+9d79/swWmt3l3x0SeZ6PUv3l0sNVNQC+iar0PkI&#10;dIyhPDqQ4uoaHyIj5TXUaMdarEwynmGzkoYGN1JhSYNtG1BnMySQDw97YUiX7y7lw3BbTKOl8zh0&#10;9oJ9uGWX/e6ljy130XoBPF+WZ7OYa55BRlrw0d2kFqkGw6w0thkC86EvsS6/P+4i2xwfk+GAcR4+&#10;tphcFivNTEmT6qIYhe4H5FyP/+5VaCgmKaN6DBb3qSrj2wBevj9gn8H8Dkn32QvkPojR3U8vLHQf&#10;naG0eZLutO6zy5DoJMy4nNc+28EAdQDouMVzgBsWV+fBOLzuTY2+e525xCLQI/Cd7VOke5iHvioB&#10;e6gZ5zPY1q+x9z9+y3quVdt/COj//b+35ZZLui9aVGgXzp6wfjns2za/lQCdCGhg9BhxhwVhuVSG&#10;dwksu5cZMVj1lyT7vfuwaHyOF3HkmM4BzMjsEbCp99Fy773M7P4+gFY7DvQwc42JM6kR+HuN70Y7&#10;9n24fqpejLRsW/fg7+wP735mb8g3B+TvbfjGPv16p23asd92Hzlr+09edKDvO37B9knCHjxz0dk8&#10;ZMIJ6BVhPfRL1QKGWJcpqteGbrgfDnszW6xIYA+ADExfJrCWiZHPivG/FtBf2/C1bdl30C5VVMoP&#10;h8Up11zn4+aXmS0nY530SiLqOo/hpxfpWedYkllAZyiPKDvMTfoq8hyGD8kwoV4c54jCdw6P2jVi&#10;BKM3fFJLZPI43ObpuUknsufYSXt7w3Z77BmRRd4qS5cKmpO9UC1JMqFGO+9SjHxHqc67xbsUI+y8&#10;X6nb8f3zQN1cQB+lO6ytzltAnz4r3BOf7wUpdD5UpLmb+VOPuTJwkMu3l6Wp40nPwUcPwbh7GZ39&#10;e5k8VbJH8+CcA5yxdrWp53QtbgHP8gUWE5DD0qlAv5fZU4NxGEN4cfHFAHSWTl5hSx9YZx98+rZ1&#10;C+j/+Hu//Zd89F5y3Zeolyq+cMyGe6/YNxvfsZwcJglI4uAD6UdDPvEjOrDxoZMFF+PQVgQG5x0o&#10;8oeR4EwdvY9JKMw0myYpzZi1LCy0ILDqugjaVGABdp4d/WoHJmDlGBFzMS/PuZ/pp1On6x6dk3lU&#10;nc+ehK8vNcBxqQYMVUCnMQb85LnR+By35DNjJ8YQXPhOc2zJ8ofs5Vc+sHc+2GgffLLFvvx6l30t&#10;kG/fc9T2Hjln+08UOdiR7wdPXbLjRWV2piSA/BIsXlHnQ2xFAj7ZcEw/7ZDvTGS79/pNu9rdZyXy&#10;ncmaA5jnBcwLAubFujqfCLPhu4P2loC05/hpD+JVEp2H+WFpAb9CoG+W5L+CFBeYqRZbKoZnCWYW&#10;ZGS2GkBmbJ5ppD5+LlDHdFu23dQJIOPj7DXGygE9EfUOSfiu4ev+3UvF5pekJBgWZO33fSfO2Rsf&#10;bralq5+y2fOZoZZnc+R7pydTUH2N8zEfGt95vls8Fo/7uzYtAD/13L1AJ1MO1se4LrUT8WmrKQCn&#10;Kk3c9iCe7sHcjycddq4+Y85cqY/5Ni9X/jn15vMFRrG6p8GK2clnzyggcAYDB1ZOBbqDfZEA6NNS&#10;VwjgEdwCrMv2YNSCR7JTDz5H13s1We0voJIsKiFVymNJJwC44zE6Bua+UzEWsOevWOlDa4Xy0Zeu&#10;X28fffaedXYxvNZv//yvG9Y3cMUmrFq6zC6eO2yDXQ329Rdvy0fPsDlzZgvokjz8cJJCLmeJuOvF&#10;9yw5AJAYsju2SHSX0wLZxGmklQp0+pGzmBWUmSlJLGDpGBLZI+QpNibhkefJ+bFt5DjnqCaj54ZJ&#10;NVOTTDbOsU+noc8TUAE6aa7MUY8z3aJ0j0UhYzTfc/Zl8bP4DjE677Pw9LdNmTHXsnOX2Qvy07/c&#10;9L3t+P6I7T10xr7de9R27Dvu2wdOFAvgxQ74w6eL7cR5yfZLlWE5JgG9lFLIYvRiD8BVW72AdKWz&#10;26u7dojRSaa5JCYvFnhh3nPlFQ70IgF9/9mL9t7G3T6J5kRxqS+4QJmoitpaK9M1MDoBumt9AmNP&#10;t5Vp/2JFXGu9xpmXmu1IbqLtZMUhwxvkg8eKNgDfx8vF8sh6l/ba9gIUOtfcTcc0ZJ346/q+SPdS&#10;yfZifZezUiuH5KZ8vmWvrVzztACTbzPwzTOYaprt0e0YYcdHj3KcfVokN22IjIdU1SjD43GkPv62&#10;y21JdU+JBeDJvePX634xPPLeo/Nq3Z9HwhOxVyeAuggBuTChhQIUdCJzs3MsI1dMnoCdiLinuyY5&#10;7xj7TF0lxx3mvstgaJgWoAvAIXDHOToCKQPOF8rUSeQJ6Ll0DACchSBo6RT0nNThOAxwO+Pr+Fjg&#10;TrgNVW1ImAHoq92Wrn9IQH/frvVU2V//MRCAPthsE379yKNWUnzCutuq7KvP3rB5Gek2Wz8KQGd4&#10;LfpNqRZBfu/QG36vgxWmnTHDf1xfw0o94SLJC35oQBpBHEEO0O4FOuY+d3KNj3Mn1WR+RcXXKVMc&#10;4NHoDLhniq/DxtAabB7mrkdQR3cgMrvHAO75XD7T/y756fHvYQHGOb6ow1u2Y5cYfP8p+3b3Edu2&#10;K6zksvvgGdt3VEA/eVksLh+7SmC9XGGXKwBho5VITgN07JL884tiaxJhKCbR0tXjizCUiqEBOmum&#10;X6ypleQvt3NVTHOtsX2nL9gbn263z7YfsPN6pvvjYmhSYKn82t7dbZ29Yl351RSHvIy/nwCdJZWR&#10;2QDcTdsAHqZuF2ij2xAquzJhhaGyYFwXpHqLNXJ936C19Q641ahTQAlQzvnwpXLbceqsva9OcMXa&#10;Z8TkC22m++YE2ebr/x6CcD4DTYCMBjCx1P0xluacQBvGw3Wv/HzenxhEQ57f+4zYAnSv7IovzrWJ&#10;v8776J0ACkEgD8N6mV5dBpsn2c7MOiLwmWL0LDF5zHvPyA8gj8NhAdwCcAJi/G8WXSBjzsGdAPvu&#10;IbhgcwEz12GJpI+pswA7Ah1As83nRdDHYFyYshoKW8TAHD770gcesk+++NC6+6rtb/LR/+O/bwag&#10;rxHlX7pw3K61VNiGD1+1zAzJdsmemXrRmcI5beZ4+mv0p/Gd4j7nUs3lr0CE35SlH+3hx59Q76Uv&#10;KJ+H+tmslII8RrZHH94lNwCUeTEKWJd9yfUg84PcDvJf2+pIsIkyJHwwAZXr9LwI9JjTHhmcsXh8&#10;9dQIvMcB2Jf5rLXY6jhpuczamyw/fdbsHHv40adt46adtlnM9dXWPfbN94fE6McE9NO270ixnbxY&#10;bbUt7b5SaUdXt69y2iVwNLRes/L6FgFeDFipTkAgRFY363yLrExgKSqvFtDF/pLcFyTdz5ZV2DkB&#10;FVbfffycvf7xNvt6z3G5ArVWIisVU1P1tUdg7Rsa9lrtMDqBuktE8HUeF4G6cPjdMTqOfIehYfKO&#10;gWFPeWXMPIAdgIeUWIxtjjEK0Dk4YkO3fvJVWhjya2nvsko9+6y+87dnztsHe/fZ4y+/o//1Q1Jv&#10;+TZrfq6lZ+YK4OMprlGep0rtaEh1KsFEqZ4q3WmR7kxAQYZT/MRnsCUdhEv2JFWbZyDJke5I/Hv9&#10;+ikz5NOrIwmRfxQGnzHHmJqdLulOdtzcBWJvGF0Am5cf8tzxn5lBRptZSN57GGYDuB5BTwCLdKe9&#10;V9ZH49oM3QOwkfTZYmRAn6kOISzgcDfQo1SPAMeQ8TB6APkqBzg+O4BfuHqtffT5+9YjoP/934cE&#10;dCoQtdmEBx98wC5fPGU9bZX2xTt/sAz9IGn6EVmhktVF+cEjqKP/inEMcEWwu4+bGMf4BzHji1xx&#10;JBLXcy765eTAR6BjEdARgFhgXSR3AKeDkuNi7dghxA6CDsDjAmL6ScxGE5OPA328BBWLN977PMbu&#10;MWR9PM7+TKK+ku8Ui5w2bbYtW77W3vvwS/tEvvLnm7+3LTsO2Pf7T9rew2dt79FzdvZSjbXKf+0f&#10;pljjoI2MjtrwyC1r7R6Ub3zFS0gxpIaxTVCOcWiSZRhyuyglcFlAPS+AO9DF6OfE3tsPnLZXP/za&#10;dhw64RNjUARYXVundfWPeCmonpERdRzX5OfD5pV2ic5AnUltS5hqCsBZU61EchvgN13rtv7RsLwS&#10;VWYb20N0H3BzfhzozZ5MQ92666zOIrt++0/Wr8+slio5qU7pq1Mn7Q87v7eVv3tRnftSH5eOVWQo&#10;GRXB60BMtgFaBDz7bLuklj/PPu9dBLsDWWwNaAGrB+FklJSK5tfoWr9+FqpA7yDvclLSOQLd75Mq&#10;gO05h4TnHt5Rps/C5mNAL8wT2MXuC/MEUjF60s6nmjHVZQTIAMrgh2MO5gT094I8nBtn6riaKsG2&#10;2KYG4SKLR0sFOqDGRw+sLtAvWWgLV1F4Yq198Pk71t1Taf/4x4j9839uW3dvk014/oXfW3XVBeu6&#10;WmKfvPGszZ1LhFO9nHrFKer5GOKIfnmQsaH14SmYMpHwcT/IbBh9rsstKnAiv0g7jdcwtPZvkwjW&#10;3ZMeK3M/2gEYWJjtONQWh9lgba5NHRqbOI19PVPm005dsgdWvxvo4TNSLX5G/EyM+eqsJoMB/kmT&#10;06xw4Qp794MN9sXmnQ70rTsPOtD3yEf/4fgFO36uTCzbbkPXB214FKDftJ7eUatqagtATuxCeY2d&#10;LxNbqwX0DLexFHJ5A8GxZDabpHmxZPw5sfLG7w/b829/Yd8fOeVAv0xUXqrgotgesHXKBegchJWb&#10;dS+dSYWfL5c6YMklhtNKGxvdLaCSDIslsrQSlWVJiSXzjrF2/PiwLLL89CQLDtnOeu49up7UXWrA&#10;D9+44wUl66QKTkk5bDp2wp7duMkWPfw7/b8XhnRSseMsUkr1DkQJThpqHAaLvjrHkPSc9zH2uUk2&#10;m/ZTh8z8fJTjkuBYKAyp948hNr2r3Mc9U9PSbWoi8WPxSJftiYRnqC1WmMGt4D5PoVUHNS8XkEui&#10;S7pnLgTcAejRALnXbRPgYkYbfjVDbDnLlrmER9aH1NhgcTgu+PEwdAC6p7wC+qUB8FhMkrkX6Kns&#10;HiLvCcC91b6ekb98yT1AHw5A72uUj/7Eg1ZRfkpAv2Qfvf60zZ4bfohp+gdMoWdUr5o6pBbYPJHZ&#10;KYzqfq5YFnZmn+voKRlCobcck/uJHI8sfi+rR7aNjA6zpjL8mAmMfP6YEahLDEZPBfe4TdWz706e&#10;iQweWTx+ftiG7QPQp0xJt5wFi8ToG2zztn32xde73EffLbaF0Q+cvGhHz5R4SmrfYK81CVwNDZLI&#10;tW2+RjqAxj8H1KS9pgKfc9RZ6xwcte6hUWukiqrkPOx7Tiz/xbc/2AtvfWH7Tp73KDdAx/cm0eZi&#10;aWXIiJOv7mPmdXxOtZi9QUBvcukeV0jFqAzTOcJCC6MeCGwSk9e3dsjnvurz4qN0RwXEJZhc6ksZ&#10;tLRds6bmdmuWK9LW3eepsHRE246fssfeeNfmFa5xoM+an+Ngj8NWkcV5H3ifnM0FXlqY2INyOp/K&#10;+FGSx33A6JVhEoYeS54RiGHpeK1/hsgpFpAMTB789FgQEmUwOyM8i+v5Hr6kshgdH51gXGYemXHy&#10;zQsl3WWAnJJOMDoG4IjAx8w2htvuZfFfYnYi+M7mCXCzl+m+BOiR0SOrpwI91aJ0Hx9eW2EFK5Y6&#10;oy9/YJ299+lb1tVdYf+eMHrvAMG4Rx+2irLj1tV6wd559XcCZfIjquebqh9nsn6wSfJrJunHnETg&#10;DfYW290vEHgKbGIR6BH8E336qY4JJBMFGu6ZNFPGMYHOh968DSD3DLqJYt+pAhUpsGp5VvCXOUYn&#10;oWczrAdI+Yzks/zz9B2YvMKxqQ7OuyV7BLqvu849ek6MA8RZbO6X83l8brIN4B30+g7Mf37+pddt&#10;287D9t2+E/bdD8ft+wOS7pLtB09dtGPnLgtsV6xrYMCuMOmD1VNLa8Xe5LPL965gCWWWEkamN3j2&#10;3Dmx+lnJ+Fopgd4RsezNW2oZwkJKs0JpnX2mjuUP72+yo+cv+5g1ZajOl5c70M+WlNs5WbFkPimv&#10;JbU1VlFfb+2S21ep6VbXIPCrAyBwhv+uzoNhMwc0DA6o3cKU1WgAHL99bOxc58OCjjrXhOnclVY7&#10;U1Vrn/9wxNY8/0ebsWCJ5C9123NsunxeElGmwrIwt1o3AcuBnEjtVIBCBj4jTX42w7iRLOK1c5kc&#10;I9b3lFfvCCAihs+Cf8+9dCR0EpQdJ8YSU2S5JmTX6X59txn6bhgk5FVoZ4cc+HnZAneOwLygUMxO&#10;8oxYPj/MTycqHtNYw6oqAegMgTmwEwugXurgD+PtgD0AnlVYyJuH8Sk55Sunyr92w0fX/vhqquEz&#10;UkGOkmDyCixesHKVthliY6WWZQL6Clu6Dh/9bevqKbO//WPQ/v2/btjI9U6b8MSjj1l56VHruHrW&#10;3vzjb/WPkr+SgaTRCz5bgJNNTBOA0iS7BdSJM9Ptfv2IzFjzSS2JpQId0E1Wr0oHcZ8k9a/EsP8m&#10;eU41GR+ymqHrGBJzn1oAF9D/z/1T3AA+9yPx/Tl0EHp2bGPkn3Mx4s/x+LmkrVK9dro++1+BHnz0&#10;8GyBnPt0D5Vk2E9VFAHkAegelNQ2RSMfevR39vW2A7bzh1O2be8R2773qO06dNr2kyRz6oJAWyGm&#10;7LGO7mGrv9IhxpW/DdgrWLKpQcCu1zZj5QC9wc6WE2GvdrD1CeD9N29Y/60b1nfjul3t7ROAGxzo&#10;r3281U5cLHFZf6FSQK8okxqo1vmQNnu5hu1KB/qVjjYbvXXdRm5et4aWKz77DJa+1NRkF9UJkCBD&#10;okscSiPCHsfRAX4Ed4y6/9J+TXObA/+EFMUfv/rO8h5+0qbnSLbPy3dfN0z9zPKllGL22eREJTpb&#10;J5Ictw8gs+/qUfseeU/Z9sQZnXd/Oukk/LiuYYZhHGbzZ6mFobmfa/xzks6CnHcWa6QTmoo7gdrQ&#10;tT78NyfLJ99kZgNyMbra2dnZXuc9qyDfsh3YCZhh7wTkGOAbOydzQLtU13a05HhkeQyfPm/FKm9T&#10;r2UM3n1+AT1G+SPgg38eprRGf93npOtY4coVXhzykw3vWFdfqf313wfs3//zeoi6P/vUM1ZVcdI6&#10;BfQ/PPeoejyGJiR3ZutlTxdY1E5OFxAE9PtgdgGYqjD3CbTsA/r7SGBJwBlsmveiBYuW21PP/c5e&#10;eet5e0QuQmYO9dcY0sgI4+k+LCYffdK4n+6++xSxfOKDA2YA6cyfdALsx44g7kcjpkAw5pcZPQE6&#10;zH/PfYzT41rEQpiByQO4YwFJthctXWtvf7DJvty6177Zfch2Hz5je46cEaufsQOniuzouVI7e1nA&#10;qxKoxOAXSgVqsXlxdbPbxeorvoZ4BPo5gf6CjMUOWV9t4BYrs9y07pFha+7ulhqosc++2WvvfbnT&#10;Tl0Sc0u2XxKYL4nBSyXrGb4rl0wnA87ZXL54e2+X9Y/22uCNAevo7dAxSXgB+LLciUuNYnixule3&#10;SYbc6GRq5I/XtVNQIoy1M3QWx9sBdmrqq2+36vq2Njt6sdR+8+onlrXsQZuTu9RmzSuwWZLtMwX0&#10;kFoqMDngM/UezREB6Hd1kIYhTP6/DuzkGAYZxG334xOQ48NzD8c5hsV7U58Vz7mvn9wfbYaeETuf&#10;qbIYG+A6PoOYEtWEAHtGHsNqYSEHgE6knaw2mB3wjQ21ScJHkDvry0Kq7DjYx6e0YhwPfryDOmFw&#10;35fB7CTdAOYo8yOwI7jH114LCywCcmrGLWE+uoDeO1Bhf/+PIfvnf96waz31NuGFZ56xagf6OXv5&#10;uUf0R9OLEtyQSbpPEcgnzwpAdzmuH/N+AQCA04Z9gAebCjzOjNN8muE7735iVbVl1npNLNdWZtt3&#10;bLTlq9QD6QeZKnUAo3suPP75pOCvp05+icNuHuHXPtKezwjn8NP1mck1fkz79N6z9A/Gvw4loQng&#10;EZyLQNf1ug6ZznNDm2yrDQG6AHDAzvkxVtex9LkL7DdPv2Ifffmtbd55wIGO7T9xzg6fuST5Xmmn&#10;L4qlS+rsXGlYXZXlkiPQixOgXxDIL+Cva5uJLkwJbe/rt/b+Pmvt65WUb/Ec+GNFJfbBVztt065j&#10;emaFVAGTZGqsTMxeJlnvKa/UnhPIATv3DtwYtq7+Dusd6ra+4V6jmo1XaxWgke/kpiPlyZArkw+P&#10;VKeaDFl67azxJtnPclC4E1G+Rznv0h6ZL6BX6TvuOn7elj/2ss1esMzmSrrPmb/Iiz56EI4kF7Ek&#10;bQC6GF0gdbbW7xmlOgzsQ2symDeei5Kd8z61VDLbr0XqJ7PVnLnj89Q627OfdBLBLRDIddyf50CP&#10;boXO63nIdq7j+YwUUSNwvqR7JtNVE6AHQCPb8Y+XC4DjbBuBTrZcGDZDttMxROnO0Nn4sFuI0N/N&#10;7LFiTdyPQE8FefDN4zBb3EbCr7RCyXbAznz0zze+Zz0A/Z9Dzuj9g1dtwku/+43VV5yy9qZT9scX&#10;HtIPGVIH/Qf3XhLmE2DEwB5M04uP4T/FFnPpLIvAJFHi108+a++8/5l9sfErO3HqlL3y2mvyh8IQ&#10;CvekVp9JtXicZ/FMnhefP/Y5HGdb18VAHe2MmZJoegHI6mPf/Wu+Nx2Brk31vUOxyPH6camG9Kcy&#10;bOrfSF07fpe1Dzxhb3/0lZh2l30j+b7zEDPXLgjolwX0UjtRVGHHZaeKKQMlMJMGWy2wVzW6b35B&#10;fm0Rw2Q1pJCS/06BiHZf5oiJJDViyqLqaivS+SNizDc++ca2/XBMzF/uEp1JLJ7jLrCTAutpsAI/&#10;M9VQAsO3b9iNH2V3btjo7VFrG+q18mbJddJWa2NdOqkAgR2jk+keGPHVWkZu/OhDaFhn35BnxhGI&#10;w6JsD358qxVLSXy646gVrn3a0sWA6SzYQeprBmWjwjRTjHzyKN2J8QBKwBhBHMGb6qtznuPcTxuf&#10;F9sIcv4fgJWVV1l1dYrAPW2OOhS9x1OJMzlxqeOWkuC9hsEBejS+F8Y2lWkBust3gX1ujvxz6sUJ&#10;7IAawAXwBQDCttE4z7Eoq6PcpkOIkt3Bzrkknz118orv4x5EoLOOm4AcP/Neo7PxBSJIg2WRxZVL&#10;rXA189HX2Yav3rfewcox6e5Af1FAb6w8ba2NJ+yl5x7QD5EmmyMfPRTWY5hiMqmrLNyQ+OJY9I3v&#10;mskmtkRSe/GHaWHm1zT10nPEgpmZBQLPPAEt+NfI8CjZx4bYEsnOdhx+49qxz5LFzyF1NQ65MRwW&#10;WxgZye1FAmVeAlj/fI6HWWzhvthJwPS/BHSG4abo74ppsP536rOn6sVavHy9vfbuZ17WidlqZyTV&#10;j5wt8RTYQ6cv2fEL5Q70k8VVY0AH5A503w454gypldQ2jRlLGlF2uVQse7G6zi6pPVpcZm998a19&#10;d/ikFdcw9l7rteCYnkoByHJn9xorFaMD9K7hIRu+c8tG5OcPXB+RhB8Wy3fpuTD4FWvs7PJqMl6c&#10;Us9BpgP0UN5KbsPITXUSf3JjBCCAPIA9+OhBvgP406UV9vLH31j2sscF9EKblZ3nQE8X+5Ky6qBy&#10;4AVz6S6gI7OjxI5DaHFILQ7BwcZRUnMtrReKkBFQ4xis7c/RPVNnA3S9r3rGVDLo5uq8QA7gmeE2&#10;Ptym94I132Txe7mE1/7srLDGW+YCAT1XQJd/DtC9aIRAC8AAb2DxAOS4TVINQEdSx3ORjV2yS8bD&#10;0rEoRVxWmQg7EfcIfE+TFbsvYHWXMfYeB3x8JpF2ou4AniWZCtZIusuIun8B0Acq7S//6A9AH2qx&#10;Cb//9aNWXXLMrjYct5eeXa9elUQD/Bl+YOSQfiQZzA6Tum8MSABLwrRB9gYLYOdazrGvH5oIulg6&#10;sioAjvKcbdh7bP+e8/GZfA49vQfgks+CmePQWGT2APbga8fVO1hthmvC+cD+YUye7xPTZCPgYfhg&#10;k1M6ttjJIA/zFq60197+1IfXjp0tFZu2SKbXuYTfd+y8HRbo6QAA+lkd92mqFck0Vdi9UowqyY4B&#10;dgxWpwMolowvqW9x//2CwA7QqUu388hpHScJpkZuUJt19FDVVewqdifXnYg7BtgbWq96KuwV+dfN&#10;7e0Cchh6I7e+e+SGdQwN+6SVmC1HscnewVFnc+z6rZ9tcOSWfP0BHyuvk4THAPd4sK7NTl4K/nna&#10;gjU2UyBPExumic3nzc/zwJb7xeoYnTGl5KbovSIYNxUCSNiYNm4DZgd9ZHftu6+u/yXnkdaYg1/3&#10;xHO4A/5sXANndr1zc8ToAjrGCJIn24jApmO4Evo+sDi14pzdtc9owVz9DdSaR7rjo5P+6rntAi+Z&#10;ckTYI8CjdAfkobBkshKrjmOB0XVtwujZYl+murJmegQ7IB9fQz1IfQxpD8BRCMEnH5ftbPuQ2so1&#10;DnZ8+rxVy2zR2pW2dN0aMfoHzuh/+XufA31gSIz+/JOPW1XJEWuoPmrPPbVWP7QYXRIH+RuBHnz2&#10;ZIhLgIkAjDLdZa1ar9oiOewdgafCirk9i03gV4v5cc4nFuU62w50+eG+7/eG4/famKTn89n2z8Jn&#10;D/t8T8AegR07hLgfLXQQAehxkcaYJIPxHDf9Xf4MgZ2XNCOz0F559QPbtee4HTpWZEXyxc+W1Pow&#10;WwB6qazMjl2otDPy1S+UC+zlNZLc1G8btI6uPqtrarUSgRn//JLYvFigLwb0DMklQCcr7nhJlW3Z&#10;c8wOn7vs4+flkt2d3d0C4ohXmLkqINc2MDVVIKeVUYiipl6AFygbBcrGlhZr6SCLbtADfu0DA9Yg&#10;Vq9oCizP+Dk17AD40M3bdk3XUS2W8XxfeSUBOjKeHH1axuAPnLtoq3/3ik3PWu657UxkIdo+Rz56&#10;HLJy0CLNJbfJzXBwJ0NnDnJtYxz3qsN676JxL9dwbVyIwTuEFP88Pmc6HQPDd3QOdCaMt+u7zJjH&#10;5+MGkFBDMpj2UQq6No0YggBOKemZczNstq6fmyn5LlbPYnWeXIF+wQKbny+2Rpp7NpxMwATAEehs&#10;x0kvEfgcg30xnwCDT4/fnjA3BsAjyMOxIN3DFNYYdIuADzntMVGG/YUrVlm+GN3BT9GJtats1QPr&#10;BfT3rG8IoA/IT2f2mhj9D7//rVWXH7f66uP21BNr9AOyaIF6QFZTFdCZceYLK7qvHpgNVqUnBXB3&#10;gV0S1xnaGTlaYOZofk6sO8ba2h5TCbLU/X+bKAAmx+817o+y3hVEwvoMlfl30nYAcwB09OFjB8Ax&#10;tin5HLPnQoJMCMKlGtfiDsxIAnTp6Tn21O9etr17T9qRE8WeKPPDiSIvPkF7SPuHz5aL1SvsRHGN&#10;FYvNWYWlTz74TUovk1/e1WulgJtgXG0I0GGR0fHlT+u+YyXVtufEBTt1qdJKJfeZntrZdc1u3b41&#10;tnoqq6o2i+Up94ysD0sxXZE1ObP3DA7azR9/8rLPgzfC0F1TZ4cA3iigN3lwDaAPeympAcl7dR5X&#10;WwTutgBwuRNId1qSa5iIU1nXZK99/rXNXvSgzZy/zNLFggTgZmbi65JHHiaN4FN7xhqgFvM60JHd&#10;CUs7SJHwiTx3FZAogcjc3I9CAPgcj9dzzoNuSacQx9cZtwfkpLNSKorMuDhtlbXXYkyAzE3y50M6&#10;LBOXsnxpJiZizc/Ns5wC6vmL0fMEYLF7NiumLEbG448HcMPggDvVIptHoHtCjCz641GqA/DI6tk6&#10;TyQ+BOqCpdaJC8E3QB2mpubo2gK5BIV+XFJ+5RJbtGq5rVonH33Te9Y7VGF/+/dh+/u/35SMF9Bf&#10;fuZJq6s8aY01x+13v16lHyrNe79Z6jXx0QE6KYb46firAB1wYS7Tk6GqsX1AmrRY9Ltp3RdPKs7E&#10;Y/H6+Cw/ljzz/0wM4+rxWX6twBivc3+dfT5H18WOKEbPoz+OTL9fnUb00ZH3tMGfp031z8O9v2Rh&#10;uE0vxJwFtnr1Y/blxh124Mh5B/reY+dsjxgdsO+ShN8rpgfo58qQzH1e/7yXYFt7p9j4uqR3v9j5&#10;igMboBfD6tqG0TGG3Fhr/YgAvkvPPn252spqGz0BprWj3a4LrKyLfkd2Q6BnQgsz2XylFrE6CywC&#10;dhZwGLp5027/6c92/c4dG7pFAcjb1t7fK2YOKbcVDXQIHXZVLN3Q3ubyn1pztfjkDL01kxnXak06&#10;397H7LU+O3au2FY/9bJNX7BCIF9ss5DtAtf0eQIbmWdkRApI0VeP/rSDnG2xbirA2Y/H7gK8VEBM&#10;jXUfPjnmfnzi09PSGfhCELqXwNwU+eIMo83k8wVi5Ds+OuwdxuOJAWT4rDWmUM/S946LLc7LznYm&#10;zxLIYfX5ArqzugA+f6FAXyhpL4AC9AjqCHK2o7HvQBeQo6WCPe7HbDgmtSDZPWlGzI2Pzv3BN8dl&#10;wE8H+IHFAXkhdeOWS7onQF/74IO2cfMH6tzLxebD9s//vG09fc024bUXfy+Qn5GdsKd/s9YZfZZk&#10;jwPdxyz1giPbiUKLzVIleyrDpu5HaY05i0uC06YeixaH01LP0fKMOPHll66l5ZrUz8J18POck0VW&#10;x3+PPnyU8JHRA+ABOC0WZPq9hnz3IB9R/bQsy8paZK+/8YntO3jGjpy+7FVmvj902kG+48Ap23nw&#10;nB04XSpmvmptPcMO9L4hye1rkt3D1/WPGJHMbhGjB6BfriVPPQAfI6kGoB8sKrMdh0970k1ZbYPV&#10;CXh9gwN2/eYNuyHQsj4626yS4uusJYG6GoGXlVTZZvpq79CQGPum15oD6Fd7ugVmkmSYWEOdOcl4&#10;KQb386UEADogp6a8Z8TJWJnlmr43gN958KQtevz3lp6/SgApEKDCMNo0ZosJlA70OcnCiGJvZ27Y&#10;WBbYV6BMJDr1852ddV1kej+eXAsDRxYeu0fn7j2OimB7mjoDfPWpAB8/3DsCgV1KFdbHpfB7qS2v&#10;zoC0WF+aSQajs1Z6Zo6AviDXcvILLLeg0NndGR2ZXRCWbYqsPQ70cZB7tP3/D9Ajo9OOAV7AdV8+&#10;qQ/PZJmQiYcBdo6F1FcfVkuATrlngL5w5TJb8+ADtmnLR9Y/XOXS/R//vCUfvc0mvPLc753Ra8qP&#10;2OMPrrI5c6nEKf8qLcgtfvhUgN8LYtp47N5z/zfjPM/DAHIqmLH4HAc2vn3Kfffa2PfSdgRxBHqw&#10;cHwc2GE7gh1Djkcw07IPc8fr47HUlt/piSefs527j9rOfSds+95jXjsuAv37Q+dt3/FiO3Kuwmqu&#10;MF/8uvWOiE2v3xGjS24P37RayeDLgLtKvnkNY+xBumNFlfUCep0dLi6z74+e9ioupUTmBcruYfnT&#10;YvKh6/K3uzrtSiuM2+xM7AbAmwRQgZSppCTRANxGyXX8c+ahk8dOJpxPXfUxda5r9jF2T4v1IbRx&#10;I3uu8VqHdfQOyoVotjc++86ylj5uc8Tos+bmelDLA1vyedOIjieBM4DnAE4CcL5QoiS0F4Ag1xz2&#10;Fmjje+bXpIA5gj71GNdE82OyqTA0+fUCtoMcFSGbJosdQrT43Rimg/EJztFJ4c/PyhKrS7oTbYfR&#10;cwsLZQstT/417QJAL/DP1/F8AWwc6AGIPnZeCDBhY0ALOEPEHMtMAnER+BlL5AIklr2c58UZcAzT&#10;AerlKc+RnE+kO8ddwusYU1XzxOow+sp1a2zT1o9saLReQB+yv/3jphj9ik1486UXraH6tFVc3m+P&#10;rV9pmfK1yClmmioyiYim+8FiPmQy0jhVrsfhJ5ffSGm1Lq1TpDltqrkMT66Jw2jRkPacjzI/9bxL&#10;d57P/ckzMHcHJM2pDY/EDsNtQZ7DwlF6B9CyVDJgDdcF8IZrAojjtUHah23u0cuqa7mXKD4LDRQs&#10;XGFvv7/BNm7dY1/vPGjf/nDcgf79oTNqz8pfvyiwX7Sj8teLK69YiVi7tqXTGb5VVqNtgM4Ye4kD&#10;PYAchg/BuAb56BUO9LOlNVZed8WnnlYLdFe7uuxKe7sH4cpqawXShjHJXSWWjgs3kvVWIV88LOgA&#10;iMX6yaw0AA3AyYDDSIeNoI8ZcOE6nRf717bhp3fYVnVqSx59ztJy10i2LxUj5rtsxxim8iCXAIfk&#10;RmLzfowVepyDEfyS+Uy0IN+R8x770XU+XEYg2F1HgR/Jr+fwPkb57/fofJTsgBqpjmQPw2y6VscZ&#10;PuO+INWD/Oe7eaad2gDwkBKLGpmRIWWQPd+H1jIl2wnC5QjUeWLUBWJsiqhgOQI48hnWztR5ij2G&#10;jLkgse/KlEtYnk4h1TfPwPDNly22OUyDFfAZhiOrjkg6w3JxZVbaAPTA6BHsY5NbmNQiRl+1fq1t&#10;3vqxDYzU2Z//Omh/+dt16xu4KqC//KLVV52ysuJ99vDa5eOyhl42+fExglwObLVjbKp9Py+ARGb1&#10;VuCIoHWACnR3mQDGcc9tT9ica3mmn9MxAnFYBDjPpnWgJ9f7vTrG9v1if1gaMNJGxga8gDaANYA0&#10;ghegO3snFtma87ETiPvjabGwfbg+IzPfnn7uNfts007b9N1+204RCgF99+FzkvIXBHRKS12SldrR&#10;c5V24mKlnZEEL64XoBrbfVjucrVku8AeAX9RQL9cJ0mv/Qti8GMllfbtweO+vjpAr6hjOispr/XO&#10;vtSGQ37HYpAMo5VLrgNyartR3KLGF0WkThygxgLII9hDjnvIdY8sz/E4nBb3yZS7WNVkf/jka0tf&#10;usam5xRaWhbLIAN0sSkgVwujj6WsJu+HA1LvFfXYAfhYiScBkCBdlO2RqcO+/h8yzvvxpEOgjdlu&#10;KAYP9iWgdsAmwCeBxjsAXQeDM2TGu831fDf31ROw+xCbgJ6WJSnP6qoCe+p6a5G5A3sj08MQ2jjQ&#10;A4vHDLkAeO2rJXDm9+tafwaAFuAd9AI5bD5HbkGmGB/JHnPdAXZgc6LuKxNgjwfk7mJ1AX3J6hWS&#10;7uud0fuHawXyIfvr329YV0+TTXj31T9aU+05K790wNavXKqXWP8I0hHxm/Rjsw41LTPK+PEj0AEb&#10;QBubbabjLqEBkI5hPqwGsOMQm7Zjy733CZwsoRQnlCCzaZHs9y7OiPTj2bGTYRiO876v+2JKrJu2&#10;I9h97TXts6hD/HvGUmBlyPWxbf0NdAChE0hcgZRzrJeOhd8DlppjDzz8pH26cbt9uX2vbdl92HbK&#10;T9956KztEtD3CeT46ftPyU6X2WGi8Jdq7GRJrRhbkr0y+OXRGF47X1UnsDd45twF7Z8oYRXVE3bq&#10;coXYnGmo+NFqmZjCzLSEgYme0wGUE4QTQLsGhuWP/2g3fv7JOvrkv7cCasl6gTtmt1WqM4DB2Wcx&#10;RdJdke/us0sRhGtCyShKQzPrjXJZq3//mk3LX2Iz5gvgYvP0uSTJZNssklkSkHtGm3zgKL8dkO5L&#10;I8UTCa8WfzoMiUk96ne9C+h0ALC3znmbnMO4luQb7g3Dano2ANbnI8cj0AE98h6AUz8+xg7Y5ztO&#10;V+eQJr8cNYCxnS4fPT2bVVWZgw6wATlsG1iZKHgAezgOEAEfxSGzFkYWB9xsB8nuHQT3azv66AA+&#10;U4w+b3GhWwR6jLoHoKuNwBbYAT4dSJDsKxPg65zciEWrV9vqhx60r7Z8aL0D1fanvwxIvo9aV6+k&#10;+4dvvhqAXnzQ1slHgLnIJmMcnYXusMhm/PgRbDCpA1dsGSLdAegRiGMSW9cAVr+H69WyD0i9MKNU&#10;wf26n20AyfH/577A9GOmzmDs2TyX62Dx5Hm0/jmJBR89JtCMfx8UiLseyT7bPhyn1s9re7yDCJ0G&#10;14brggWVIyNTLi3NFi9bZa+//aF9vGWnbdj5g23bf1x2Qix81nZLth84W2Y/nLps+2SH5K+fvFRr&#10;py5V2xmB/Xx59MnD0Fppg5hVgKK66vnKKh2rt9MC+rZ9h+34xVKfiDIGcLF2tJjOGs/VCqDDN27Y&#10;7Z9/tDt/vm23frppgzdH7Yr8+cjiGOwNuDsGh23g9o9ejZagG3EAxstdKRCsU0dS29FhZVIDH369&#10;17LW/NrSsvNsNmueZ4Y1z2e7Xx7UoANaAKSNoE31r12iq3WGFuBJdpmYlu5zKVLZnZmSk2YhxXWP&#10;jGc4+HkPGQHiuO5Fpsdnc81MfY8pAjq+OkwdOxm+G5l1DnYxPKw+k3np8suR7GzHyjhUyUnPoYxU&#10;8L9DHXbADXuHuu/xHICODB7kNWBM6rxJ3sfsN1pAHhNm2Abo0bIio8u8oITAHYbZ5KcDfFqy5nQ8&#10;sjqfR5Q+d8VyW7h6va199GHb/M1H1tldYT/+3Gd/+tugQN8WgF5TfsIun99n63UxTB7XnQ5A1w/L&#10;Cy7DX4p+eGwdALz0Mj+WWExpBexRfuNPR8Cw7dJf/6yJM+godFzX8Y/MyV/kzwbM+OhxRluq3+7b&#10;Mq5L9f/DZ4ZhtKmwsT7Xv6+Mz/RtfT93Q2Tx7+D7MZ+d62FyJDspr/de6zOrYBe9mMzRn5e1wJ58&#10;+kV758ut9um38tX3HbGtAvv2A6ds17ELduBcqf3AOPvpy3aQxR3E6KnpsUh0/HH88qZrfXZteMQr&#10;uhR7jfc6dQyVtnXPQTt24bKz9i8BPdUu1dRZtQDcPzpqg9dHbPjWiN3+020B/ief/op/zjMAMKBv&#10;7e6z7sER6xu5YUO37nilGQpVUpnG56m7ArgqRdBmJ8sq7DfvfmbpBatsbna+zc7KE4Mu8EUaZkuy&#10;A6JYCDL609HPjoav7dtIerWAFL+aWZHMbOM98riPzNfOp4YBx2Wpz2EaNL449wJoD+oBbEwszTGM&#10;VFf3zXUen5wUV8bkOcY+En12DgwuJZIlJUJVHP6WBOhz8xhCA9AB6IA8JMcwvIaUB+BIdZidMe1l&#10;2h/3yV2yJzI9Lq/kTE7EPWF0/HQkfJaAH4pMcp0AvZysNwAuZueYtmOL/x6kO8NwXMsMtjW28sEH&#10;xOgf2LWeSvtZjP6nvw5YW2eDTfj4ndetseasFZ/ba6vVo6SlyUe5h9EBO6yO7I29rVsip50JE0aP&#10;2zDxvzCujsXz3E8vHAtZ+HHJbI4vW7nOe+D/I2ZPlfG090r61OdHg9Gjfw0zh+MCLeycfEf8Ruq2&#10;x2PO+jKuH5PvKX8PFu8NcnS23T99hrHU7wOPPmlvfrrJPv1ml20V0L/Zd9y+PXDGvsdPP1ViB86U&#10;SbqXqi23I5Lvx4vKndF9dlt5nV2olL/dcNXaqP82fN2uSXbXyx+mptzJSxUOdGd0sXY0wBpBn2pI&#10;+Svt18JQmoA9eue6A330x1ti7n4Hbilrs+Fzt7bbtb4h6+4bth599sjNn6x39KY1dVwLwTxJemq8&#10;+0KMUglbj56wFU//0ebmLhPQYfJc+bfZNlOdXZzTHRmd3wh2xWBa9uPxyPLYZHUGMLazdoo851re&#10;DWogTBKgAXa8B+PasfvUqXB9NApcRKBPh7U5pmv4frB5ZHRmxAFugI7Nmg/YA6OTbMM6bHF5JsAe&#10;fPLglwdpHmR0tOBPL/VOIIIdue6BtxQWj2B3CQ/Ao4n9U6U7Uh3ZHvdTt7Fxf32l5TGDTUBf9fCD&#10;9vW2T6x/qN7+LB/9pz/3B6C///ofraHqjJ09/p0tLyy0WbPku5CKqB8bgM9Q7zkdSUViiXpYgiOT&#10;mbCCb6uXHnD4P0zbcRopdi/4Ijjdn9Z5QJMKsHg8ggzDr+beVL8+Aj712akWnw2QJ06Zps7iV7ov&#10;VLPhO/tiEjJm5PH3cM14CSpy3Mf9dKQ7z/PnymIn4J0eL5uuxaVZsXK9ffrVVvnlp+zg6UvO3t/t&#10;J/p+zvbLpyVL7pDAzlDbkfPlYucyz4FHwp8orvDkGKLubV2DNnr9jg2N3LLevhGfUUawbeueA768&#10;E6WhYnmoMrUAPvjnktg6RiUZ/OuW7m4bvnPTrv98x/pvjHhyTEMHVV5D50BByqorbXblWq91j4zq&#10;up/t1s9MZPnZRn780YtfNLS3B1+9udmq2q5ake5748tvxByPiMkLJNsFhvkMqyUMiBSOIJcqjMB2&#10;ua3fytNWZXHMPNU8wEbLkKauZdufo2dEqX6vuT+fdBooh2kCNwawkev45hHsk2ap0589O0jzjEyp&#10;MMAeWrLhqI/g9d3ZFrOnA/jEMsmOEy7mp4yRA3gM/zz430G2R/NUV7YFWrbJYQfcAB6AY4DeAS+w&#10;Z8cWoOtazpEO67I8AbR3KimdQOxUouUtX2KFK9bY6kcetU3ffK53p9bu/KlfRsp1U5Du1WXH7cDu&#10;DbZMkiSdf44DXD+2etEZ6lGZsgnQSYMNw2nMQAM0KXJd8jdGyV22q3WTjOZcPO7S+Rcsyv842QS7&#10;Dz88kfw8J/W50SUYl+u6zuV3eBaScc2DD9lTzz1nr771pj38xKOS/NSDn6TnTZWKkLyX9P7VlCk6&#10;Rr34APboprirMibZ9b1k0XeP0XuWeGJobsGCQnvrvY9t96GTniV3rKjSI++7ZAcFevLeseNFVXbi&#10;YpXL9mgnJM0B+qWqJmtu6xHQb9sIE0rau62rf0hg7LKdh46rg7gscFMHrtHHxgnIubyWTMfcpwb4&#10;6gDqWlsFYDH1yLDu71SHAMBhe+Q9UfkA9LZ+fPPbdv3PEeg/2chP+OqjniFHDXiP1re32oGiy/bY&#10;i29YOlVe5+X5MsPUV3NpnGTAeWYaUW6xp0togmgAld8KGc+2/i9x26V7ct6lfJTzuiZK/7H7Uq6J&#10;93q1V87p+jF2l5SPEfgAdB1PF9CZ3MLQGfXbs9VJeUZclpSJwK5twM4xBzoR9wXy09VmkrcuNh6L&#10;mMPSiYRne6zQo8COlIfNHdwE5BgSk+yOvvm9QB8zHU9leoztMKQW3AFvkenurwNuPVOdCR0Bee9U&#10;gc1bskLS/WEB/Qvr7o9AH5KMb0a6v2HlxYdtv4C+ND/PZkveULiBWV9p+uEAOiD3nHCA7i+/5HYC&#10;dP/xBXyOO/ATFhwDsbbdJ0+AGWRwkMD0xvxDGe7wXlrPwLcGTAAdFk1la1cEOse2D68lgHfGTT7X&#10;5bU6pikzZ9i6hx+1nWLD7Tt32dJVy9VRsDwUgBbQxehUuaENC0AQB6Cm3PjYu0t7mF3b/rLRysIQ&#10;m76vzrHNb/X4r5+23fLNj5285GPn3+0/LUY/K6CT9y42l2Q/WVwrqxGLV40F5M6U1TjQy+quWnvX&#10;kI0yJ3z0lg0O3fAZZUwh3XHgmB2Rj07EnaKQJTUNkvZXraOnxzp7e6ypLUw2KWcVVVhY23QCmO/7&#10;eDrrpYVCEwCdRR6bu6keOyjA99rVzk5r79bzJO/Jg68jCae1xeraW6xcrL5pzxHLXftrj7TPyZTy&#10;Y3EGxs19HFrvTIpsj5LdAZ9igBZfeZyVA2gjmHknOO7vhdiae6L0TwX8GItj2vZ7E3kfgR59dx9H&#10;Z8w+U7JeNlcSncw36iIC7gyBnpRXjgH0mVlyW0maSYBO64UnZHGyyr0W/PdFtnjtelv96ONeyw3f&#10;OlSWAeQAO8j3eVSWJcKeAu7I7mPVX7Xtyy47oAF64ocThJPfHgJ2eraADujzdJwKsAthdL3zm7dv&#10;sB5n9D67/fOAtV9rtAnvvPqSXTr/gx3eu9EW5eqP0z/KfXSBb4Z+uH8FOmAKoEr1ud0E/jGwaT9K&#10;c99Pzjn4BSAScEir9X+sJF14BsAJIIPZJwLkVEuy5JDvqX76vwBdCmPKjOl6Uaj8ycs3T2pjsp9D&#10;sgN0XwTCp6IS0SeCH44B3ujfM4wWh9J8W6BONb5nkPHpVrBwmX359be27+Bp+2b3UftmzwkfS0ey&#10;kzBzTHbifKVdLG+wivqrAmyTnS+jkmsoFFmmY20C+uDwTflXN6y9s9dLORNc23HgiB0+X6zOoNEu&#10;VdZYWW29OoFBu3nnltvQ6Ig1qkMIjC6wC+DIbuQ9QGeee5nADcDL6hk+03bDVQe7D8uROdd0xWrx&#10;26+2utW0sHRyq9V1tNjpymp7/oMvLWPxOkvLprhEfvDNxeYMZRHlvhfoLrv120RDsnsBR52j9Dfm&#10;Q2tRfgPY5Fq2OR5Bnnos9fp4DAk/Wc+isAUgJ0OPzociFGynCcCAd9b8LJ+cksXyyCnprnEyC8fS&#10;BP6Z8/Rd5+ledQyAneQZik/ME9Ajmwc/PYI9BOKWrH/Qlj3wkAMS6Y7EdlCSyorExxhuW8axINV9&#10;2quATo13QM4+Cyo6s/v4u1jbA3AwOYAPQI+yPnQEyzxLb+HK1bbuscftm2+/st7+BvvxTwNSagNS&#10;irU24aN3XrWKssN2dO8GK8jVP03AnuXJDAI5qYppJIcEoAMMN8neAPjA6LSwqzO6ABwldARfqnlt&#10;OUlm2kmT0gOABbz/5z7JagE5ziTzqaNI6lRLQA3AU0GeCnTMh+r8e8L8k/1eKuREXzzVWIwxfuZ0&#10;JL9AHbLi6OACc1OtJtSMC755BDcuTXRtSOl89qVXBfIDnjzzza5jtuugfPTjl6zoUr1VVgtYNfKf&#10;r3ZaT8+AXW3vsRLJ9fOlLOhAXXcAyeywMCUUULPQ4umSMtt19Jj8+oseIGvpuGaDkuR3frpjP/3p&#10;jv34020bvj4sqd2q+0PSTJmPpwff3a0BcIvN6wE/+y0Ofjc904fbPM01rItew0y1qzLG1qUWdpwo&#10;toJHnrN5uUv1wi+1GZk5No1sMsadiV4nAI8G+CJoMRQfoMUIohFhZ+gMxqXYY7wmFcCxs0g99n8z&#10;RkGCbA9DbTHbLYIegAP0dLE5QGdGGnns5LM7kwvgTGrxdu48P5YvKZ6Wqb9LYOd+LymVAnJ887jv&#10;CTMLtS9wY14rLgH6GNijcTwFqD4EJ2NsnjZG6jGYPjK8++/cRwBOHUlYwCFkxWUzsUVAL1y90tY+&#10;/pht3brBurobBfQhu/lTf/DR33/zD1ZSvN8O7f7c8nP0h+qfkEYKYZpedFlaAnQmfriPnlSbwacF&#10;2ADdZTlDWtrGh3dfGr858a2jbHeZLRAh8xfpS7/80gv26itP2QvPPmyPPLja5qan26/um+Qgj0Bn&#10;QQbWWvs3mT9Pz3HZrufyOXHbn50Yw2TeGem74ov7tr67r92GdNe+mzoDgD7VmZxAXEibDUNsQcIH&#10;sEcWDymwwUfHmLoKqwvwetFWP/CIffb1dwL6D7bp2/323b6TduxchdU2XrPWzn5fxaWrd8B6+oas&#10;q2/EqhravBQ0hSlIj/XiE9U1YvFatTIqvlZV2e5jx+z4xWKfTDJ045Zdv3XLhuWD37pzU2Cn9NOo&#10;XZHcZkIKQPfMOfnlY1F6WNvHw5MA3l1AD+PlgJ1hNIbfYiWZWsn3IrkKr3+6y9JyHtQLv9Bm5yyy&#10;6WLz6WLBafPwyQWEZKgq+ugMoSGno7+NeQYcYNS2D5claar48k4WdLJIc51Hkkcfn3t+0XRNfHYA&#10;evDTQ+qrPkvfJablAlSMwhCUcCa1Nc41x+bl5LivPougnGzu/Pm2RPIbJp/Kgia6l9x3QP1LM9aI&#10;rJO6ytBXkOyL3Z/OXbFSIAXsS/2YV5rBfx8L3gFygB/SaSPoo90LdPfN9XxKR7GwIpIdwBNxB+gL&#10;16yyVQ8/bFu+lo/e02Q//XnIbvzYp3euxSZ88eHbdvniftu97X1bUpgrf5MgnAAr1p0qcMDwAD9K&#10;9yDfkb+BRZHckVH/Ra5rn+27mFfHmFX04Ref2hVJirb2auvuqrXmK2X2wvO/sf/zb/eJ6ceBDhvf&#10;N5npqlP0PCkHMTmyneeyTQT+X9mdMXqB1b9riLBjPAsW9/p3yfGpar0TE6MH03fXM2ijRI82xu5q&#10;w5BjADnGTL+0ufPtty+8Yl9u22tfbT9oW78/aicvVNuVVtZi65cP3m2NAtA1bV/t6LXy2hZn87Bu&#10;epMArraOsfU6AYzsOYFeMt3rvMk/b2jtsJ7BYWf0XvnV1wXwm7euC/jXrbWn24Fe3iB/38fUQ4Q9&#10;ROYbZSFrjg4gFejutyfj82TCxUUbPFOupdn2njpr6598VQBYLHYrEMgXBKBLtmNpSZJMZOxUFoap&#10;I7vTch65PlHgDKAcT6qB0eO98dpo8Xmpx1I/B+N5KAUfj0+e7bGDLPnfYvG5uKWS4YAavxy5Tsv6&#10;gLmFi2zJilV+LK7V5jJebD5dMh6g46sD8ghuB6LaKN9h9MC4YVIKQ2OUcoaB2Wdl1V+KlsfZafeC&#10;HHMZL5BHoCPbeUZgdBZuCAsr0qHkrSRhZpWtfOgh27LlC+vqatB70WMDo53W2lFvE7786C2rvnTQ&#10;vtnwmuXO1x8nf5mXeWrCZkhYf6npoWF2dQBTYv04gTkCOxogBGxe7QXge8UZOgaBTXYfkXcBdo3Y&#10;772PPrNNW7fZtp3f2+vvvOOSCvnuKbOkrvqzA3CDhc8YA7Wuc5AnbfxsHwpDvjsz8z3Cs9xN0HfB&#10;J49gnyKwj4Mcl4EWho/LMkliTp3lwOe3mJehl4O6aGIxn76r34R2mjpEFg1YsnKdffjZVgH9gAN9&#10;75EiO1dcY3VNHdbe0WctLR0Cep81XGm3Isl2AnFMSaVlsYaiKrVJ8UiAfrm+3rpv3LBrI6MCX7s1&#10;d3ZKDfRb37AAf5Mkl5vWd33UGjuvCbQwsxha7OxrrUn+M7U1pMbC8vUOdDLwyptgc8l9SXeOUTCS&#10;TiFmzbGwYumVRtuwc48te/AJB01aRq581wViSxJjiLIH2Z4KRnIromQfO5Zsx6E1hsbIjIs12n04&#10;TpYK4vgMdwV0Lu6ndgJx25+JMsBPnxVAjgVWl1wXA1MSGXmckZttq9avssd+87iteXCtLV4uJhSI&#10;logRqc4yT0w/lTpz6XrvBXiG3cJKqzmJTCcrLpSLAuhBZgeQA0IHtvbncd7l9yLvBDCX3eoIyH2H&#10;ybGgEojqL7VcnQfgsDvmPrvMg3T4+XQM3kEElyCOs2OAvnDVGl82ecOmz+UaVlr/ULvY/Ko1t9bY&#10;hM/fe9Vqig/a91vetQWkAhI0kRTiBQ/DbDBXMIpQhCE22DKJsgtQ0VLl87iMHr8HCU1kG7ACPKRa&#10;2pwcgSXL/j+/YuHFNPu3ichznis5J2C5T588B5mOfPfPVUfDcY6lmrsIMjoG2uCvE4QL5t9T8j2s&#10;q56APgXoXhTSZTw2Hhz0DkPfe7Ze7kyKLEgi+u+A8qH4IKa/h6y+F19514G+ZSerrZ4U2M/bmYtV&#10;1tYxYN29Q9bZ3W/VDa12rqRWPni1nStngYc6b8+Vs1+tfRZqqFFb5eulIb0v1bKeWl0oKtHc7NFx&#10;5pUz/dTz1JmBRoqrVEOFzgPcCsbeAbjuo4KsuwW16gAaxepXAHooPhGy7Rpdujd393rH8cPZ87b6&#10;iadtVnaBWC1HQGfRRNoFDnQP2EqSuyznnUFO6ze4V7bHc6nXINfZRqLHZyDVPXiq53IOFy/KdHcL&#10;k/0YxY/38Rkxyo4xjh5z12F0JPhvX3jePt28ydY+8pA9/4cX7PzlIqtrllqqOqfO8IKV1hTpf7ZJ&#10;YFtq98/UO0ZJtTkCuvx0ovFzYXRfRTX65cEi0F22u0QXe+saIuwE1Fx6u5wHuHQES22BwFywcoU9&#10;8dwz9t6G9+yTLZ/Z7195QcfwucfLR0U2D9F4tsPQGsG9kA0XMudgdNZGB+irHn3cNmz+0prbymz0&#10;Vq8NjXaHFNjtGz+2xrJjtmPz22NAjwAH8Mxii2AnSk6AK1Sd0Q+PbyUQUPUV0LmvlQCKfwog9TFo&#10;3RPXMQ/j1QF8YUiO8lOMswf7ldj5V5M4z1g9w3LjQI9+PvfFf3wMAnKcbTcxclgqSsf4LP+cCHae&#10;TTyB76Z75SJE/zx1OwA/ZNj5eLksAt6PicEnzdBz9FtM00sRcwyYobXqgSfsww07bOO2H8TqR2z3&#10;0XN26MwlK69rtrZrYvOWLrtY0WgnmeByqcpXagkgD0BnDfQLMpZr4tjRC5ftZHGpWLfGKP9UI2BW&#10;I8ddqtcbM9aYlRYCb5LhMLMA39LTZ91DI9ba1WW1TE/lHgGaHHqUwyUSbJKAXUyhpUpsl9QDfvtr&#10;H39t8xau8sy3WaS7CuAz5kq2i9FnJFF2AAcwI1AxB7velwhqjsXtaPz/Itgx7qflf8R5tlOvif/v&#10;+BnO5sk9XhxSAIfFaYOPrk6AufHy0QmoweqL16y2JatX27JVq2z1Aw/YOx9+qA74pFXUVdihY8fs&#10;gcce9zF3QM7CJVMYe0+Cccxk+78Nr2EAzoFOIA4WXwSjBx/bF2/AAHsiy5etX2c7D+63Osnq7T98&#10;Z6sffUAdRuE4yGF2ATyAnA4DcIfMuNDqnIDvsl2GhF+y7gF79tU3bMt3W6208pSUX4vd+nHIfv7L&#10;dZuw9cv3rKlCQP/6bcshMplO5F3/vBn68WWRzX2YCaADDoBC8ARZKyNVlCwyhqFgaiQ71/vMMSSv&#10;AMC9yHd8e+Q1Ujs1uy7MQBOoBXLMs9iS+3k+cjz64rEAZZDj2vfzuk/bLu0BuQDtpu0YO4g2ESAn&#10;ndakhMVTWT0V6PxNzuYyAO6GS5P8TcGd0fP1WT48qN8sI2exvfzmp7Zh6z7buvOIfc/c9JMXfMmm&#10;U0VldrZEAC+usuOS9AD9TClAr1MbgH1eEv4sa7Ixxl5ZL6CX6rpyAb3WKiTDq+VTV8PeAi9zzCks&#10;wTJLyHUkOH4+iySykOLgTQpU3JRfPyopN2zX5ONXt3Y62C85s18JMl/3lwj4RN1b+wfUMZ23FQ8/&#10;azPnL/YoOzXhZonNZ84F5GTBJUDXu+LyO7EopR3oyHUdQ36zz/8hFqCIUhwbu5fsOSQ5z5RxXSwc&#10;yX7047km+vbsM7zm1WXpZGB0FIE6AYb9qOxKkgzZbkw/pZhEvmT0goJQRGKxJP0iyd6M7ELdI3fM&#10;y0TrufOkFFiDkMi77p9N4C4B+rhvTmAtBNc84r6QABuABuwhOcaBnkhuzBldYM4Xoy9aq07nQQEc&#10;Wa778NnvCsqlMDpDcrA4AA8tvvpK99cBOeuiY8+9/qbc4Y12ufS49Q62ytqkIJvlo3/6stWUHrBv&#10;t7xhWUQdSYGNQOeHTv4pPvwhX9SDWJK9kwVYZzZ+fM4lIEDe+jrjAuO0KTovwMYOwAENEAVIB2UC&#10;IO6Jdt/9kvYCdOoxgBYy5ZDk4/dH4KceixY/C3OgC4R+nSx0AuokYPp7QB4Z3cGvv5F7o/EbYDyL&#10;7EDv5JJnx3M+5q4X9pHfPucFKb76Zr99u/eYV4dlkQdqypEmy9z0aCTPkBJ7BitjLbZaT40lzx2w&#10;kxXHii2MjeNTs345QbSQABMi6QD9ktiaQN5FGftI8L7Rm9bV1WvX2q7Z6HX59Hd+tCa5DsU1DXa5&#10;jplzgeFL6tVJ1MnHbw6y/4ttu2zhikdsVmaBWBy5TpprAHccM8cAHAb4IgCdwfXe8HtEEEdQczyC&#10;NB6L90bj/vis+Oz4nHgu7sfzPM+frW1WRuUY388rycwNa6sTYCMAR6WYWC0mI7dQHQA5+yHxB2PB&#10;CYblpjGSIOnP5JbZC5jgkusgD0CPkfNgoURzAGAYNw8ZbmE8HKYP18QEGgA8T67A3IK8hPW5LkyB&#10;jT763UAPz+Ta4A7gl4dgH8xeuAoffaWteuRh+/Krj6ylpVxs3msjt7qssbnaJmz64lWrLTtoW796&#10;1TIzknpayDDkU5RZ8rf4gZGngJzhNXLEY3Q6gDGYs6D2p+uFnw7IdY0n2Ahc+NduuobW1ztL7olD&#10;Wp4oI187TDMNx/CTAR2S3H31OKyWyPQ4nJdq45/BdwaYAqTamK4btgXQCOoE6ICcEQZaDyDqGr9H&#10;xu/Ac+56ps77NjELP6Z9vbzzC1bYe59usa07Dts3uw7bjv0nbP+JIgd5rPt+7EL5GNBPIeOLK+1c&#10;GQslimkFPIJzTFM9cLpIYL+UgHp89lrYTgJsYvmLNTWS5NV2wU2+vY4xSaans8euVDfYYO+Az1Sr&#10;amm/C+hxG7ATgf/h5Bl75KlXBIKVAnqhB+AAOmmuPm6OHw0YZAynRQmN/4yMd2kN2LWPD07Lb8c1&#10;0Wfn93KJrnOxjcbz3Hi2zMGt/egicD9t9OfZjp8Zv180vvMsSkSJoePQmQ+v5eX50NrcBXk2O3tB&#10;4tfLdZXcx2JZLIAeQE6N9wB0/HKATjJLiJyT3gqokebaFxtHQAYAk/0GsJngIkUgSR9lPS0g9lb7&#10;LJgYWZ0hMyw+xwGeAJ5hO4bVkO15rNSiDoIa8EsfWG9bt31hvX2NdvvnXrv5U6+1tNXbhG82vWl1&#10;5Yds68Y/Wqb8kRnIMX5M/WhERp3Nk57Xo9QCu5te6ADsf7UpYvPp8rGdzSWp4+SQXzKX5rTqEGLA&#10;i2oxMDv70XXw495pBLmeyuZxm9ZnuE0MyTWcu5eNfV/PGCsiob8jAjtaBP4kOoqUz3X2TlrfphPg&#10;N0ieH44Dev1u6dn22G9fsu/2nLQDJy7azgMn3QD7oTOX7ci5Ugc7Ev70ZUn2MvnNlWEuOZVWO2QN&#10;HT0u3fceO+uFJ5qudXtEHKCTMYexkmpRZbVYmYBelaR/pRVVA/ga972Hbv5od+78bHeu37b+/kHJ&#10;/CY9s1b3MjWWUtPBiMRXtbTpGRX29mcbLXvRYzZ7/gpZAPr0hMHvtci6yOfIsH5cBqtG9o1sHo3f&#10;K56P57iOlmPxuRj7gZnFtsmz/F7Aftf3CPupioP7yGlnPXQYnQy4mAmXKQDPW5Bvc2RE5wE6APds&#10;Ou3Pmq8Obn6OzcpmXnpg8hhth8VTs9Mc4ICebRjZWRiw6zqX2mHttVS25xo6BcAbO4YCQCvAAvYI&#10;8FQ2j9fyzDyWTZZsd7DrHjqJlQ8/bNt3bLL+gWb76c+DdvtPA3a1o8EmfLftA6spP2BfffGyZWbR&#10;O/Jj40shR4M0n8E/UT9uHHIjYYRtgBjB6fJcbQTvVIFkmpgvLHSILxyOM+TFEBY20YeydG/yjLgN&#10;6Kk2E12D6BJMliswVR1IGEbTM5yFiZILcAnQf3W/zqllP3YeAdDpPvXW4w3+N4QOJNRyHzdATlAu&#10;MHzy9/CdZPdNDcHESf436dpkmi4xA/fd+Z7aR9bfP32Os/rHG7715Zr2HD1rVIqNJaEBuzO6gH6p&#10;utka2yWvB0aNSrF9Q6PW3T9kDW1dAnCj7T562ldqvdLZ5fXWSXEl7x2g45OTXAOwsQsspUyyjYyZ&#10;b0w7vf7TzzZ86441d14LHYI6jyIxfBG15AE6kfnmK3apsd4+2/G9LVn/mM2at1BWIFakLrvYjapD&#10;ejfS5sCsAnRijD6QLDR91mxtJ+d0HS1z9r2aTHKe/bBueSAQwBnB7WDXcQe8XMcAZJg8bE9LjnE+&#10;dgZjHQuzLcXeSG78c1QACzWEGu7hO3ulVzE0AI9GdlxGdp7NycoV+Bf42mvIdQDvQBfTzyQvXoCP&#10;hSdClB1GpwXsmACb+NgOfvxwAdUnqzgzLxc4dZ1Yl1lqWZLu8+kEltMhAHBAz9h7SsRd98HysUOI&#10;Pjoy3Se3uGQfH08vYHhNDL/60Yftm+82Wd9Ao/35byP205+Gra290SZ8/dXbVln6g33y0fPO6DOZ&#10;FDBTLAezOdslwIapXEoHlh2T6dp3yQ0QJKVDlDwwIsAJgIkSnzYAKdgUfy7PH38ebTC2OR9HAOao&#10;p12kH3X5KvVmBfrHzAaoun/6XJfq4fNhX30fBzqdQOg8Yhuy2gB5APv/P6DTKcURAuy+GepAGJrj&#10;b1JHRiTYz+k6vgdxCv8sHf8Vgca0THvg8Wdt844DXk+OctBxoYd98tcPqQM4JTavvdptrd1DPi21&#10;f/iGL6bQLJ+6pPaKL6u89wQ1489YU0enNXa0WBnSXZId2R5lfHFtndvFJKvusraR8Qy51Xdc8yAb&#10;a6Ij0YsoPplYsfz+0mY9s6XZvj9+3NY984LNWrBQMjfX0ubpJRfIZ+Gj+7i5pHlS74066b7UkSQx&#10;xR59XTMW//Bz4bq4JkA09qdAIvz+idR2yS+LEXbOYQHous7BjmIQ8+v4L8l2LEbasam6j0krMDnf&#10;j2qzfB8kfDqsLvmOMZllDtNsYX89jxVmmIsOyEPqbI7888DqsZQzIIxAZBEHLATotC+W9wkoDn72&#10;Q+cAUGHhBWLjzCWS7wK2F5qQLVgBO0u2Lw9gD2PsOs7n6HoYPHfFUsuX/w1zxyh7LpNb9HmkwHri&#10;zDIBXWpg9SMP2vadW6x3oE5AH7af/zxiV5Humze+Z1Wlh+zTj16yefgk3oPCgAKbQOAszj/AX2LA&#10;EFiWFxowhn35rToX/WIkbwB4jGgHoEfwjQMdQIVzPDucH7927PmASN/h0d8+ZfsO/WBVVcV2/OQe&#10;e+J3D1pWtv5J6tmD745/jtyOnxOBHtQBYKSNKiGwe5DuUa7fBXj+FoCM6TrGV0mdZSIMnSDH8dMx&#10;fqfw7LD/KymP+2fMsznZS+z3r7xnG7btsa27DwvgYTUXgO7MLglf1tBmV7sHrat/xDoEeIyU2ZIa&#10;/PR62yegf3/opLV0dVvXcL9Rb/2yAA2YYfQQaQfkNcFPR7rXiuVlF9iXTC8Sc8PexfXNXnTyvNi8&#10;SC0LOZY0XbWTpZX26kcbbO7C1TYtM1dMFgJwMDo2mzF0AA3AiUozF0KADgBX56njgCltroCn46RQ&#10;k2cQcw3cHPABzD6hJXEPI9AjiDHvCLzToBPB788YA3oEeGx9vF4s7kNsxA7cJ4/G91GHIfOpqJmS&#10;8yzUkJXlK7JQGScWspyDVJdPHuX7bPx3WTp58WL0yOaB0eN+aGFykmFC5Dz4ywCW66Lc9lRZgXu8&#10;qozuF8iDqUMA+ElH4muuyT+nkwhGggy14ZjBFirLYJ4CK7AXLF/lNeNWPLjeNn+zwfoHG+wvfw+M&#10;3ox037LpQ6ssEdA/+INlELhQjzhD/6Tp8sOR71PFTGn0vHp5YcEIbMASAUMbZXswQDoewQ5gip2D&#10;wDJpip8LlgBdBrj5PGyS5HcAemBeZr8tXLnedu7Zaz3drVZfd9Fe/ONTkm2ALJwP3yF0FtH4zNhp&#10;pAKd42E7AJ1Oh+8VgR7y3+ns9MICaNlEgpCAXMazODfu69NpoBC4flZYO15KY1r6Astdus7e/Pgr&#10;+/r7Q/bd/pMu4w+cohQ0BSSLvBBFkZi7quGqVde3WU1Du4A+KNZuMdZR/+HUBduy+6CkfIcN3bnp&#10;881JfIkgDwZbE0EH3HV2QWxfVF+vVsxeFyrKAu6z6jjORWNRR8n289V19tm2vbbi4WcsLXuxQJ4n&#10;k5/K+wCjC+j4uqSGzoQtAaDAzTYG8/oEKKlBZ2GdC3Ec/Y4kFKEQnclROzL+p4Dapbh+N5fu+g3v&#10;keU8h2XBpjPslqwzEOU614QlmALgGV6LU1S9pDTfke+UtFi6pPxsWN0nrsy3DCa0eA25YCwhla4O&#10;jmAciTbpku5YRp4kuEfZA0OP++qAHGaHhYO/DrNHRh/rDARyN3xztVR9BfDzxeBZSxhvL3Cw5yLf&#10;6RSQ6wI7sj/eu8Bz5oNkj5a7dFy652s7X8AH6Fu2f2kDQ00O9Ds/D+p9qZZ03/KhVVcctg0fvWEZ&#10;/Ej4VfqnxFlZTGiZARgcsIAltBG80caBTj76OMjHrw9guovNdY0/VzaFjkGyngAeQ3ME8ZD50/U9&#10;mDY7Wy/b9Fk59vTvX7Xy8lL7Yf939sADq/QSzhWL63Nhb4E8ZLTByHrGmAH4oCTid2I/fq/U75h6&#10;LPVviPt8J+IP8R5+J7bpjHw4UkxOJxDuZdILjKLv/fJb9tV3B2zbvhO271hYjJHhNqLw+OsYteQu&#10;1cgHb+qUJG+VbG+w81VNdlCsv+n7A1ZcVWcdg0NG2eYSARiAjwXmCLC5/10lYFNBtkGgrnEQXxDA&#10;z1MnXuCmLappsjMk52j/glQBGXDPvvG5Fa59XC/QMsvMXyhZm2cZ8l1jWTHqFMwWgLB0sWycE8E8&#10;CH9nEjBF87RgWdymDcAN2wAw7qcanQHHOR/26RQEegE9tMFXp+hE/Kz4vGjxs2hj7jqGhGeNtVlz&#10;58hHx18Xu8+bK3YXm8ttxWZnZHmwjhlszG4jLXtBvtjWQR2YPAAdyQ6gATi+eZDc8RosjrvH4w5e&#10;gdlLPCesPm+pgI50XyZTOx/QLyn07XgP94e11yjxLEaX5SyW++rgXiXTcX2PhSvXyEd/yLbt2GiD&#10;w632t79ftx//NGi1bVU2YceOr6y+5qR98dFrNl9/aLp+DP6Z/PN4kQE6E1viLK3wUgNyLLI8Eecg&#10;bxk2YVhqSpJaGgGBwZgR5HEb5nT2dKDreoEWsLsJsMyJnytfMS9/ma154DHbuHmrVVSW2q492+2z&#10;L963jz770F5563V75PFHdE1e+EyX6uH7AfQI3DgBhc9NBXr4e/4V5H6dnhc7vdTzvp204dn6vsnv&#10;wXbw/fXbTCPCPNvyFq+y97/YavtPFtuFsno7ebHSI/AE6ojAxyG3WJCCSPyZ8no7W9VoRy9V2lcC&#10;+l4pAaabBsk+bhcrq62qrtHqWlrdbz8nsJ+t0jPKq91OllUL9HXO4OcpKS07o31vqyptw7f7bfXD&#10;L9o8AXxOTq5Anmvzc/ItL2+R5RcstjlErkUCc8SIGEDHssR+vCsz9K7EBRlczksmsx75NGS9DBk/&#10;tvYZsl/b+NDut8u4hnNcF/c9BuAugoCtzmZGeuKTM9zmx5D2eqY/V0DXtamfj/lz/Hj4bnxmGrPR&#10;MuZIsqvTAthZDLmpE1Mb9tnO0rHssNhinn6HRYssF2ZOQBxawAsIAfndQI+sj/xmbDvKcfxvj7jD&#10;5jKCcpmS7IA6V9ss4Mj2Akl6t3ifnkvwL/j/pMlKsrtcD0G4Asn3hatWG0Bf+fADtuXbz21otNX+&#10;8c8b9uOfBwLQN2/63GqrTtq3X39oq1Ys8X8k/1TvsfWCR5BjbEew8DKHunL6YfVyEzWNw3BE6yOg&#10;AQxAARDsO8Bl90+c7NsO9ATkMDpMTqINw3Mz9BmUs+JF+91TL9rJc+esreuKXWkWU50/bZ8K5G+/&#10;/5bt2LvDPtvwvj3w0OrwPDFpZNgYcAsMG1pXCuqU4t9Cp0YbARy247XBb4/XRnPw84yx68NnBoXD&#10;dtyH5fX367v8+qkX7PsDJ+20wEyk/ajADZMDcIA+Zgm7ny6ttbNi9eOXquwbgnkHT/tst0vV9T6s&#10;drGKdNlKZ/SW1mte5LGhtdPOllXaqfIqO6X2REm5nSypEuBrncVPk1YrJi8C8NVyC85etCeef00s&#10;JtmZXSgGk0wVyLOz8iw/b7Gtf+BRW7qUpboAe2D0yOpxm98PMIUllgKbwsxsw8rI+FT2doYV8NgO&#10;izgEsEYWdlYWUAMTI88JEt+dpEMkPV7rz3YLz2M/mrO4WB2D3dMz5gXmlkUWn4PfnqG/Rz58hlgc&#10;Jo9szvJLeWJvVmoBxIFdlzjQswqjZCfiHjqCeB75PuarJwG2eH7MdB2SPU+gL1AHkI9EX45MF6jV&#10;EoXnupD/vtwz4KKLAKPnLFrqQTjAvmjVGgf6qoeR7p87o/9VjE6FmfqOGpvw+GMP2JtvPGffbd9g&#10;X2782B569GErUG+0gOQA5ulmyJeRvzJPLduz50pGy4dJV2eAnIvSbqb8eEoqMfMNnx7JTU8/nZeA&#10;AIrMOwSBY8p0+cyMyQskFLAgndSvwV/jmABGi2og0DZPjP7UU8/bD4eP2tYd2+3Nd9+xx5/8na1a&#10;s84W6Qco0I+anSdfch4sAivos/Ud4mIBfB86jOnkpc8Q4GcIvDMFatkMWVqaXsTpuBGw9wz9HXRi&#10;Ok8wSeD3yjN8L3LbE5vODCeCSwJ5Gi+cJOYsfU6a/g6WV54hFp8uI53YOxtZjoDzylsf2J4jp+3E&#10;xXLbf6rY8+CDfCeRptQOninzRR8Ona2wIxer7ITAfqK0zrYdPGVb9h7xVVUvCvxFFQJtabmdLSnz&#10;4NyV1g5rutpujS1tUgyVYnEBvYQFI6QSypDpDa4QADwLQ1ysb7H9Zy/bM29+Jj9xnVgc9l5uC5ev&#10;0cteoP+x/FX+52LtnDzJS8okC9xz9b+fI5BBBMh2jvF/hkmJYucUFHoQbIxZ9duwzW9FQA4wwqyp&#10;QTIHJ0Cn1T6gZH+q/l8xJsDKp6S1elXXuaywwraOC5zO2rpmHPT6DB3n/Exdx/g5w2uAPl2fO1tg&#10;R7bPlmyfnUlJKeR8unx2SfYsve/6O7AssXnOQgG4QLI68dEBHssUM/7tddgBPduFwY8P/rkALYbO&#10;8nx3/G89Q375At2fB5hlefLFFyTgLtQzCvWMfF2XK9Dnr6CDCNfkC+wUfvREGurP6fl5iwV8qYl8&#10;uVkLBfKFK0LEfeGqVbbioQds67dfOtAZXvvxz4N2pbPOJkyfPk3/sFm2VL3Gw488bKskNXLzJN2y&#10;syxTP0aGfqQc9W4LFgj4+mdnZS0Q6LMFckkegX7ePL0MaqlKk84/UD8u7Tz1kvN0b2j1A/p18n94&#10;UYh+6gefq3Pz9WL85vfP2pvvvG8vvPiyPf7E45abz9BZmq7T5/OZOXnqVRfZotXyRfSjLFqzyh5/&#10;+nf27sfv29sfvGtr9cfliIUyGRPNZjw00zupTOqB8Y+THF0iabN4pfyaRXlWqH9AQaEYS5aTM99y&#10;ZYUFOl6Qa7m5erFzsixbf//8+Rn6/pKo2foNcuWzLUDOqbOT7JuTrY5Fvw8swd+Xob9rnl6m+fh2&#10;mbpurj4/Y4Hl5S6yVSvX2fp1j+j5S+zhh5+wDz7dbFt2HLSdB8/aLsnx/aeL7PB5SfjzpXasuCYY&#10;9d8l4U+Iwc/Vtti+cyW2XYx+6nKdFZVTpKLFKinw2N3vxShGb/5oA0PX7SrDcpLoZ33iipi/9opd&#10;amqz4sbWYFfa7UJThx2raLK3Nu+2RQ8/Y/MWrdFLp99WLJEplpqTV2hzJeOpnJKjTj9bzJYnsOfo&#10;d8zW77tgQZ5YX9uJzdXvTTSbBBRYkG2vwyZjGCssSxyy0sIxfkvGsOlMwnAXx7kO/5h8dNb+9gUO&#10;FxbYgkIpjLw8y8wVcPTdMkhyYU55jp6l//M8ikckz51PBZkCZpblj5WA8mWP9Uw+b77e7WyRmLdY&#10;wQLt6xk5GWpZKjlckyP/Grm+UADK1zuXK1bOF0MXCCd5gE1MncdsMyLjOs81i3RtIccFzDypY8Ca&#10;r5YhtFxtFwjALITIe7x4jVhY7VLhbfma1bZs9Spbvm6NLVu/xpauW+3n/Py6Vbp2hS3RsSXr1tqy&#10;tWttxWpdp/d5xRpty5av0f7aNbZi/Xp78NdP2Pbv5aNfv2o//2XE7vxp1K71d9iESf9nkk29X7L5&#10;V1Nsorbvv3+i3Xff/farX93nNnFi2J80aZJNniQWniw/fOIMHScFlcIQFIGYbvfpuomTJouNkexT&#10;PPUVm0YwDBks5mO4ysdRxbKT1GL01IWSIMuWqleST1iQr5eM3loMCkPOkmSbPkP+nKQ8tdSRcnME&#10;pFxdN59/nBiHzihDvX26mDRN1xARnpoutk2XuyD2JoGFGt7zeDnUm89TT07OQIbk2hwx89y5sy1X&#10;IM7Vi5MlH2622DxjzmybhzQVY8FgGQLzXN07W53YbGeQEOhJl784y9lc7KLPThfT+fdO07XyK7H8&#10;/MW2evUDXi12npiyIH+FrVz9mD346HP2xNOv2JO/f82eev5Ne/LZ1+wJ2e9efMueevkdte/Y7//w&#10;gT37xw/t6Zfes6efe8+ee/lje/G1z+3F17+w197bbJ99udM2fLXTvtq6xzZu2a397+yND76ylz7c&#10;aK99tMne+fJbe3fzd/b6F1vszY3b7K0vt9pbX2y2l9773Fb/+gXJyZWWvVASkWixOtNMsRfGmHC2&#10;OuFcpGtuvi0sENuo5XcA6Au0na/rctUB0NHB9PPpBHQc3539LAEPy8hUZyvjPB0D12TqGu4tEGO6&#10;6bPz9D9dqM9dKv9z1ep1eolX6yVeZUtWLrfFMJY6o/xFAlaBvqu+G7nqlHzKg21ZaEGdxzKBYMUD&#10;6501PTIuY5HEfAEVIPKcfDEpLLqEiSUCIrb6wbUiA/nAun7JqhW2RuSxSIy6fPVKW71+ra0CZHr2&#10;ctkSMegSfTcIJ09Mu/7xx+w3T//Wlup7Yusff8TWSxkvFQMvU+ewWKzMM1foOet0DjAXrlpmKx5c&#10;Z8v0jIXqPJhcs0xg5hidAHKego9e9HG1/n5dt2jlSgf46tUCuGT8Ykn4JfLbl+j3Wiw/fZnkO5WP&#10;n372SXv3g7dsw5eb7IsNW/RObLIJbzz3mL305Dp75emH7LnHV9lTjy6zpx5Zao+uybXH1hTYI6sK&#10;7cFlbC+y9avzbcXS+bZyWbYtWzTflhZm2Qq1yxdqe+E8W1ww25YUzrXFhRm2qCBL7Xy3RfkZlp89&#10;ywpkCxfMtoKcuZbvNsePF3I8K80KMmZadsYMm58x3bIzp1tuVrrlZc217LmzLDdzjuVmzLIFGWmW&#10;M3em5etcfqa250y13HkzLHvWNMuSzZ052dKnT7TZMybbnJlTBNqplj5zms1if9YkS0+baLOmTba5&#10;adP9eNqMqW6zZ82wueoY5mh7xsT7bObkiXrOVN033WZOnWKzpHymT5uqjmuyzVCLEnLZL/9zpqT9&#10;9GnTJdflCmDq2GZMlb+oTm76lJmWRiRenWmajqXLX59JjGCKOsEp2pY/n4ZLMzkcmz5N9+j+mTo2&#10;bUqanq1rMG2ny6YTw9A9U6fKRZikDmWKOqapkrdT1AlOxvS8qerw5DLMTRNDylBSs8Zcihn6zCn6&#10;zOn622bJ1KFKUqcRd9D2NP4eSXFk+Qz8bP4eddCz5EaFv0/n2cZl0TWzkNzuZumcjs3UPSGuE8w7&#10;Ql2XzrU8l3O6fqpIgpaOdLauoWQZRkdJx5qmznMGgTn9xtPT9J0l6wnKYtQECBWK07QdAoN07u6X&#10;4/er805Tp0yAcLo6bI4j6xlWm6VjaTrv0XZ89QzG12eL8cmUI4FGqmwBE1+kCrIzpObmyo3Ntjwp&#10;Pu+Y5K8XqlOio0FJZOTmBqDKr86TIsRQIPlSQovVSS6VClkmdbRMnVGhlEaujs9fpM5QapIy0q4q&#10;9Axsfp46QtQLxxeq1TXeyubr8z1WoM6wUJ0u36FQHW0+naN3lNqWhQ5TboJIJS+f7yRbuND+f5JR&#10;u6jK/ISRAAAAAElFTkSuQmCC"/>
  <p:tag name="ISPRING_PRESENTER_PHOTO_1" val="png|iVBORw0KGgoAAAANSUhEUgAAAS0AAAEsCAYAAACWv+VLAAAACXBIWXMAAD2EAAA9hAHVrK90AAAK&#10;TWlDQ1BQaG90b3Nob3AgSUNDIHByb2ZpbGUAAHjanVN3WJP3Fj7f92UPVkLY8LGXbIEAIiOsCMgQ&#10;WaIQkgBhhBASQMWFiApWFBURnEhVxILVCkidiOKgKLhnQYqIWotVXDjuH9yntX167+3t+9f7vOec&#10;5/zOec8PgBESJpHmomoAOVKFPDrYH49PSMTJvYACFUjgBCAQ5svCZwXFAADwA3l4fnSwP/wBr28A&#10;AgBw1S4kEsfh/4O6UCZXACCRAOAiEucLAZBSAMguVMgUAMgYALBTs2QKAJQAAGx5fEIiAKoNAOz0&#10;ST4FANipk9wXANiiHKkIAI0BAJkoRyQCQLsAYFWBUiwCwMIAoKxAIi4EwK4BgFm2MkcCgL0FAHaO&#10;WJAPQGAAgJlCLMwAIDgCAEMeE80DIEwDoDDSv+CpX3CFuEgBAMDLlc2XS9IzFLiV0Bp38vDg4iHi&#10;wmyxQmEXKRBmCeQinJebIxNI5wNMzgwAABr50cH+OD+Q5+bk4eZm52zv9MWi/mvwbyI+IfHf/ryM&#10;AgQAEE7P79pf5eXWA3DHAbB1v2upWwDaVgBo3/ldM9sJoFoK0Hr5i3k4/EAenqFQyDwdHAoLC+0l&#10;YqG9MOOLPv8z4W/gi372/EAe/tt68ABxmkCZrcCjg/1xYW52rlKO58sEQjFu9+cj/seFf/2OKdHi&#10;NLFcLBWK8ViJuFAiTcd5uVKRRCHJleIS6X8y8R+W/QmTdw0ArIZPwE62B7XLbMB+7gECiw5Y0nYA&#10;QH7zLYwaC5EAEGc0Mnn3AACTv/mPQCsBAM2XpOMAALzoGFyolBdMxggAAESggSqwQQcMwRSswA6c&#10;wR28wBcCYQZEQAwkwDwQQgbkgBwKoRiWQRlUwDrYBLWwAxqgEZrhELTBMTgN5+ASXIHrcBcGYBie&#10;whi8hgkEQcgIE2EhOogRYo7YIs4IF5mOBCJhSDSSgKQg6YgUUSLFyHKkAqlCapFdSCPyLXIUOY1c&#10;QPqQ28ggMor8irxHMZSBslED1AJ1QLmoHxqKxqBz0XQ0D12AlqJr0Rq0Hj2AtqKn0UvodXQAfYqO&#10;Y4DRMQ5mjNlhXIyHRWCJWBomxxZj5Vg1Vo81Yx1YN3YVG8CeYe8IJAKLgBPsCF6EEMJsgpCQR1hM&#10;WEOoJewjtBK6CFcJg4Qxwicik6hPtCV6EvnEeGI6sZBYRqwm7iEeIZ4lXicOE1+TSCQOyZLkTgoh&#10;JZAySQtJa0jbSC2kU6Q+0hBpnEwm65Btyd7kCLKArCCXkbeQD5BPkvvJw+S3FDrFiOJMCaIkUqSU&#10;Eko1ZT/lBKWfMkKZoKpRzame1AiqiDqfWkltoHZQL1OHqRM0dZolzZsWQ8ukLaPV0JppZ2n3aC/p&#10;dLoJ3YMeRZfQl9Jr6Afp5+mD9HcMDYYNg8dIYigZaxl7GacYtxkvmUymBdOXmchUMNcyG5lnmA+Y&#10;b1VYKvYqfBWRyhKVOpVWlX6V56pUVXNVP9V5qgtUq1UPq15WfaZGVbNQ46kJ1Bar1akdVbupNq7O&#10;UndSj1DPUV+jvl/9gvpjDbKGhUaghkijVGO3xhmNIRbGMmXxWELWclYD6yxrmE1iW7L57Ex2Bfsb&#10;di97TFNDc6pmrGaRZp3mcc0BDsax4PA52ZxKziHODc57LQMtPy2x1mqtZq1+rTfaetq+2mLtcu0W&#10;7eva73VwnUCdLJ31Om0693UJuja6UbqFutt1z+o+02PreekJ9cr1Dund0Uf1bfSj9Rfq79bv0R83&#10;MDQINpAZbDE4Y/DMkGPoa5hpuNHwhOGoEctoupHEaKPRSaMnuCbuh2fjNXgXPmasbxxirDTeZdxr&#10;PGFiaTLbpMSkxeS+Kc2Ua5pmutG003TMzMgs3KzYrMnsjjnVnGueYb7ZvNv8jYWlRZzFSos2i8eW&#10;2pZ8ywWWTZb3rJhWPlZ5VvVW16xJ1lzrLOtt1ldsUBtXmwybOpvLtqitm63Edptt3xTiFI8p0in1&#10;U27aMez87ArsmuwG7Tn2YfYl9m32zx3MHBId1jt0O3xydHXMdmxwvOuk4TTDqcSpw+lXZxtnoXOd&#10;8zUXpkuQyxKXdpcXU22niqdun3rLleUa7rrStdP1o5u7m9yt2W3U3cw9xX2r+00umxvJXcM970H0&#10;8PdY4nHM452nm6fC85DnL152Xlle+70eT7OcJp7WMG3I28Rb4L3Le2A6Pj1l+s7pAz7GPgKfep+H&#10;vqa+It89viN+1n6Zfgf8nvs7+sv9j/i/4XnyFvFOBWABwQHlAb2BGoGzA2sDHwSZBKUHNQWNBbsG&#10;Lww+FUIMCQ1ZH3KTb8AX8hv5YzPcZyya0RXKCJ0VWhv6MMwmTB7WEY6GzwjfEH5vpvlM6cy2CIjg&#10;R2yIuB9pGZkX+X0UKSoyqi7qUbRTdHF09yzWrORZ+2e9jvGPqYy5O9tqtnJ2Z6xqbFJsY+ybuIC4&#10;qriBeIf4RfGXEnQTJAntieTE2MQ9ieNzAudsmjOc5JpUlnRjruXcorkX5unOy553PFk1WZB8OIWY&#10;EpeyP+WDIEJQLxhP5aduTR0T8oSbhU9FvqKNolGxt7hKPJLmnVaV9jjdO31D+miGT0Z1xjMJT1Ir&#10;eZEZkrkj801WRNberM/ZcdktOZSclJyjUg1plrQr1zC3KLdPZisrkw3keeZtyhuTh8r35CP5c/Pb&#10;FWyFTNGjtFKuUA4WTC+oK3hbGFt4uEi9SFrUM99m/ur5IwuCFny9kLBQuLCz2Lh4WfHgIr9FuxYj&#10;i1MXdy4xXVK6ZHhp8NJ9y2jLspb9UOJYUlXyannc8o5Sg9KlpUMrglc0lamUycturvRauWMVYZVk&#10;Ve9ql9VbVn8qF5VfrHCsqK74sEa45uJXTl/VfPV5bdra3kq3yu3rSOuk626s91m/r0q9akHV0Ibw&#10;Da0b8Y3lG19tSt50oXpq9Y7NtM3KzQM1YTXtW8y2rNvyoTaj9nqdf13LVv2tq7e+2Sba1r/dd3vz&#10;DoMdFTve75TsvLUreFdrvUV99W7S7oLdjxpiG7q/5n7duEd3T8Wej3ulewf2Re/ranRvbNyvv7+y&#10;CW1SNo0eSDpw5ZuAb9qb7Zp3tXBaKg7CQeXBJ9+mfHvjUOihzsPcw83fmX+39QjrSHkr0jq/dawt&#10;o22gPaG97+iMo50dXh1Hvrf/fu8x42N1xzWPV56gnSg98fnkgpPjp2Snnp1OPz3Umdx590z8mWtd&#10;UV29Z0PPnj8XdO5Mt1/3yfPe549d8Lxw9CL3Ytslt0utPa49R35w/eFIr1tv62X3y+1XPK509E3r&#10;O9Hv03/6asDVc9f41y5dn3m978bsG7duJt0cuCW69fh29u0XdwruTNxdeo94r/y+2v3qB/oP6n+0&#10;/rFlwG3g+GDAYM/DWQ/vDgmHnv6U/9OH4dJHzEfVI0YjjY+dHx8bDRq98mTOk+GnsqcTz8p+Vv95&#10;63Or59/94vtLz1j82PAL+YvPv655qfNy76uprzrHI8cfvM55PfGm/K3O233vuO+638e9H5ko/ED+&#10;UPPR+mPHp9BP9z7nfP78L/eE8/sl0p8zAAAAIGNIUk0AAHolAACAgwAA+f8AAIDpAAB1MAAA6mAA&#10;ADqYAAAXb5JfxUYAAcaYSURBVHja7P13rGVZlt4H/rY77rrnI164jEjvM6syq7KquqtNNZstWjXJ&#10;kjjgSBSo6RnOQBIHwlCgCAotEqAAaWY0gjgSpIEIUOAMKVLiiGK32OxmN9tUdbmsSlfpIyMzw5vn&#10;33XHbTN/7PNuRJQhOaAodnW9DQRe3PeuPffs76z1rW99S4QQOF7H63gdrx+UJY8PwfE6XsfrGLSO&#10;1/E6XsfrGLSO1/E6XsfrGLSO1/E6XsegdbyO1/E6XsegdbyO1/E6XsegdbyO1/E6Bq3jdbyO1/E6&#10;Bq3jdbyO1/E6Bq3jdbyO1zFoHa/jdbyO1zFoHa/jdbyO1zFoHa/jdbyOQet4Ha/jdbyOQet4Ha/j&#10;dbzuX/r4EPyzLUfZob8E1HcdVrH4n188Ii4bf4S8u6PF+wbwSHnv8yi8lxBASggCvIcQAlIKrLh7&#10;9Qn3PCoECBaUuftSiO4PontQa8G0EFx8f64CLcCW0ExWfVsO2npywvmmcLbqW1cXtq4GTdMU3rW5&#10;EMIFpAPlrLWJUqpBSieEqY0x8+Cly4p8IkVShhDI0v5OlhcHZNmEPJvEw7HpkBK8A6XAetCaEAJC&#10;SkASQqANIIRACHnf0bz7uUN323XH2COxiMVRERAUYOLPIMFDY+4+jwJEuOdAinu+JxG6b08AevEt&#10;Jsdb4Bi0fujWPSASwUp0WzDgnEUrhRAdCIX4ZynvwmFZW6SUJEqi7ombhbgHMY/+H7o/WEs5mzEb&#10;T5jPts/Ws8nqdDo+sbt35zEpvJqX4xNSNLkP7Z/BV/jQIrAgHMI7vPdIEZBS4oMAFNZahBAEETe1&#10;UorgJVIrCBrnHFIkaG2QUqISA/B/H6w9/wtpmk5MmpTLy8s3dZJNlpaWEMZgkqT7LALVgVW459/9&#10;FwZBIODxgEcQEAhsaNFCx3sJ0T04HOcZP8BLHDuX/jOHWveHVIuf9ntk4vL+3Rbu7qEQQMj4796n&#10;8a4DqQ64CBZwBFq892jVj2GHcPE1RQ2hjD+pB67cemhycOfhvYMbzxwc3nl4PN45X5aT1aYul8rq&#10;4ESet0jlydMUrTVFLyOEFi0FPjSkiYpRHQGlFEoEjs4ZKSVSeUIIeBejPyFilOhCB75B4L3HOo/3&#10;ntD9/ihanI8Pcc5RlQ5Jjg8ZvXz9pk5GW6lZuXZy8+GvDHonLw6Xzryp+icvoXoQ0u5YKtAJ3yf0&#10;uu9Yt647TMahZEVgTiAg2UCFe6Oqoy80gi3fuT1kC9QEZt33dOJ4DxyD1g8naEEErKPbsgsMbAta&#10;35tn+u5Fu+e3OqZU0oOwTA7vJNeuX/qRW3c++nQ53b1QVnt/GjdHmYY0gySBokgo8hREjTElPjRx&#10;r4dAwBFCixLgfI3ARTAKHqUUkghSC+BSvou8NN57hFAopWisRwhBkmQxylIx2gpBIITAdn8vEkMI&#10;AWclwSXUjcI2CVWjcG3G9k5JcAWe/t9OzfLNpaWT72+ePP/K5qkz3x4srTUMRt+RznXH1UNTx2Oa&#10;JDGtRoIXADM8MwQCwfoxaB2D1g/Z8t/vyP7jbx8d9SYEpBD3ZCoe0UUkSsi7KY2wkXsSLdCCrcFO&#10;k9n+V/7Uzu6dh2/fvvnkeLJ/qqnGGwh3qt8z9IeGNBEga7JEIFWLbUsCLZKAtZY8K2iahtB9kLZt&#10;0VpjjIkgFMB7D0HEyAp1H2gp2dC2LUmSRFCSAq01TW0jeDUNzjmyLIJXEGCMoWkatNaIukSI+BiB&#10;IUiFs2CdwFnIiiHWBurG0tSexnY/mwbbQrJ67v1TJx7/zXMPPPEbxfChr8LyTdyyIxkuLhIesAG8&#10;AqHuZsoAKXvd/3IgjVwXHchxF8jE4os2Ecz8XWw7Xseg9UMFWvY+yikgCN0+uCcq86EDqobpZJdb&#10;t689c/PmtU9MDm4/6uvX/oLSUBQZw1GPPBUxVQw1QjUIWlyYo4QlUGHbsksHkxjxtA7nHNoosixj&#10;Pp8jpcRaS1mW5GkHNj5ySxKF9zG6AkiMo2ka0jSlbVt8B0rlvMYYg1KKtm0pioK2bQkCkiShrmvS&#10;NCXD41yMburKIU1C8JIk7SGF4XBSEoIkIFEyRRmDFEmXkkp2G8P0UDKdBRJ5gvWNx/7t02ee/4X1&#10;jXPX8t4KJCJGWIAVXYp4z/dxDFrHoPVDuNp/AorJe0BKLX5395yvOdol1ga0OsplPMwm0FPMt999&#10;+PLV1/7Q7s57Pzlvrjxvw9bZpJjRzwyr/QLlWRDWC1D0MY1LtcE5hxISIQTOx7RShhhVpUlBWZZ4&#10;70mShMlkRpqmhBCo65p+f4i1FmfDonp3BFohBPIspaoq8jynqirAk6Yps9mEJEmQCpqmoSgKqqoi&#10;hBh1HT1mUpcopUiLHGstWivqukYZ3VVIj45quBuJCrGI9Gw9JEkSgrJMp1P2xmMaC1l20hW9B7+x&#10;sfHkr62tPf0ryycf/yphFTD4NoACKc3dymqXvSNaHCwiT48CdKwuHqXx91YCjkHrf/V1XD38F7xC&#10;8LGMLwTa6E7TEDjYusPt61cf+/jyez9RV9efEerg31pZho2NDYQ2oPdJFYS2BuImjpxSl8ZJiXOx&#10;0tc0TRetxR0nhED4CEpSmBgheY/WkXeK4BT/NU2DtbYrCMh75Bh3QfI7L3xSRoBUSuGDXQBc/Hk/&#10;JxZCwDlH27bUdY3WMaVMZfwc0+kUYww6iVHb0WNkh2ZpmuJ9jNb6/T6D5WVaJ5jNjJrNq8+98cYb&#10;nwvh9mO93ru/5/Tp537h3IVHX19eOwnC41qPOi4hHkdaP3Q8vGcRDQQCITikCN8z4gpIJGKR+jnX&#10;Xb2DA7UH1fWz126+8kc++ujlPz4eX37R6INk4+QII6GXp4TGEoLAiATbRoDyboYxpotSNALfpXig&#10;taaty0XF4N7vWna6I+n78UTw4X4AEhFcmqbp+KgIbMbEyO2Ik2qs7AAu3Ad2dwl714FNl1KKu4Dj&#10;vcdmxX3p5tHfjqqOdV0zGAwYH07p9/tIKWmahuXlZWazGUpWUUKhNMErdJ4yn89Jiwh+OkuZzWZM&#10;5oH9bQh+6DY3nvq1c2cf+urJE5/76+QvXsbcE20JDwJsR9Pfuzt8ACEshgA03W97x5vgONL6wVpS&#10;grVxsxtzJH5034fmipFJ01ik0LEqWDpufPzB6qUr3/rD48MPP4fe/rlez3H69GmWRhuMp9sIEe6J&#10;zMKCjzlKk0KIpLq1FoHvyHT5HdHQ/enjUX5jrV2A1r3RT+g+w30p5z0RkjEmku/BfxdoAShxV/Jw&#10;bzp3N+KKEZa1dvG8YqFXi7maEAJjYnVRKbWIHI9S1yj5EAvezGjdpah3P9d8PkcpxcbGCsuDPuU8&#10;UdWs/pnXXnvtZ0K9/dDqqfK/Pfvg+W+cPLk2l3l6X7rnAzStJ0m6S42AWDLpEkjvFxes43Ucaf3A&#10;LEvTgZHB2ihRyGQUd+O5K2AMLfgJpCUwL8rpzvkPL33rizev/P0/p6iLJFUMhjlFz2CEp7UVobEY&#10;pVEBjElxVYN1TUz92vhzd99SFEWUFUiJ0pFEV6oDAhk3F77tgMMvopwQAkW61AUZ4r5IaQGU3qG1&#10;xoemSx1DR8zHyK7y5j5gk98BXnfBynV/j2nfEWjhejjn7gJSpz8LLr6eSWJlUUm/ANsYmUWQ9vIU&#10;aZpSt3sMhgnWjyPHJbv3QYZtFUbnHeHvEdIxLyeEELhVLVFW/Tt5vn75wQde+LvnH3jx/6uyM5cQ&#10;A5BZFxUHWhu5S23S+H0faeuOOa1j0PrBo+HrroXHLAIY5eIJ3c5BGDASSDyIOXduvPnkW++8/Md3&#10;dm7/fJrMObV+h8x4tBEEWpyvMCLeToTCtRbhPEoZXNXgfBurfk2NUop5ZRaVuaP0K4JLBII0M53O&#10;ynZplFhwTiEEhI+kOz4s0rQjUIi/jxwXwi7AzDmHbesIPKr4jmjSL57/KGo6ShOFEKiObzuKuDKz&#10;uojohBAoHbr0MqazVT2NkaMKVFWFEJDnOSE4kiRhf9IjSRIau0/RU1g/jgUH4ucfDTeoKxCYjreT&#10;pJnC+Qj623aN1i6xt9dwsCso8nN/7ey5T/7dc2ef+M2ltVMTk+YxnO5w2VpP8AolBVJyrKo/Bq0f&#10;QCKdGQ6HCBmKJGZd7T0ns6hB7jG99ebn33/vK3/qxtZrf9jow9W1k4a15RV861EefGiwrgYRwQXv&#10;wDqCF1hrMV0EJUKDVB7nO06pTMiyPlVVdelKBIzEZF3KdQQQXdRzVNLvUrLKb91D6MSqYsfXA1Ge&#10;0LaxjSdNU1KjOtCJ4DbX93NhC/AJ8X20bbsQlR49770pYjOvuwgstv5oFZ9fde+zXww6Xq1gPp8T&#10;bCBJEmazWHWs1V58P15DSEl0vL9JE5qmIe8bnKsxCYsUVAhNWXdV30EER20StMoYT1vu3GiRYnWy&#10;sfHsLz3x2I//1Sw7/y2KUwfIQTx+94KVON4Dx6D1A5cejlEoIMW3QNB3ewAbx0fvv3b+8sff/ON7&#10;+x/8yNoqf2j1pEOKPdqwQ6I0wYYoWRCxt+8o0vC2JbQWJaMQU0lieuNrpPJYF3VQ1UyT54MFEX9E&#10;lB8p1JumXXBLIQSCF/cR8iqfdRVHjZQSI1XXrhNBZzabMZ1OcbYiSRISLSN4dTqvI9C676QSAunF&#10;QjQaSXa5IIqOAEsIgW/c4n157/FdqhjaCIrlLHJUo9FyBFGVdPKKBqUUU3+ne5zCtooiW6aua4p+&#10;j6ZpkMbjXI02YVEZTZIcjyRJEqbiMEZqraWuHDoZoNlgPks5PMzZ29GcOfPiv/3IYy/9rbVTj+yi&#10;k46wh2AtwhzTwseg9QO2XANq0Zw8BT0BdlfvXH/1j1z64Gt/8nDv4xfWVlSxNNAoMYNgMcITQqzA&#10;YUZdOhQWVbm2bcELBIY871NXDiMjER2Iqd8RaJkQI4+FwlwGZrPZgiOSkghCRnfpoYwRjdYxUpMd&#10;iIVA8ArhQ3SV8Hd7YyZ7B9imjVyatyRJwqDI0VozLSKoqI7Bvo/sDzG9DV4tpBhHoCSI7yHo9j4O&#10;bKHA714/0Zq6rmnrhul0im8txpgFIC4XRZdGxogtyFg1lCqCvUxi+mvSKOfwskUbsL6JUoqQdBeN&#10;qFPTWtM0DXXrkEmG9Ql3thy7E8Fo9PiXH3vyx/7quQuf/euoFXAp6PR4ExyD1g8aakVHF5UAumTv&#10;zrtn33rzN/6t/cMP/9ygX3FizZDoGcLPcO0+Ahf1VcFR1zWYUSSUbXtf2qaERquMtvW0TSBROm58&#10;BUoFfIitM76qCCEwnU4jGJmoz4rRUIrWHb8kY5rZts19eq5Wxb9LIWKUiEAI00kzIjc3OxgTXCTC&#10;q04MOur30FozzuYxHUR9R3USgpdo2fXwHUWmbRtBOcjYzhPmC12ZlHLh5nD0+raJEdURmAXrFsR9&#10;27b4soxqfGsZjUY4Ipi11seKKiKKa7vjcgRanq6QMGkYFX2kYhGtaq2xHiwS6xO0OUnpeuzsGA6n&#10;2S+ORo996cknPvM3T1146ibiONI6Bq3//0ml7/hE/p9wN/m97y5jidzj8cEThEbG+AcfPBKHEgqB&#10;AX/UFwIkByBvLbnJnYfffvu3/vTlj1/+4vKSXdo8NSS0FdLHyKCum66dJaW1JTqFnZ0dNqYFWqfU&#10;zqLzlNp5TJ4xq8tYPeuIdKMgkRoRWlzd0DYlIQRmOo9glcbUUBhBUBIrPVYEQlfeSpHoEtzeBDX3&#10;DGw8DtdGEfRGRJeHWUfU9zBo60lNhlIKG2zsUZzMqaqKdpTQX1umDAex8bmKBPWNUYzkgogAPKgC&#10;OgiUlmgkWVlRz0vaNr7uoYmKe20kvV6PJJFYVxNwpFIjRZRzNE0TwTVJYyEgeIzJsW2I7UFlg29a&#10;tINU6Q6w9UJJ3wbbKfvbLs2M4FSJruFbR/4t6cXITKZRdKtNTvAS6zVapRAMuzuHlGVJv7c6eeoT&#10;/95PD1cf+wZJDiHBkxGkxnK3eBwIGBwKFzV5jY0iYq1B5d993gb5XeetF99xu5PyJz+EqqXjy0R3&#10;JoTOf0kgUELhO3A7ur2gqZqGRGcL/AuzGW+++ZU/ee3Gpf+836948MEHKfIZgSmttRRJbEfROhLN&#10;1rbs7e3RG6b0ej3coSVJJKlO8R1xHVTkW7Isw4uou3JtRVmX4JtYTZQRHGRvECMc1VXqZMAvZAtg&#10;u74+LyKvFVNDiQp3NV4hBMoqgmBpVEfHSdIgSHSsEgodwcwQNVpOyqiV0r5LOxVIvdCH+eA7rZRa&#10;yBu8s4SypK3rhei06SKpo8hQSk9A4buLaVmWi+dXSqGOGrNtlHAkSUKSJJisFwsXVQT1o8JEmseC&#10;hBPRpSLp2oNc0zKfz7GmO45SLfRfzjnSTv9lrSVNCiSdoJfAysoKTdPQ1GLwi7/4iz//6GN7f+2J&#10;p579pf7a6bkUksaBk5E2aH1AyXAv4QfGfP+e1eN1HGnd3/v3vR7eVZGC4f7spiUQAIMMgtnE0csV&#10;mBLYA24+/NGlr/2JD9/91heztBwMhsn5YR/w+zTlAVp5BnnBfNKgZIJ3mqqKvFBd12RFbBqeyMjp&#10;YAO9JCNB00syfBXTqLLjatACmRp8ChhFMB0AhRbpA9IFpA/oTll+1PDrtMQ7GdPDNlDO5vg6IEJA&#10;No4cQSENpvUQNNUgYe48k2oOQbMmoqI8KIlMDU0nadBSEFpLmmuMVOTEql9daHyqqVVM547SWrqI&#10;aVaV1HVNrWLb0Mb+tAsuooCUVIJWtNphCZAneAll28aITBpMV75LvSBrq1ilTCQoQyMiN4fzaCtp&#10;Dqfo1oOPx4s8QxpNYyJoq8NJVz2MXQVJERu/A1BVFf3lEbYNoBVJUhCkIHiJI0RdnpVs70Dr+pcf&#10;fPBzf+OJZ37vf0bywC6hR1m1ZL1kERv5ruKqEMgjicxR4yj+e5zQ6m7k9V0N9767qP7waS7UX/yL&#10;f/F3Gwx/5y/+CQ/wMb4S8q6vlSD6ShGQaGzjyXIFAerqkOnhzbOvvPaln7ty+Z2fH/WTE8vL+ZLW&#10;UJWHKNky6GVIGajmJXXZEnzkd44qXkophIxRhFVRVtDLC5SQuMbSVjW+7ZTqMnI/WZGR5hkq1Qgl&#10;cV1bjKQjrX1ABBBHoNWR4jZ4go/mXN4F2qYFB1opjJD4pkEjsWUdNUhFQpAKGzxpmrOS9SIHJQU6&#10;MQQpyPOcfq+Hlgrn20h8dVxToyKoiiSmq23dLI5pBK8YsdFFOKvdpqvbGOGoRJP3CnRmCEIwrUuE&#10;ig3mUcqRkJoEKRUaQS67Hkk8LoAT3Sb3AeGgl2bxYmAieJRtS900NN2mX8kjkW9d5BjlPZ0Ezjl0&#10;YqiqprPUSWmdxbnO8KwzaR6NNgmkS1eu7P7YtWsHQTO4NByuHSR5EluCLPjQoqRacHd40VUhw/e5&#10;+t5LZYjvcRqHRSZwHGn9wC3/fb7of7rAzB6dfx33gPdo1P2evgEIO5BsLV1+7x/+u6+88gs/P1zz&#10;nFgbkMpAIsH5OcI3SFkhXSzrGxKaOlBXkJkBwUuQislkgtaSvEiYJ1HkKEO8slvbWb4kCUopirwf&#10;pQEd9+K6hmPfRZRHmcdRL2Hofh793XuPCqCFxM9rqv0xVC2JVCRWkVUbZGmPqWgQGJZ7I1zlmB1M&#10;SZxhqT9gtj1GNw5jY2Ut0wadpISyoh7Hz7pvoh6r52EoE0xQUZSpBCQKEolNJG1XxUy6r609mWNF&#10;i/UtTWgQhUAPE+qkYU5FlbVoI2jcjKYpSYFcgLEBsFxf60SqraTvU3In8HWUSlSlJR31kUmG6Jwr&#10;2ralLWtoY2RqiNFvlmVR33VUfezseY78wVRmqG1LbVvyQR+TJsxmM3LdRU86x4cRt7enbG8rzj7w&#10;6b/zqc/+kf+A4sL7+PXIg8qIp07cPWuT+3yjbXey2e84r/WiGru4Hf6pTvdjTuuHAsWF+G50awOz&#10;yX7xyiu/9O/vT97+c48++ii6mIKb49uKqmkQ0pKZyI24tokpUNuQZ0NEByBN06CTlCzLFlIE5xxV&#10;VSE70eVwOIrSBSGo6xpr7V2uyvsY/UmJ7Kp+rmnvf+/i/h5BKSUKEat4SSCkKcELjJAYoVBtfA+N&#10;b2ibmmZa0cwaJntjRAXVdIaftpjWo1tFVVULELR1wyCJivaDxOKco3CBwkv6bXwPXgkaGZirQKXB&#10;JiZGjt3Aip28IekZ0jxBJALVVxRrffKNAjUwnTo/RmdJkpAKgXIW4RxCSNq26sCZxX2PNGBKKebz&#10;OTQW0bZkWUaWZRRJhq8dvmkpx7F6qXXcCrobqgF3+xedc7gmLEj9qqpwR06ushPgWqjrmqWlJXq9&#10;VQ7Gky/+vf/xf+SpZ3/6r2ye+sSXe8tri6jLCZDHO+840vq+kdY/IVu09wynEUcNsJ7o11s3kB5w&#10;7f1f+7mLH/zqnxkMDp8ZjFqEa0hSjasatFzu9FAe31ZMpwcYISmKIg50aB3WQpZlTCYTsiJuWutq&#10;mqahGo/JsozB0iByLKmisi0qiRu2aqKo86hx2HcEdOjK/vroIiyjZCGIzjs9aEKQaJ+iraQgQ7cC&#10;P24JpQPnUfPA6HVPmNbcmh0wm1ao2mKsRgdD6jW+8UhhkDqa701TiRQJWQcOpZ9jtaDUMQIcuMh5&#10;eTwtHmc6hX4bOTQQJCJFE7mneUfEBxFwvsaJCplK8qFB9gWiB2LVoNdyzIkctZ4xTz1TGb3ttaq6&#10;64qntA1layMnFQIqQGo0wkVdnNIBncS01MkYIeksZzabUc9ryumMIu+RKk0/7y/amcqypPWWLMvA&#10;iAiEGobDIdODKXmeo9I6pn0yUDtLXRc4u8blyw2b5178O4889mN/dfXsi7+C6gMFHoGzIrZ4HXGQ&#10;952b32k+yIJ7PY60fugjq3tSwxDunjlNQzWd8mt/92/95STbfnhtffmZfl8QxC5aGrx3GGOQHKV7&#10;0M+TCFY2qrybukZ05n5Z1kkHfM3BwQGtrej3+2xsbESdlo/VNp3djbJmsxlS3+3jE91YniNeJKrN&#10;m+/C5iOzPiE0CQne2lgpm9TM7oyZbB8y3j+g2Z3zzPUVnBW0eSzpG2NIpEE6hSsdSiq00riuadhp&#10;jfUNvnEdN/Xdzg0hhM59J1CWZXxOdNfvyN0017OwdY4uGYbECKywzGYzyvmcWlVMb1fMkxY3EiQn&#10;e6i1HtnGiJXVIb0iVmalisfkqHdSSkliDHVVYkTsuQzBL0S4KtNRWW+jpq1ICxKl8S5WEEWnMciy&#10;+J3O61hA0DK6W7Qh+n8dcV++jWmm1GKhg0vTlCeeeIhLV3a+eOPWb6pHn5Lu8ac/9WsmLxCIeME5&#10;riL+MEda3zvCct04ve+qvoSoGFfS4JuAVEcDBGfA9cGNj7/yJ7/5rf/pL22sBlaXi9XgajQeJT2K&#10;mjR1HB4e4txGZ6USjegk3OcXdeTA0DRVNNQLLUoH0jSe/HTOoTQV9WxOgqeXZtClfU1TRcFjP8cU&#10;GU4JamdxAayW7BdRkpA1kkGbsywGjKoecqeF2476Vom7WVPtVLQ7Hh0M2mc0VdSPzfL4vrQNJEkB&#10;ica2AV0LUmdQrUCKhFsDwY4W1A+sMRquMNk9pLm9x3PNVmznqeckSYJoGoZJTuJjocEpkL2MqYqA&#10;IY7ahFofea02ttZYo3ECbHfsdBAkHlLbcXghNoTPTItLFL7QiEQzXB3TWxpSnFiGpYIyCRzqhlI3&#10;tNrhZINUcRgFokYKS6AlTyWDwYAdI6KAt64QnXZN+Sh/ENbTVDGtTNOofG/aKhYmiOm9TSNICq9R&#10;MiU1SRc5znG+oaEh7RfsTwJbdwpWVp//tRc+8cf+fLL81Ldo+oQkj4NMunZTJ+6ZvrQ4bS135zoq&#10;QN7l78UxaP2uA60jvsO6qHa+63/k75aTA0cWSdh6i9ff+Pv/1o0b3/wvTp0OFOkEJRqCq0mVwLsa&#10;10xIkji4YToddA3E0RtKdrxIfC0ZN65zhBAtXpLcYBKxAM2G2F6S4BHO48oZtqoRbTfPMNFYa6mF&#10;J2iJzBJ0lmLSDJ9obqsuvQwp8sAzvzmmujLF3pyhdwTJVKN3IbMZRTuIqZnPcG2MbLbDXiT9W0/T&#10;eIJRGJ2RWo1uJLIBJVPujBT6zCYP/PTnkBun4HDGlS9/A/P6b0YtlYlVziQEVOspul7G0jVYI5np&#10;I04uRiKJF/SUQdiu8Tp42uDx3bHTQWBcQJaxXUl3EoWxrChxtKlAJJrKXUKmhtAz2EFKGKaojT69&#10;k0PSpZyWCqlavC9xfo7RASFjD6cQgnpliBCapiqpJlFeMsgGMR1vLCLIhXur1posTxb6sqqqmIYI&#10;1pnpdcLjeOLppMUkkla0BC1xYsD4cIWt7YzgHvjbTz3xU//lQ8/95JePyK0jm7TGQ9NAXhyD1u9a&#10;0ArfAVriO0CrtQ5j1D0gZTufqe5+FVC3MJxhJ++89Btf+hv/edtefvHhhwdKhIpEBmxZI4RB2HgC&#10;u6oB0TAYFkza8eL14zBSjRSGxsb0oXWxpy1NYq9ekOI+R4SgdNdraEmlpqxmVNM5WaLJlMFZi/YG&#10;6QWujvIFQ+TFDAkbh6dht2S2tcXB9iHlQYmbtehGkTqDsQY/s2SmQMoE17WnlK6NOq96Fr3hpaO2&#10;IQKizji542ibQJVrrguLe+4Cn/j8j8HJU9y6eBHz0GmyLOPWL/z3hPdvcrY2zGY1u1nAIhGdIDRt&#10;I1g1JhLXfetQjcP6FuMduo0mfbWGViqcMeiun89ZgawtwTqUjRW9JI09izZYGu+oTYzAVGfNI5Wj&#10;KBLUaoFdUbCuMKf7hFXJWM9pREkrSryIHJQTUYmvkuhNPyunXa9iPMapSRYA5VxsL0pltrgo7duD&#10;7rxK0UEjpUYjkbpGyIa0FwstXipMNqKpRuwfAqF/rdd79MvP/eSf+DP1NJ+kg6WGUIBPQcqFI+5d&#10;Jby/5/yWP9QmE7/rQYvFdObO8mXhKhojIy0K8HDlgy+9+O03f+nP9YaHX9zc9AixhWunJDJA60jT&#10;HtWkjq0eQlFWh5hE4pPOfE+ZeKUFvBPUbbw6570+aZqSmCwS693vj5qWvYwVubYuSaWmqufYqqFf&#10;ZAjrKfIcO3fYqkV6RZrkJCKhLEvKccWJi5rdW4fs7u5CK+ibPrlIMa3GtIosZLhpi5EpISicB50V&#10;NJ3OK3MxupgqT5CGoCTOwul9kCKh6SXckI7JIydYv/Agh4cTXrt4EXn+JP1+n8cn2zRvXeHUXNI0&#10;ntlSysapM1R1TV3X5C72PE5DTEN7rWWgU4SCUJWIKg7AaBNJFaAMgSMVvXeSocnQQpJ0kax10bFU&#10;aIEwmtrEVM10XFqgASxl6pkWLfXQ4tcMcsOQnx6wfHKISB3j2S7z+RyTF0gpSYuoyJ+VUw4PD5Fa&#10;srS0hBJdW1II1LWlnM2hFYuOhTqJ32fbSKSTC9BClgQqdNYsvmcbEkTYwIUhs6ng4KDHRJ35a3/s&#10;j/7pfxOd4uYCla9w1C+u1DFo/S4Fre/zwe7jr0I31j0OOm1thdEmApjdLi6+8kt/7trtl7+Y54dP&#10;5oMx/SzHaEk7ryBofNOSZiJa+fqA1hmzcSzDp/lBLJfLyAXVXUOyybNYVTLRmsV2+iohk66yF9+X&#10;bqrok6UVXsJ4PsM7SZokuLGHynNCr7CRrpK0Oew12KsH3Lx2nfrqnI3tdbyTWCMxRRY5KWtpbNzc&#10;qYqtQVJB25Y4E0iLnDLEXkjTDlHBLDbmxZXYGvPw2NDUjjmBWZFw8ZMnOHfuQXIMa6snOBhEn62T&#10;qmX3V7/Fqa/eQqmUd57d4NQXfw+3lqMuqrdX0Zs55rtb1K+9z+j1j9HCU2SG1pbUYRIJ7zpKKgqn&#10;UDKJ1VDg0M6x2hMSgZQeKTyJt+ijBu7GdMS/6BquiXIOLEJ6Wldh3Yx5ZpGbOeaBJdjo0WwUDIYJ&#10;2s+Zl/vUwqILTSMqJnZOyAOD5T5NiAQ7ncQEK3FVjJ7atl30OCrNwhzxaHit1ilNbUnTHrqr/tZh&#10;DjhkEiPP69vLTVmuXv3cZ3/y/7X6wIt/B796GdagzWJv4r3Vxe9Bh/wwgtbv+uph0zSR8CZWjyBg&#10;dELAc3i4r9796q/+O1V54+eHy0NWV3PKtorShNQwzHs0dTzxy7LtdDmdUlpHclaoCW0bxZFKRq8n&#10;rTWiE1Ee9f7daz8c/GL63oLzWlpdwYlAYluKfEhiDCrXZCSoA8/O7R1mVw+YXNmlvVOC86yKpQiY&#10;SkPnUtDYzsVBRW7NdWmVlN2UHB0jn6qNUorCFNSzdsHZnDq1ySOPPIK+WfPxy68iVKxSbmxs8IlP&#10;fIIsaFRSYELF0tIS6XgLOxpRVR+TZTHVzfOclZUlnHOc7BnWfALuPF4Pme+0bN263rXKhAU/ZK0j&#10;kYZEJdHShrCowCnt8abjdoIFf/d4HklBjkS3zvsoEwht9CczEiMNYNnb22NvfovyuiR/ZJOHHj6D&#10;tFPSTJKlGbWrqWwFmoX9jeosgXzwnd+YxmQmOmR0E4S897EpXKlo9RwCzoaFBXbTNFR1HTnNfkKS&#10;KBofG89XV1eTvb3i4V/91V/9vz39dJs+/ek/+B/FnamPDQZ/WEErAlbs7m9tSZbF27dv31x65dWX&#10;//hy8jf+4zMnVkn0CFvWpIwokiXm1Ra39q+xPOqhjIvhPxlBJnhv0bnGC4+u13ClxXlHkuekWY5R&#10;hta32LbCi676p8QiPXTWopRBa82+n7N/sI8qFBkpvQZO6Ixw0JKXkrBXs/P+NtsfbKEOFOuM6Den&#10;UHXcTPv98q4zqZcooTGYaFpRBtpGolRCaxRNOsD3M6ZYyBPWnn2M2cY67733Hi98dZtUpLzzycd4&#10;8Md/HLcz4aODLR5/ZYfNts9snKBsQZUm3Lh2h6VXbiCqwNi/j7lym1aVyLTHrdOaZz088cGc299+&#10;H39tm3m/z5V/6TyjF9aYNGfZ/9JNzn84plAC0enVHAYpHHdEzV4iODyxRHN6Dfn0gxTDATpLo/3O&#10;u9doP7pNf2/OeuXQdnchzFVeo4LAoxezcuLIshbtLaeD4EILbmcO7zck6Q2ufMJRbOasrC2jexqE&#10;p5YNwgVaW0MmCQo8jtY1VK7BkGCKlL5MSSeT2DzdQFAJWTpEqYSGNg6f1QolJa2vqdqKdiYIoYjD&#10;cU1G497ngdM9Tiyvc/niL//Zw53bj37603/0PzCrj17DFzGiurf1UHw3/XEMWr8Ll/MOpTVK5zhf&#10;89FHFx++fPnyC03T/NebD2zSll3ZX0rqpiaEyFn4kDGdThmNRhAE3npcR2AnScJ0OsVWASGifMHa&#10;eDUXQpD2U/qDjCBjo3BVRe5IaUVi0oWCu9frsbW1Fa/WiUbJqGe6eesWbtty571biD3IqpRls4yw&#10;cRahsaZzKS0XpLCzEHwsQ0kpCZ2fOigq/MJsz1nH0mDAxlNPwelTkQ9jm9lsxvb2NoeHhyxLzXA4&#10;ROsDmqbh4OAgRhUCXn31VfovX6Fferz+mDPpkFGex8JDJ+xEKa5fv87+G+9Fy5tHHC995nk2NjYo&#10;syxq04TC2WYxbUdKhQiC4XDI+eeeY/VHXqQ+s0LjY/O01prBQ8/Be1e5/tVX2f/2uwxMJC0XgzI8&#10;d725lMJ2mi3no2Ldy4AmYLRGa8WtW9dpDmqWV5dYe2iD4ak+umeo5JzG1kivCQJE185DUEjXtfh4&#10;y6Ao4vFvPG3rY3eDcCgTdWCzct65ZIQofwkts9kMbaLgOFpHz1BindOnTy/dvHXwJ7/0pS9dfu6T&#10;6V9ZO/fE7nFc9TsRtL4vKeX/sYT73bvJyK2rqF6w3b2PGp4XLSzUwJjbH/7Kn77xzq/9mY3V208+&#10;cqJP25RIBUIc0jYtvV7BeG+fEASFHiLMiHZso2RBxTFh4Gmme4imYdwbEIJl5bAkcZaeiungQarx&#10;bYGXBqMzVny0TvF1jfcl+30fBZH0ON17EL2dcSI/j5oZdr91G/1mytJeykP2CQB2U0ubKmwO1cDS&#10;O5hQO7AmQZCjbR9dNpgwI0kElRbsFoGPf/QlnnvuOXYufcT2N17n2b0dhkpx8XCblekBRp9j9Mwz&#10;XHr5dYwxXHj1NhtnS7Y/c44bz54mfeNtlFLk25p0NqNZXmWwusLe6BJZvyEROXPvoVY0dcDUiiJk&#10;eJlSBYPLBsyqihVVEKYtYrngVjsh60MSGpSSyLolkwXVXHHjgRU2/sBPcvVnnuGm1jzzCx+Rzg/Z&#10;bg6xK33kww/Se+ZpzPoZrpzaZPPXv8E6NcIfkFjHKhpva/boo4sc5+JFwPgDnFPMpAWTINQApVKe&#10;392MlcFrM6av7hMeNaw9uYE/tco4n1O2jjaz+CTESUGhBtEgdWxmL8OA1rcEA0WiCLXDTktUXZNl&#10;npA5GhmYSMfElpigWJIZy3NDmAXmw4SVfMi4vIhJLnH+kYKD8bd+/qvf/If/7ufMv/rvrZ39sb9K&#10;u+LQfRCaxjqkNviufzE7cilx5v79o+rv2GddRXZB7HfThTDHoPW/+rI2cjrdf6ORpMB3/lgAbdNg&#10;EvjgjTd+8sMP3/wDm2vLT/Z6kzjdRfpFr1/VNOBEd1vR1i1NFUe6F3ke07uq6pxBDf1+H0dsIj7i&#10;rY6mHTeNh9bQXxpSV5bd3THNvMQoSFPFlJaqqkjos9wfoUrJxYsX2bt8QHZLsRZykiRFuCPdF5S2&#10;xTV+4T8lhKCSkbdzbU2KWDT6OqGQiebBBx/kzIMPsqoMkzfeiw4TXV/e5cuXeeK5TzIajSj7fXZ3&#10;d0mLZShjyrm+vh5nG3bWza7j586fP88LxYiTtoaigWu3ufGNSwtjwrIsybOCp59+mnk6JE1Tygcf&#10;RGvFjRs3Fgr4owbmhLuDMZ544glWHnmEb1rLq6++yvSXXibQsk3JLBXkH13gpR/5PKceeIyXpKR9&#10;9yrzjy6Sp4ZUgJ3V9B54gBNNwu2dbdIiZzwe40NNlhny3OAk1K2nLKdoGSdUJ0lCGlJ2d3f58JtX&#10;MBdy1p46iUsUrbSR2zMyeu+HQODu1GxjDEJJhPW0vlPGizg9qE09TkdHh9gYL3Gto2liBN7mgiDj&#10;fMe2i4b7/T6TaTJ46623/uuz4+WbDz3xhV/EOdAaow3zxmES9UNLef0OBi35Pasl3yUi1bJTDzuU&#10;DIjuI/nWkMjuipPcUW+9/gs/f+Pq1/7EyVPi4TyzMapKo4uob1pkUPg2UHcd/qlWNLQk/QIvJXMf&#10;e/2sAqE1bWoQRnF6amkaS9Pro3WKD4q6LMnrBnNgaGdjqvkcjGC4PkJYmO1MKcYJDyanyLaXCVd3&#10;0O/eZHpwyKZPkAyoUUx8YJZrpBS0gJEJSzbD14ZpneAIfLQ8JySB57bzKBJNInC2NChfk3z7Q3jg&#10;AfKTI6rHT3J4ZxeBIN2VtG9OeefHa0ajE5w6/zzbO68i/DKTa3PaqeT02oOsig0OpgfU/YRq5rnV&#10;k/hHz3Ly1Bnwc26ebLh8ueDx375J3Qqe2jX0Ws3Fhwzu5AMMf+JhhiFltZ7Aux/jfuki6x951Eyh&#10;tOR2ViC0QMuEoBMOv/AY4XTBE7/1AervvMxwawchHGfSuKHHN14h3Npn+1/5MdZPnKB5YY23dt/F&#10;+ZSJkXzrhZP87M/+LMxr7vzG1xGvvs3KIHJbPrT05oamEtx6fA39iSd5rYCiKDi/N2P82rfR23dY&#10;u6MZ3QosvTcljAL5k6u0Ty9za7XmejZGKEsmPKr1SPbQzqNcgfeCJpWkgyGNCBwcHMC0ZpTknFAx&#10;oil9SxUsN4axGtn3U2wFg+EKvnW0M4dJHJvrUw4O3+DiB9f/H97dfPKRZ//Qf4Jdoak0vV7SmZBE&#10;v7cYWdn790cXWS2QTdh7xBIS/wMYYf3uibTumbYsRBxj7lw0h8RDWc75+IPX//DHH3/886dPrjMa&#10;tZSzO+RZRl3NSVLNeDxGhhi9uNYv+ueMMVGLU9fdqHlJmqeR3O+qiMbEL1/JBCkNrY3kv+hM74Ty&#10;LC8v46SP7TptiI6lreNg/4Dq8iHtR7dZvjOhl8aKZFMFrLMYk9E0sS8RHdtGgg1dqX3AcHkJcz7a&#10;Aq+LwHQyWTh2Wu3xAj7++GNO7uyQnt/kwQcfxP36t0nTlMykjNbW2O0+w9oDD1C88x7OOnZ2dgh1&#10;Ta/XYzAasbe3F9Xo4/HCn/3D9z5gXu7z3od7zOdzzs5mHE2FzrLoFrq1tcXWrGS3FsxuXyW7eBV3&#10;+TLnQlf1I/KDR/2CS6MRYTjk8PCQ+eXLNE1Dv9+naeZYO4t6tyThxo0b3Pjt3+bEiRM8MZvHyLgV&#10;1HXDiRMn6G9swN5htEv2nqLoU85mzGYzinSJJEk4deoUp7/wBR7NfOwLffMiB6+/Ge11ej10qNjd&#10;3cXWlqm/hVNrZC+eolgpKOs5TdMwMBlGaCQWGTT1kS00BpnE6D1JU6SQi35ErTWJUItGd0noOK4y&#10;RsddtTHrL7G0VOAn2cPvvvvuT+4dDLde+uzP/rW0SGgaj0nlD6WX1u9M0BLfO+IS34cCcyIS7UbE&#10;4QflrKQocvA1NNt8+Obf+wu37rzysw+cmZJnU8rZLv0sp6zAt4FUZOiO90hVQussRkYZgZCB8byM&#10;6dRCyiAJnbJdGE3dCmospfPUsxo/d+RS07OGui3JU40toxYrDYoT7iTDyQD7/h5b7+yi9hKMeQg3&#10;apk4F031EgguoW49vSaQpT1a75hX8P7GiObcOdSzL3L+/HlOnIgg9oaumUwmDN98h/DGh5x+6zba&#10;WtThjPTKDt/+9CaH6Ulu/csvsL6+zsrKGUbrZxmt9mik5MNnT3DzrRVOvH2AncypQ4uWnvGjJ/hw&#10;9zI971n9eJfepy3j8Zjtv/tbLN085KV5HCxR25YkyXhzveahrOL8VsPe115j/VffxjhL3sxJvMXb&#10;Bp0meDzOwXItsEJSSY8+vYwYGuq25dTNCde15IOTko1nnuOWmbG1tcW5Ww12Mqf/5nXq166xOz+g&#10;JwTIVYweIV/8FB8lKcsf3CC9eIWRKKmmc4K1ZL0+dbJMcDnbO57eL34LqFB4OJyzeicgqhEutEzN&#10;CJmt49oKeXUPdatk8+09Bi+cgocfZdKruBVu0Qx28XhyD6ENuFlJPfekSyNWhiskSlLP5kwmEwSC&#10;RCckSqGJ9kWtUoQgmE1KkiRhtDxgXo6hnKMInFldY8dnP3Prys0n3072Tz31qT/4HyXJSiRvZU6Q&#10;RxGTu+enuifiOto8dbePJKBRRxyYOgatfzFc/pFANoQIWIAvS1791je+eDi+89Dy8vKLadrSNHuI&#10;I7GpkHjvmE6n6M7zvW1brHXkeY4NkSs64jtMHls3goiRWNs5ObhxFBlameFajW8diRaLCc7z+Zyy&#10;bUjynNFoGbtt+eD992ne3yOZ5eS6F7VKLlYwEb5zPhBYZxcclLUWqRMuXLjAxuc+R/PIU51f1Edx&#10;MMXqiM3NTfplw81Lt6N63Foa33Dl8mWq6hGGwyGP/viPo7Wm11tnMm7Y3t4mTVPODgacOXOG9u0D&#10;ZrMZ8/GYpaUlhh2vZW10XtBdtGCtXURVxhhMllJ1BoZt22LS7G410UaexyiDTiWuruLMwM4hQXS+&#10;9N5HP/zBYBArb7MZSw+f5rGXXuKx80tUN2+SfbCH29plb3+Km1WYj96jbVv2DmqGaxucP38+Fi52&#10;dxdOGLPDA1aWlkiTgp2dQ3p51NNdu3aN69cv4edTTiU9eq1jaAxNa3HeE5zDEyOxxtdcv34dzy1G&#10;7UnU4+vkazltpwWsJzWiNWhtFv2KSkW9mVIKk+eLCUJN0xDyaF9UjcdxQngTdXZHHvVd+M5sNmM4&#10;3KAYnj773nvv/cTeOJ98/gt/9K+gku9fxDqOtP55R1bfp+GZ761H+e6AOPoqta0ikQJoobyuPrz4&#10;y392b/fLf+rCefmYa3fw1Zz14RIH+xXTecXGxhrX968jfTcB5shsryNXbWNRCLIiDo4QLoCPqZqz&#10;FmejQZ+roCotec/TLxS1aMHOaVRA+0DmE86kQ+Qk4fD1GXsf3CFsGZZmD0UrFQ1t5VluV9AI2ja2&#10;vxysWHpLQ8x+jW1LJtmA6tmHUX/o86yefZTRu1scvnqR/M1vx5RtOUflOWzvIm9v8U5RkOc5a9tg&#10;Lm6zcn3Cqc0lVE9y8eKHPPOlS6TXryNUyeCFhxj/0WfghVOc/I03aKbbjK98wPrJFcZPjJi+kXLi&#10;own5fM6WHKOXNYd/4hMctJZcw8hrTr+zzdtvvcWyrRm2+6hiwCgfMy32ONEKtHPkdYM8AnvpEYnB&#10;13V0fpCCyc3LrL/9MWuPPc37L53k7XrEJw8D8698TPHxCbK1ITxxjvFLKZdHUZj78Ne/zLV/9DLj&#10;yrL+0MMMqpSDgwMe+M2P2DuomC2l+GGfiRlx0KS8fzJh6fOfJv1DL6G15vH/99+Aly+RT6eoeUMq&#10;NT0huLOSYK3AmJTZzLDZDCl6it0P9rhzcQ/z/JCHf/RxTqwGauG5U06Z+xZVZLRtS7V/QJiN8QOD&#10;ShPaVY1zgvm0wZaOtTqlp3psiT5J0sOFHbQI1JM7ABTFEB0SZs2MVF2nCjd4+MHh79naufnkb//G&#10;+5//0R/54p+nuHBJsN5tk/Q+Bvg7Mxd5HycsfqD1XT/wkZbHx1Ff8q4P1puvv/6Hb935+D9+4PwD&#10;eH8l6mh0PJmNiRzQBx98wIkTJ2jmalH1y7IM1ZnDHV3xQzdp2Yd4Fay6K6HSMeLo9TNsO1k4a9om&#10;VhwdkBuD9oI7d+6wd2VMcxPSWY+BXltU5eBoRJZYuJpqrTkUY2azGX0R/ab6/T4nz5+nWl9nZ2eH&#10;d7/5TW5/5Q0eLSOnszuLEc7JJs7/e+SBcxRFQTm9xnw+Z2tri/W1k9y8ucUrr7zC4Cs7eO/ZVSVn&#10;H1zBd5+3KAqstezv79O2Lf1+n16vRwixMbyqKlZWVnjhhRcIrSVTgeV0APYd3n777U5vddeapyxL&#10;0MXCM8x1inlrq0U0ErrobXtvj2pnh7ULDRcuXGB355CDf/QGX/3qV/GJQq4NsafX6D/zKPJTj0b3&#10;B63Z29tjkJ9g/fHHOei4t62tLbJCU5YxkqmqFi1zXnjhBVY+9SkuD4fRhVUpZlWFbi15kiA6P622&#10;FYvPq7Um1DEtDllgMBhwc2+PX/7lX+bZz2uWNzcoigJva1x34UuShJWVIV61WAJtd1EsioIWi5u1&#10;HB4eMlxei5FaXTNYHlG5ZlFVnU0rRqsrzMoakeYoqSiK4tTO7u4Xv/HVr77z0k+c/Q9/GB3x9O8k&#10;+FlcCcJ3pn/gfUApcc/vog+TQdGWFSavIRzwztu/+Odu3v7q//b8BUlh9qnqHTKVQJvgW01TG1KV&#10;s760xPywogk1aEXaKyibBtvEkyvrFR1HNutM/RwGSV9IQhBgPbr1nExbdDtlzJi5n9ECxWiJU8kK&#10;+azH+I0biHdmjLY0hiG+UYiQMdeOylb0wpQsU4yrEcEM8daTItiYz2J6mQQmKxkfnVvmp556mqW6&#10;z7e+8dus/qPfYEMp6CXsuhovBOMTBbPHLrD26U9iHthkrDXLf/b/g/MHzF9+n9FjzxKWB/QyQdU/&#10;ZKBTVsuWwcWPubX7EBtLS6w8fJJbr91i/eY2aryLeOAU9eOnyN/f5vZ4m2ff2IKTMCUC28RXVM5y&#10;4pWbXCgFzTt3sO1XMKM+Zy/fIFQOI2ZAtIpueoZKOuputNqyi72ZofUMdIH+7feZ9U5w9WeeYHD6&#10;swzzITc/usHB7h4iaEyS80T/FCcmS+zu7lL8zYs8trXER0+fxD68xCgEvvLmqwzSlqBSiuQEd9qW&#10;6YnTnPr0Z1j+vZ9n6hrM9QNGPcXYeloRMElGVZcILKpQjEIsOPSdxk0i4BrdR3lBdhA4te2AJXau&#10;f4R8omHtsZOsbGbsDRqE2mXuxxxO91lZLlChIZWSJjgqC1kvg6LH7GDM4f5NhkWP5eURVVXTWoX2&#10;BpwmFQmhqnDNhH5/yKzeop8P6RfrbO/84l/4+m9ef+YzP/Zv/puYCwfCSoJPUQpqC0dT7o72lSe/&#10;S1+Fu9XEH8S45QfiHYdw/7h172MP4aL/LMuAisvvvvv5q1evfuLC+fPPeH+Z6XRKXhi883hr75L3&#10;nb+VUope2ovTXDr+6oijcS5QzkusdXFElxTIzs/mKIV0HiaTKvpIJVH+OhgMWBquUW+XXH/rY/bf&#10;u0O2L+mHfhSTag0+Dn3QWuO7xt80jaOrzpw+y+GtLZSKEZbWAu8dy8vLXTYc5yauyDgxua0qeksj&#10;HnroAUafeBJ7/hQHK0MO8sg7nTp7lvffOaAsS27dusXy+ZNcuHABrS9Hx1WpuHPnDnfu3GFzcxN5&#10;5gz9Dz5gdzrl1q1bVPNDxuMx68Ywm8149WtfY9dbyuUBS0tLHOzfYffGdT69Y1A60NBw6dIlnGto&#10;bcnmgkO8W+G9t9pr68i9kSiQcYDtzddfZ+eC4vz5h3nuxRd58sEn8K1FJwXteg9lcq7dvs23v/1t&#10;nt3dpWkaHn30UfRoxJ2t6+zv78eIpo3RzImHLvDMpz9L/tJn2ZnPefmNV9k8d5Kit4zWmtI5rBUU&#10;3TzCuq6phI3uE21LkRWLXsNm0cspFw6p169fp6r26ZXrZI+toXONcmphi2utxYWAyhLyPCUESfAy&#10;VkZVLNL4YOMA2VzjSr+Ylbmzs0V/pR+5v64XMiDp9XpqPB7/ka985Stf/pGfuPCf0U14amtIMmhd&#10;tLYR4jjS+l8ekL5j6oj4DuKqbY/8sLqx6L5BaR0f6RqktxAqblz/1T956fKv/jtnz5cvCj2lrx2+&#10;VsiQYOtIgAqh48xoq2P/l1KEZLxIXeKk5jiiqqqaTgTZnSwi9pAJ7/DO4Tuzt9ujOQCJ7jFITrDU&#10;9lHvCg6/PUe/bTg9fwx8QRAG1wZwFZktWWoO8b5F9hSVElxeV2z82Et8+NLjfPDBB6z8wq+zNvEM&#10;nWAwKbk+LPADA5Sk9ZydUR1Hjz38BMnzD3L1k2cYDoece1dhPjgkPbtKLhN8KpiIGRf2BaO3L3Hj&#10;uRH+iQF+vabXzhi4grqCs79+iez9kv0713HlPhdujVnd/k3GB45P1g0rbSdcPRxzolDc/MwjfOpz&#10;n8N9eIm3//stTtg5vSBomzlharlmZmwsL1PJitxCr2sG1J1QtREBpxOaYUpVSoY2cBLJ2tTivnKR&#10;h+5MGD1+DZ57HDnqUZ/IsGKGuXUT8d5NHvjKReTly+jekGpk2Hl+hOkdYr5xlafe2WYaFI137H/m&#10;acIXPkvz+JNI4bjwn36FRy5d4up/+iCsZJzdKnB+BZtIqnnFik0Ymh6tsMycZ2fg2Q01JghyoKgF&#10;wXkmqUcYjZ6fYTjzmFsTzNUJqzdyeo8NGa9I7hjHrJBk+QAt2zi+jRqJodESmSlSWdLOK9pmiGaI&#10;kSkycbhwiJUlSS9gtGd/54C8PyRJPNPqCivDlF5xneu3t//sy//o4NSnf+qP/fu4NWf0EAIkEryI&#10;nSH3ZTCii7Rkexxp/XOTmMrv79wvlQIR2L1268S3v/3t33/m7IkXlboWbXlnM1Kpsdbhbeh0Mh65&#10;8EeK3Mu0jL17SZIsiHh7D/8wm82QXaQXwpGPfLx9VJ0yxpCnfZRT3Ll+hzuv3cZ+WHLSniDttGNH&#10;qvk80SQyQXuLEJJZM6cJ0T5mNBqhNjfp9XqINz5k+uZHiC66Ozg46CxYJMvLy4w7Eezp06cpnnyS&#10;tud4++23ufjrWwwH65w6+yML1TzAdDrl5s2bePc8y8vLjJaWqG+OuwhTc/XqVa5cuYKspyx3xniH&#10;h4coOSTJc3IdP38byo46bKgmE2YHB1HZ3bbUNuBsS5KoReRY1zXKCVIr71PjJ1riTcqkLKOrg3PY&#10;EKOb2ltu3brFpdkB9ZWLhJNrzJZSrLVku1N6V/Z58FrVTcGxbJ45ze7yMmVZcrC9HUfWB8mFCxd4&#10;+Ec+Q/PIQ2wZw43rt+lvby/4x7aNA3GP+hQXEbQLWCxWeqw6GtUmgGgVDVD7iqYsUVqQ5RneNoyn&#10;u0w+nlGYAVoWqJNqMe3b2jitSCm5mH6UpimC2IMoRYqtLQhJbhIkUTLjfbSpds7FKnaaMqurxcSh&#10;0Wh06sqVK3+2//Wvv/nki3/wrx9d8G0bUIn4XVlg/B0AWvcr3b+zeV2p+IULPEoLkILQbRwhAvX2&#10;V3/y7df/3l+6cE5/XsotfLgdh3gO+hxsHyAZoAAhuxHwApS2C7tjvEUJhTGqC/kDbbBIqZCFIbQC&#10;2zra4FABEAFlBEpplDF4mZL3TzAYK6ZvHdC8Pmf5csZgukyhlmkbQfCeWgdUarCpZLeNU3WEEEi9&#10;jBCGc1bh/+cv8/a5wNkzF5j/sS/wldTyE1/fx5uMU5e3mH10CfHJR0ifPoN5+WHs1iF3fuMiF65L&#10;Hj7Ywnz4Ib9yrs+nTp/lAaGZb+1iP36DzXbMrK0wH8154L/9GnjP/MYWtpnhE/C+4dkbI9I05U6+&#10;Fx03U4sQDTN9iNWCW5T4UFI0MwDmr1/lrSv/iHa+jzMz9h6MTeTzeopMDHKUMq4qZGNxQVL6mJY3&#10;zuGsQFtHbjV9C5nKIPVYJ5mmGnqKBxqNaTKuX7+Jvn2ZbOrILAx0BMOZbHDDHodNj/Spx1ha0Wxv&#10;bxPeuoQ0Cb/yBx7lhRde4InNM0z2DkjKfZ5aL/j4z3+KG9d2ePRAsxkyEC1l25JY8DrlVha4Liv2&#10;zpyEp85g1wfxwjSeEz66ibl+i/VZy6qNpFHjBFXtWZ/3WVMF7voUf2OKu60YvnAabzLuNBNmEtIM&#10;0p6hqiqysiTTMe4SRmGCpHINrWsIQaN0RUDRNBotU7JswOSgIk0DgyRF+CmhaVgbXKH/4BIffvDX&#10;/6thb+/smWd/+q/gNic6aAgZUpgFt3XkySUk4PN/bNH+GLT+GVb0ropjS5ytUVoihMQ5y97+dvL2&#10;1772rw8H/c83zZjhMGEya+kPhpRlSa/XYz4N0T2g0wTBUd9bfO68yBcVrxgFyC6iilxMHIflumnO&#10;8e9GxejKGIPop/EKf22fg493ELsNayL22/nGR+vgoEgTgROxMnXEYUkpmVdRi1U2DVVleeutt+gV&#10;I85tnOall14ife03qOs4vOKDDz7g6WfOc+7cOR799KfZevsS1z6+gp28SjPZpd/v8/zzz/Pcc8+B&#10;93zwwQf0r16l18/ITMa8LHnrG9+gLEtOhJJemuGDRWgNjkXVyvmSJBeLCUEySUl0Qq9fsJGskQ8G&#10;ZKtRWb7UO4epHWZWgVJ4V+GlQC1lVFVFXsRGX1oHsxmuqnBWIOoGXQbEXomvPW1b0zaBua1p6hZj&#10;E4KX5IMe3gsgelMd+VzNuyiu6K2zv7/PrTfeYDKZsLy3x7PPfpLej/8Ia2tr3Ll6g7df/zZawcMP&#10;P8zJRx9mNNjAlBmyEjSdj1iwsVcwX1/iqYcfQn/yMdJPPkSz2qNpGtJpRfrwHoevv8nuK2/S7kbe&#10;rLJxSG10wY0ReNu2bN+5w413x/SKdcwjI1ZWVqibMfN5tJfOsqzjLPVCl5VlGa6Jk65VF4ktLS1F&#10;lX03oemIRyO08fzuBgNvbm4Wr7322l8O6tQ7Zx898Xcxht+t6wcAtNquauhxvkV03tl7+9vJO+9+&#10;+w/kxdf/1JlzFzg8PKAcWzbXH+bqtQ/QKobTQhosGcr3EAJ8qGncBKV30Zkk0SfvqUZKnIg9XUFI&#10;QvDILMEpQbAtTkqU0nitsSpqXc59dJLy5W22r3nWxqv4uYZWUEuBkg15cxjnAXqNt4ZbJ1YITz/B&#10;tecfBJ8y/vLbjPZq+le/zfJSwY9/6ToPbr/OxX9pxNnnP80H/3KJ+9r7vPjxJZKtinb9LeSnn+fb&#10;P/tT7Pzoc/Tf/5hr8z1u9g7Y2NjgibNP4XWC/Op7rP7mqzQnGhqioDEBkpliTeUkQSF9xWXzEWkv&#10;Rbo+WmvaZI9kTSPOZRx6j9+MEVjqp6gcbqsDZK+lEg6R54yTQDmZUrU1iVAM8iL2CFZ3YqN1l2pW&#10;RjKfz2mcJ01TTk46v/08gpsNKbYNiDsWdShpDjWzecvB4TbSJoQMVKXZDhZjA5mBQaIY+y38q7f5&#10;7K98izQdcVkrhvkKz3xUwHsHLP3qNxCX3iFwQL//DZaeeIKVT36Sy8+/wIFomA9uMlgeI2cKJ+Hq&#10;73mIUz/1Y7C6QV3BI798CFUFGz14/CHSRx/l9iOnyP/nr9NcusFqsBghaYygrFsynWH0SZZ3Z0wP&#10;JvjDA/rzHtknltjNW/abOWleIRKBqxu0XyE4C3ocL86JQ+oK26QEq9HSULcSbRyjpV6kMNqaZpaT&#10;iyFK3QB/iaXhg7Rtn9de+dv/1+WVwU6///yX6a3f7SQR9T0ZjI6WKMeg9c9nJUkS07jgSJIUsIwn&#10;e1y+fPnFra2t//Ezj51if39/kd7t7u6ysrLCbLoXldkiwVnXPT4BL2lbj+y0NEfcwBFn5XyMqoTU&#10;3RXRdCLQ+PyJOprfF+93+8oV9j6+Q7k/56ReRQoTeU4pEd1zHyn2tdasrq6y8cwznPvUk8ynjo2N&#10;x3HvXaN8peHGjRvUTXQ32Hr0LKurq3ziR36EK5f2aN5/hxACr73yCiurA9rnTnH27Fke7K/QtBMO&#10;NyI3Yw88ly5don79daZXrrA5YnGlThJDXceeynY6Q/iGfJiT5zn9dJ3V1VXkUgWrCk4b1l3Jla5D&#10;wAhDVgjGTc3cWWoXCwFNE/ksYwy2ahb9mLPZLFbw7F3n1qMew3tvV1VFmqasDAe0jSfYjNFSj34z&#10;hMOGutE0U89sb065U9FOKrxvCR0P6IAkSXFuhneOpMh57eWXmV69TJIk9C9fQ1gbh5BMJlx9/fX4&#10;eZ5+buHTHytzmpMnT3DiqadITpzgmx9d4Zsvf5vP/vpe5OyGitEnH2L9Z57mxRdfJL9tuX7rAF3N&#10;8O0RXxXPEedahI5uDdcPdrj2+jaDZJMTL2wyGo2YV9s0jSMzhraLtOmmjUsZQb4Mgtm0pJcrer0e&#10;dRN1e0IIMm3Isl6suioYjUYcjicsLZ2htYOH/8E/+Af/3k//9PlXlrKVOVr9rou0/sV7xLt7SCwR&#10;vbBdJxoFUEhUgFB15Vtdc/G1/+Yv3Nz/q3/53OkzmJBjy3pRgp7PZhFsjI6DQpNIsvtOKOh8GwnN&#10;JIkhdxrFfMYpBCZGWiGq37EO0xHZbWpo2wC14IQZsbTbMn1rm8MvV9GjXcSJyZkvMCFH1LH1pUwt&#10;ztdsdkNKq5WTrP/078N+7qfZtyUlNVkhUOmcmzdvMvnW+1QXr+P3Mj77mR/l4Pc+Qdu2ZH/1f+DD&#10;l3+bzWVNv98nKRJWn3gUHno6doe3LWwfUl2+zPYHH9LuH7JkwNVzTNpSmSkHasykN6bq1cilgFzv&#10;kT2wznA4JE1NbC8JcbCsNrITmcYRY71eD2MMdV0ym80WF5Sjlp6yjL1zR9KM8XhM27Zx4IeIHGDT&#10;NNjWMxgMMCbl8PAQ29aMRiOMMZRlSV3H4a46U51cIApQ67KhJ/pUhyXbV3eZzWa0O47RVo/hOGWt&#10;lvTEgGAVbSPZKxRpUmCCwk8thRVkWY93xAz52ScZ/dzvo65rVv/D/47xeMylvubRn/kJTr30Scbj&#10;MeP/5G8xne/iizi9aTCJxZnypWd46g/+Psp0wC/90i/xuV/9JrrdJdiO6zMSgma5XCULEi0l83JM&#10;c3Kf7MfXuf77h6j0EFXOMGlD6eeoNMGKnMZpnMii+0NlyVqY794mSRV7S5JaBBovIKQ8shXTy/3s&#10;DqtnNplOp3iTYqVg66DF1s+/+enP/Bv/x9HGZ77qW4FMNIgEZ2Om0vjo6Kyw36MDRd/fjXIPyRx5&#10;Mb/YuOJfgFvE7/hIK3R1WqHjcbpx8eKJmzdvPnnyQkzr5vM5WWf7EUIg73q8yrJcdNY757D+rvbl&#10;qIr13XqwcJ+wRQhBWZYMBgMq54BYuWv3a9577z1m7+9wIpxDa03dVORZgawlbdWinFpwYgFJW9Uo&#10;FSfvvP3227B6jgvPPkFTWb70pd/kzPkRDzzwAM//vgfhoescflhy8eJF7NOxp/D0Jz9JUR6yfe2d&#10;6LYwcVzbucPH3/g2q6urpELgdyfosmToIVOKup6DtQTRYIUl7+csn1uid65PsqZwSwlbInJ/UrKI&#10;fKqqQru7zgRHF4QoG4m+7U3TMJ/PF1WtowEP0+mUpmkWVTnn4v+1NgseMISw0MUduTzUdd05VHSR&#10;XTcQZDKJIKaUZtAbsFwsMUqWY2QzNYhLDndlTri+S13XpLrXTfP23TzGPPrtd5XBtEhJej1CiBxW&#10;nLJTk631OXXqFM45Ll68iN7ZYbiUMrXVorJYVRU3btxgeO0ap558ngsXLgDfXJwrRwHAURXSBwhd&#10;f+ZhWfLxu+9y86ElHnlilX6eU9YzesMe4/kMJzUmzQleLjgua23UcrVlnOCUJSRaU1d3K9yDwYCy&#10;jH+XJk4Iz3PNzrh+5itf+cqf/MIXnvhqtrQBIuBc1BtOp1AMu4k/P4A6rn/xoCXv7z30WGJxuRtO&#10;GUxEfF0z3v3mM2998Df+y4ceEJ+vqxEql2gdS9/jcQyf8yymfF5AMehjbSxrexxSSVRikF3jcwgB&#10;Yw0hqKMZm/Tq+C020tFoT3MiZcuVZHPJOb9O/1rGwTd3mbzryA9PkcxH5KYH0ylLfoArY0+i1XPy&#10;PGE0CSjZ547uoXVGXgt49X1u9Sva82OGq0+xvrJM+7e/wvjE++yc2WTt8UcIL+Vs/p5T3G5L9sU2&#10;4x8bcOWBp3nhv9hjb38Lk2eEtuXZsiSd3AYqAhUmC/i0YSxLtpOKagjJySHZyRWW1kf0NwYoHdjf&#10;3+Jwd4tkvRePhYAgPNa30WbYim64aqBqalrXLIbSHoFxVqSAjIDTlCh3V9JQpPnie9VtdDIIBJxr&#10;CY1HCIXH4XyFr1qC64aQ6BgBx6GkYkFYW2uZNVOUVZS+JJMFYiVw+FJN8wlHfiOnvjpmenOLZuZR&#10;qkdhRtTTOakqEHWgKRX9KqG4MmP97QryEdszQWYzVJIj8h7eWiaHh5wMjuUSlmRK0QRGew7oUd20&#10;2I/32fqEJpzZRCEQoY9zGYEW01gsgaujA6SUDNt4IbXtEubjmuf/9pwHnl3i2k8ukW0sMZ3fxgWF&#10;URnSa3RZ0VOaLJW03lMFSS01ReXQVqCExLawN4jawrRUtNMppucI1uL8KgM1Qm8esLv76s+++tp/&#10;lX/uC/+7fwN7njj9s6U/VDTeoqX+bggQPkZSQX7P/sSjEWbhhxq0/unCLXxd8fLLL//xpaWlzxsz&#10;xweDtTV0nuSLyS1d9e/oag6hG90lFpOfYy9huE93dW+0dcRxxWpVnBaTZQV2bPnw7bfZef8O3ken&#10;AFnJhcd50zTIEL3Ad6aHnWBGoNMM2Q1pVSr6uW9tbTH51rd45NOn+MQnPkH98S6/+Vu/xujWdQaX&#10;P0Q8dp7Vpx6ltzqibBuGwyEPPfQQm+cuU9VTguo6ArrpO0dytvl8TsOc9ESfkw+dof/gGm5kGMsZ&#10;83bG3t5enHDtPXmeM+1cSqW8qyWLI7HkIoK469aakiT54vOmaYq1vuudjN5YSkUOJut84K313f99&#10;F4XFsVtHnQfWdd+XjK8rQuxOsN7e99pamhiBuM4Nwnde/WmM8jZOrWJ6p2EzMN0r2doaM94tUY2n&#10;aiTGabKsx9xHx9a3f/3XGQwGnOymNR1FUmYp7zocIpdqXUtdO5x1qDRdaNTSLmo/OtfC0Yjo79zk&#10;XbeFVDEqqqpdLr77LtfPnODC6ALCCLTSHd9n74nqahQwm80WGsKmabDBkyY9gupG2nX8aZrqOFPT&#10;tfjQkA+XGQ6HJ27dvv3Yu6++8sUnnj3/d7wDmcZwQMkfXK7rd4DLg/yeqi0wcfS3q0DPeP/Dv/6X&#10;RfKln1vfNEz3DlkanKedS4IqqZsyAkyisN3mSdMkygtkB1iJwSQJqG4+XTdySoU4h1B7UAGk9yAc&#10;NvFYIanHDcNixMndPtNv7SC+POXM+CQ9dSbaJ8t4kmmzyWyQ8P5PnGZzcxP1G1+FK/uItqV1DcoX&#10;SCmwpiFJHc/fusL873/MoHmA5R/7JOPf9yJ5NuGpX3yX+QeXcJeuMvnl3+Sxxx5jePo0nD3FdGeH&#10;W5M9erUgrxvq9hDRd5S6YhoOKYsScyqjd65HcSbBn/AcJHdQiaGqSqbjMc4FUq8hCIIMeOFoXI0M&#10;EqEleXZ3enK0Tp6h0+h2KU0caqq1pqoqDiYHEUiUZ7QyWvy+aquFT1PZlN2GBKk1RcclSiNjid9E&#10;Ql1YgbCStmxjk3UdZSGpyahchQ+WSX0IXiC1xGQJ+XLGtrxCVVXsO8FwNGL4xArSDnC3W5obDeM7&#10;U/bvjEnutKz7ZQaMODUVzF++gyQnSQYQUsK0opnOGfTPUgyHWJ2hxw1rxMEV01HDoQhc2ch46Mwa&#10;56xiZ2fCThoorAIVJymt1XFIq5Gz7pyMg3WnoqAoNhm5NcobBzz+9z3LH80Qf+AC40HFTjtGSE+v&#10;UEwP96gOdiMh72uESOiLWPH1rUWHloNBwGlPUgkICVVZ471g2NdU7pDQHJDplvPnLrz01ut//b/o&#10;mdHNc099+qsg8S4glKZ1AamK762b/L6uKkdkuPzH3+Gf41J/8S/+xd9hOHo3XRQxP2T7xoen3njz&#10;H/6fzz8weLptd+mlGXUpMFKhTbvQMXnvqbuu/KO0IhCrZSaJA0l9N1k5HKWfQgMShUAikD6ACDTK&#10;4aVAJpFI3nvnJjffuMpgktIXI2yl4+BWqaL41fRJlgas/cynePDhh0mu3WJ2+RZLpojuoyJBKUXr&#10;aoRwkNTMbcNNPySMcvL1ZdbW1lh58wbeW/bbCU4Lrl27xv5sxsc3r/Pee+9hb2zRbwO5EEjlaUJF&#10;HWpMoTj10CnOPf0Qy6eWsdoysSX5oMA6x2Q2ixyPVCRaI0VEldbV3ZU6pSgK8jxbXNXLsqRpIlFe&#10;FEXcfNPJwi/+yM3VGLNQ3x+p4K21C/fXONvRMxwsMRwOsdYy78wVazePVcDGEWwguBhBHvFfSZp0&#10;t2OVr20sMsRRaVmWMdXx/ahWIKzA2YDwiizrsb60wfpglVWzRFIJ7EEDtcDoApPl5NkA33ikTLim&#10;KpqlHmsPnWM4HLJx5RB7ZxfZFScq19JIgXz2YZ7+0c/hkpRXX32V5YuXSNoAXpI4KLwD4ZhnXToN&#10;aJ3Qyqjo196hNVRhwp3ZHXZXGrKNHrqfMptNqOYT2qYitLHiS6IJHgyaIsnQUlHXNRPtyLIM5vF+&#10;jZvHdDHt4QU4HGmWIdQKwa30P/qwHp9Y2/xG3u9XUhk8AUQ8jv/YmOKfGHT8EILW3eRsCjQIMoSX&#10;i9TaVt967PVv/7f/zdLy+z9l5JjMCLQISAvWlszmh51yPpavszRBqW5AZlWRZgnGGGTXeGyDR3TT&#10;iEMINNIQlKDvHBJPbVpq5QkYpCt4YLqEfKVm8rU9+rf6LMkTqGlBbx+WTJ82d5S54NBrDlZXmf/4&#10;C0xMztvllLdu3eTFA4O0LULViMTiRY2QlsIbBj7D39xGjWvc0w9Q9ArsE6e4fLjH2uUbbDSOtbpm&#10;uHfA0q0xp2cty8bj0jGzZJt5f5eLq9vUTwhGL26Qf2KV6amGW9xmR2xB7iirfVwzRdmGXpIwHOSk&#10;eUqrHV45hPZII+KYeR2rto1rqW1M0XSiKPoFQktm1ZyyKRFKkGQJaZ6SJgZEYF7OKas5yIBUXXqt&#10;BFmeIpVEyIBUkiA8ZdVQNzUImNsDAq4DpAajDKPeMG7OsmI8GyOEYLg6JO8VmMwgUkHZzql8ibEg&#10;So8PAZWmuFwwlw37fo8dv0t6SuPWLe2mp1opmeaHlGqLqrmKczsEA1541sqK9asHvHM+5dSDD3Hj&#10;4TW+dlKxpQTvLRs+fGyFG597kPDTT6EfWefkP3iXwS99HVkfkDeOtPUI6TksYJrA6YlkUCc0XqPl&#10;EqnvIVpF8BpCQm4HDJuM6a0xy/RZztewjeNgtotWMMxzCJDKBNtCIxWyl+MTzTzUCF+TEEhTQ6YL&#10;hBugQo+6uYYKNTo4EiWx8zFrqzll+/5nP7769u+5cO7p/0Flw0oCSiTfVxLvO1cO0dXyBd2GPOph&#10;DBxHWnTjNQX3OzJ+8+Vf+Dkfdv8PS8sVWWKoyhnBOvJkGAn20CyqWXVdYzrz7bY9kjZEHovOs913&#10;8/MWuiwR/190U4utcHggBIFAU97c5/o7V7F7NSMxhBJkpRmQ46xlrmpkkTItgZUVkh99mhACJwY9&#10;lhrH4PXLsRVJhji7L9EICcHGhlWZj7h8eMilXmBzc5PVos+aSJGXPgbbIkU3qVilSK1obEXrS9JM&#10;kPcNZ198jNOPnKHo5+zN9xk3Y0ymkCZWxVKjSbQhMxlJkiG1xvpA3b3+6urygncpy3JRUcvznKWl&#10;Jdq2YTKZcHh4iBCCXq/oBuB2FbMu6irLMh7zNMogpIjp31FnAsDBwbiTS8gFr5X0ItdjVAIO8rRg&#10;UAyo65rbt2+T9WK6arIYsc3n86ibatpFYeDoew1eUNuWum4REoqiT6I0NJ5ROmBzuMF6sUpqFWHe&#10;oHyCUSPqeSDPcuazmq/0SpaW1zl1+iybm5s8f/phTm9s8Ngnn+GRF58jPbvO7du38f/T1xlfuUVi&#10;WowNSN/NlFQB8Ayb2GhvM8Osaqkah8lSTKKpmxIRHMNRyp6ecHV8gzqH4eYInzRYV5NquZiY7QL4&#10;o15XpZASHNHfzSiDb+MkKq01jdtlMBigTULVtChdYH2O0D3Kujg1meTvnj73yBuRltHfF7SOMhGx&#10;+PndBM4PLWgdybS8DxH5vewyxDmXL/7y79/e+vL/fmV1+6xRY0JbUSQFoYHDg32srcmLaOsbLYR7&#10;2NZ2xm2qG6kuF+VnKRUIcNYROp2R8w1ZopgxY0aJygwuGHr7CecPTjL/h1tk76esTTfJ2xHBJ3ij&#10;CGJCYypmIadIRqiypNgb09+fciobwslNRg8/yq1+xvvVHvv1AatFQVI2uHlNoVdpS0ho2DSClbcP&#10;WN9tMZ96jLkJjD+6RF3tAxUirXFyShu2uL2yw8G5Cf5FSH5qE/3kiD1zwIHbA1OTKUeoG7ACozLm&#10;aFx/gFxboUo1u9WYaVt2Xf4thIAxmrZtsLal3++R5xnOWbx394z6qkkSsyDr5/OY1lVNhQsOnXRD&#10;TZVkVs6RWjGv5ljnmJVzGusIIpAVBda3pFlG61oCNYSAcop+2md6MGUynTAeHyIEZEWOV47J/BAf&#10;HE2Iws2l5SHzqsKkKYPhGt5LfOvIPGTWMxSBHp48g8pNmCQz9pKSg1FF9vQGzWMZH9st8v1tlKpx&#10;cowwntPXJqi3bzHYtqwO17h5fggPnmKY90nuHLL8m2+R/ne/xuFH77GhWkbTimEiuaEPmIgpfS8Q&#10;VnNnsM7ba0t8/Jknuf3gJuLOHoUGaUtSo9HDEWWrGTpDcrNCb9Wc6a8ySHrUwkEvZ1Y5CIYsLRhX&#10;JVYIzCinlZ60qtA+UNWefm852nPXDb1cMhuXzMaeteE63peYrCRJpwR1i60728+sjjZfLszaDVSG&#10;EB7fxhmceBaDYYQUeNwCvsIRXAV1DFrWgxRAcNGvKkioPaGd8tprv/WvbWzwryXphMQ0SARN1SK8&#10;IDGxd8931jFa684KOfYqpmnSTRaO4jnfVQVNGvkX383no6vqGSM7vVBDlvXRM8HNb1+jvjpBTCUm&#10;pAQP7kjRXcWqWzB9trd36RcFK8trvHL7Kh+PD0geOM1gMOBMf5mRt7i9HdS0JA9REkDQkYDWgcZZ&#10;5o1iiufNZoeLFy8iL10mbWtcOQfhOtGnZvjgBqceP83o9ACfK0rb4INFek9wLVrGqdLSaKx3mF5B&#10;5Vqm5Zy6rpEi0MsLiizBKMVsOottNNaSplHnM5/Pmc1mi8k7sf9TYYxZiEyzLE4O6vUKsiyjKIru&#10;du++n4lJuudNOn1cjCAEnR+Vjj79rnY0VUtbxQnMWZaxsrJCkqUU/Zy8F6uNbeeLNuj3ybMiaqyy&#10;GP0l2iC8x1uH7lJUk8dhJRYgaCSSVGVkScKyGfGAWMXOAtPJHHxKUBmHlefa3iHvbt3krcPbXLt2&#10;jatvvsPlb73C1rsXaba28XVNaj0DZZjNJoiVGE1mTpFnfUqhGV44yyf+0E/z6KOPsnT7gPHt2/TS&#10;yK2OOx2hdROKnmHKnMuH1xicWyI7WXBt+waDwQDfKe2dBKRAJQqlBHmIswum8zpOghKRYw1MO+eR&#10;PPrzS0/tLa2HpBiRZ4+svP7GLfXooy/+PYnGhq4/VoB3IKPVG9YHlBD3ETiyk3v/0IMWogU8OiTg&#10;ZJyik11J3n/7b/+lWfm1f3155JdcM45jl7ykmk0IvkWJPuW8RimJ1gYpFW1rcc5jTJx40jYtrrVk&#10;SUqaZAQXaOsG3zp867B1i/Y1OnimuaImJSk1m7srZG+3lF/eYThbo2/XyMQSwhpUR4BP04rpRkb1&#10;/BcwTz7BdXeTq/NbnEol2c4t0ovbnKx67H/mMcoHzzNOUm7OKw7sHG0VS61AB9CqiX2NJiCnY9bf&#10;vMwDH26z1lZkbooqKtpiRrLekj9XUL5UUG3MOTQ7WDGjbWe0zQyvHckgIxQJ8wC1NqjhMirt0dQe&#10;23iMVOQ6IdcKQoNtarxjMYz1qLUGWABRURQdWPUBQZomcchtR7p77xZ+ZEcWKm3bLsBOSLEwADQm&#10;Ak9RFORZQb/fR1soRE4/G1AeltjGEnygP+xjRYsNDU5YvPBoozszRg0W5rMZWR5A1PhQk2qFliCN&#10;QKUJZdswsy3TpmbmLFaAU5o6OGZe4gpJ81hGvVFSpzWuGXNiWnGqcZzen7H5wS4bH25z/t1bnHzr&#10;Kssf3GRj+4Bl16CTFpkElBXoNGWrOcCNMrYIXNEJ9b/yB+n9/s/TnDkJZzb5aGXO++NrtHZOVlmK&#10;uST1EhEUymlGh4L86ozEaVZ7G8x7fYJUNB7KpkHXFlFXCBEoEo0Vgrp1CNHDNxZpphjV4uoVJEO0&#10;klT1FJM7hIwzH7VUmOSQ8d7Nx8q9ebH5wIVflymdy2ZACn3UmIJzHq0UAt/97sh4U0ZZfPje2eIP&#10;CRHvI+GL6Xi+wN7td595//2X/8ap08WSxCFEjZYeSSB0+h1BtAbR5n43USkjl6K7SctlOV/ossqy&#10;ZDafLbQ/URVvMcYwFQ7QFMFw+OEet9+8SnIo0TZDuug4YK0F6XG0eG0p1pa58Hv/N6ycO8fQHjLZ&#10;3UXVUXIxbxUf3tzmypLi5MmTPLK+zrILuN1t5P6MXtv134kGoRQuyboqkaSfFxgDVTNBZIFipWDj&#10;7Amy8+u49YR5O6G2s67wEKOMvBcjnaZtmU7n1K1FKA2Irp0mas7wjrausLbCOwdBkud511oT+yyj&#10;It0spukc/Yu3m0WKeNSredT+cwRUR2LQI4V9Xdc0TeSa5vM4M3A6id+DDNE9w/tAOauQQjIajRgu&#10;DTtSX9K4JhL9HW/mrCfYyKVZF9uKyrLC1pZyNl+o7WezGdJoUJI2BIRQcaBu66mraDWUGsV6NmA9&#10;XSWvE9JDoDVocrTqMdXxe1fekxtDriXON1SisxaqojMGSylTW5PnQ55/6UdZeenTrDxwmvc+ukRV&#10;VTx+/gSbytBcuYG7vc/I9GMkpDwhtCjXkmaCy+UtDtSc4vFNal+CihZMeWIIOKzwZHmsqBICRT6i&#10;mpe0bkZqEiS97qJRIVVAJh4XPMokWKcoa8/JE0+Z997ec6vLZ9/or6/fJmhs0yJVSttGW3OpZKeg&#10;9/eVzASKhcfNDytoCRRKmIjiVMBb57/xtb/5/1zfvPPgMK8RYUymBE3dUM8bpFB4J3AuqqVRgqa1&#10;+C7CSk1MRY6uFnVZUpUV5WyOay0yCLRQKKnQUiFTiVSKYb3M6nSVpUsFs28ckr0fWDGnCK2idRYv&#10;G1AQTLz61SJDLG8yfeQB3NklZk+e5MoJw871W8i9ikebguWDiv6bW/Qax+5Tm/iHzxGsY+twjwMx&#10;w9kyngtKMNZTvJlTJBWN2uZOusfuqQr7bI799JCdZz1bw11EuYMRFkKBq0EISy/PcSns1RMORY1e&#10;ypCFZl7N0E2DKkv6rSO3AdHUKNuiUkOW5RiTLlpwjsaOHRkhHrXpHJnYaa1pW0uSpAgRI1yjdXTK&#10;7CQlsTE76crvKVk3kCHPe0gpFu08iIDRGQObMTsoOdg+RAtNCI4sTQkaktzQqhalFUmWoo1GBYXs&#10;NF15kpNnnkGRMxoMKYoepVS0WqFXl9CjAXPvKPoDEhS6amO1sXUob0lTiSoa9rKSrROenYdSdjZq&#10;LstbbDe3KNUeWVqhfYVSNUhL25bUtqVS4IVEpgMqYZjLlL3hKh/8q59j84u/n1VTsPv1b+N/8etk&#10;b12l+sQZ9EOnaLYO2bu1T6p0VLw7Sy8tSGaRgshtQbNTkzvN8vIGDktfCzLtCU2Fq0qkF4Q0QWoD&#10;VU1ra5p2TpCC1Ixw3lG7KSaXOOeZlTW9dAMpEqQISPZYWjq8cO3S639g/cRjv5L0RtsyuJh+eoUP&#10;AikheIGQinvLhQJxV1spflglD50oXUoBwvPaK7/8p5pq6/80Wm6x9RxnG7SIrSLOWrSOuqimjl5E&#10;OlHdVN84tVh2G6yuyiguDX6hJUqSZNGJr42OXEsee98yNaCdeG69eY3Z9THLrkCRoITGuaOeRYMX&#10;0FrLvK2ZS/j67i7pypD+asGJk6s8U6zibu5RXtkhSQrmQvP+eIuP8pazZ89yVmiqG7dxB/v0bBwz&#10;JkRgLlukhAxB3czQSwXnn32IzWcfIl1OmDClbubkPiqgvew4IhXTssNqRuOjy0Gv14te4g5C1SI9&#10;ZKr7/EaRJBqRqkUHbFVVTCaTRcR0b4fBUap4FIEdNVQfTeHWWsU+QyUX6eVRlBYnH8XCSJblVFVF&#10;kqQLj/UkydDN0TSiJnrzd72HtWuYVzOciJGb7rRgvaxAS01TddVDEfVezgcECovEExAmVpEnkwmD&#10;Xo8izaKZd5AIZNSrJQl5z1A7S+U8ielxOl/lRLpCURrcYUtoBconaGXwNoCNnQGyiMCsgkEpg0s1&#10;z3/hJ1j+lz5L23i237vC67/1VWYf3WB/f5+ra57NUxs84AzN1S3sziFGSKQC39QUQdLaClEoprLk&#10;cnkLfbKHGEqkskym+9RNFZsFpYDMYK1lvLPf6cGi00SihrG/UzRxeIUICCUhJLgQBb513TLorzLe&#10;l6Nbe8nW+Uee+S2khjaAzmL7rYjcFosG6SPQktw3fOaHEbSEA9+C1HfY3//tn3nrnV/+vzz4YHay&#10;Kvcwco6Wh+BnSAxGFyixhCBHJjVCegiaEEDrOCjTOovt0pF2XpOlKUVWUGQZSkrwIZbjTUqWpOyn&#10;llrCqRtDilcb/BuOYjzEmBVsC8rXODdHJJZKzZlKDcmI0K6jZikndnZZ+ug2vb2MjfWHmT3xCFc2&#10;11kbV9w8vE1/KJE7d7iROR49cYJiOGL3yh2yj26RJClViBvs3HTGcjujHVUcPia5/aPruOeHjNdn&#10;3LDXobzKKJOk/ZzaacbpOvn6KdKeZN6UiNqybBJWQ4D9Q8LhPoWrMWlAZorQV/hcYzVYLXHWUc0r&#10;5vP5IrU2xjAcxpPedoT3UbR1FH0t5uYhCAFSrbBt5EuUkATvosd+WZIlKUpI2rphOOgznczJkpym&#10;aggu4J3FbddIJ9DSIJxAaUPRzzG5xmORmaRuKqqqZD6fEdo4GdyX0Mv6TLWjFZpyarFOI0VKsALf&#10;eFxpyVrPSEgG3pLiMYmDtGWSlZSyRlUW6TxVPaWa7eCKFn2moDxhqZIKN9/HVHN0U2N83KVa5shg&#10;mLaCmZLsnlim/rk/xvKPfJ71eR/7Wxfhv/4F1m5scSY3jFzL8tRw4cxjjC+c4Euz25z65lWkCCRG&#10;Ma8a2iynESmykfR9QjYPcDBmtDJEDQX7zT5pYRj0C4T3mGIIXlDX2wTRYOQJJAUt2whdo1OJdRZE&#10;TqKHVHUFHmTIyZOcqn2D1Y1drt7YPEhl7+by0vJVZAIiXqiCZwFe94q+xSK8Ev/CIq3fEb2HWoMN&#10;LW+99dbPnDx58vm6PiDPc5SrkEhmk0kkLIWkLg9jJ/sw7TiTeuH5HV0FxMLHW3YREtDxKs2iN+4o&#10;HYpRQMbu7i7VjUNMiGZ4TdPEK6HofOCThCAD0vRYWTqFsMvMZjMOq8Du7i6XXn2VzdzR//FnefTR&#10;R1n5dEtfwMcffECWZeR510Dc8UZlWaLzdNE7ppSibi3GZJw/f5b09BoHsz3aaoxOomdSYVLaJn6W&#10;eTuPEY2f3BMVhUUl8Kg3MKQJDo3rnC+jKl6iBXjnFtOcJ5NJ9NVP01h97FTxRVEseg3LsiTLis61&#10;oRv9dU/v3RH4RQmL73iu6A5xpJ07isaOvqM0jRY1out1VFKzv7/PcGPI0tIS27OdhdPnkQNFO7e4&#10;GfT7/UWhoHJznBN3HT5E9EtLu2b6adfqpQqDNZJatDS1J/HZwmLnyLm1ljX9fp/Tj6xiZ9vMJvu0&#10;U4uW8dyK7q7xMwxWVnj6C1/g8NFHmU6nvPnKO9z+yqs8VdckaTyPGttycHAAbfv/4+6/Yizb0jtP&#10;7LfMtseFSW9uZl5/b3k3RRZZbBbJHnZzoBmpQamFkYEaepgRBmhBD4L0qjdJD3oQBOhFgCAJg5kW&#10;WqOe6VFPW5JNW8Vimevr+sy86cIfu+0yelh774jIulXdAxSbVZ0XgcybGXHixN5rr/V9/+9vsFYP&#10;6xUR3utsNmOzKYMagzAYScYJHz+5x9FHLVevXCNJEsbjDGdDGtMkHw9cuvl8jozCay7W+zjnmMym&#10;SCmpm4amcVgseT7BE95/Pgn5B5PJ5L/3ve997+7lS9ffyC/O5lgHQj6trvu5+vUzqbQMawRxYLHb&#10;M0ocH3R81jQIqYd2MFj71mEn96H6OXryz3/38ePf+4+uXjq+IOwC0TRol9CsU8bZVbxYouOWZFIj&#10;ojVKzSjLGqksWR4z8h5fl1RRjcokPjJUoiKaL1G2IUkUaI+5MEFMEpZNQRRrrm+eYfROyuF39jEP&#10;YDfeRrcWs1qQRTGIjKaa8frkKu7X/gZP/tZfx/72N2l/+Rniz1xi9u03mDjH1nxO+s4nzIxnnE+4&#10;9/Vb7H3xVYpLN9i/dZOrX/kiW7dvsdx7zN0//jY3PynZShROzKnzJR+OD9l/FaLfuMT6uYZjcR8d&#10;FaQp5ElOJKfUtaZtJSqW5GoF9QHWNoG/LDyNc9RCQZqh8wk+Sikqy2ZT4RpHU9VMR2Okh1THCARe&#10;BMeGxrTUTY1UEuc9k/GEel2gJdg2tK4CRzyWOG3REwUjQZt6xChl7FMyNyIXUyKXEuVjTARi7Iin&#10;MVq0pMKgUQijId4JlZFqWR4fMolHxDLB1hbZSuLJBK9jNmWFVhq/rtlJJ8wfLZikU4rKoZKMRq6p&#10;qpJskpGMI9COolkxnmUYX5OOM/QkR21N0aMxRiWYxqNbRUZEkRvayBO3gqSVRFZC27CSBUfpAvdK&#10;ysn1mnv+IXvVATpJmJKRbGK2zGWav/3fQf7S11lHY17/0Ydc/t//fW6uDmD3Ia06QogNAstffPML&#10;bL/6OWb1mPK/eY+LD/dQrqbxJXmeoFcFuYpZuwzjx0TFjEvts4z3HTtFxLVbVyn3DhCbkjjNmBeK&#10;UTLDNhts5bBNRaQkeTLFOkVpIc2neAXrasEo07Tlimp9zCSPkD5F+ik703u05Xd+ebNon7n6zJf/&#10;C+QYr6CVYMSpoE70srqeGe/0GfLWL+Cm5WiQxEHgfK7X7UepAoSit6sShKAJPKGPrht++Mb/7z/K&#10;8s2/l2c1Sghca0mihKYKVsHIAmtbnA/ujnUlu5YmOAvEvkuL0Z2HVSeInriOZBpHoCV1F0cmvEc6&#10;T3voOPr4gGpvQ24yVCNwjQ1aRKmpa4OSOTtf+gK3v/Zl3O1LAbDeLDh4/wPS7/6I9XqNUhrvFT9a&#10;H/HEtdQ3dphMtnnl4k2ef/555DRlPj/mve/9BXfiMTfriMXxE5xuaHTDzs0dbrx6k+RiSqkrShGm&#10;dHXTkGdjNJLNao2zlq2tKfko4EpV0w5e41mWkeX5kDSzWCwCCiElSYfn0bd5rnMmkIFkazqqQu93&#10;FUdR4MU1wQfM2MDjKuqCfDzCCY/DY6ylrlvsoqJa1dTd/ap8Q+MbrAhKhVRp8jjh6GBBWbQ4lYbX&#10;LVa0m5IszvA+THmdc8hRRDxKqE0Y89MahPeUm4Y4TvFCM5nNcHE9VNFFUZAk6cAls9bS1M0g8xLO&#10;07YG4SHPc7a2tqhk+Jm1Efg2sCuttTQEvl+eZEz0iGv5JaJNxPLBmqxKmMU7lBt4beTgwjbjK5ew&#10;1vLiO3tU9QmVDM65EkWaTOC3fp0XX3iF5cN9Hn/3La6eHGNdRTQKvDjVOPJ8TNM1P6MkuGTUcs6x&#10;3cdNN2xd32a5mSPyBPJZp17Y4J0jihLyfEQUxzg8jQuOslIHOZXwjiSKg124C/e9qls2RUmcjDk6&#10;mqzG2e0/GW/fOLI+1BLWdRDawIw/84B7/Vc2PfyZtIeCT7G56BJsrbPBBsMH8prSpy4OsIK45fEn&#10;f/I7m+Ljrz5zSWDNmlhpvLM0dUUcBylIqiYYWyGkIIpiqlITJzkmbwKJ3nq8ltSdREcoiZIJTnpc&#10;FFFrcCLqKhLJWOWkc0f+VoH8foFaReTplANjMTgu6TwEqaYphyNF/PlrxJe2uPTaIz76gz/npftz&#10;9vYe8v1nJhRXrpFev4AQguu/d5fmX77BlbtLrjx/m+jWJQCuHq4QH/yI5Lrl1m//MvwNyft/f0Fz&#10;/0+5/dyM7Pkt6mnLkjmlqdBRCGqNZEJ9tKA2QUQcZzGFMVR1SdNt2lEUMRpP8V0kfG953A8elFJ4&#10;G9qlplMPuDaYyBnC2B0tAtlZC+qmoWob0jy0ZM4GQbBwClFrZBu0nNJa2uN9lPcYFRFvxRgtqExL&#10;bQyucSStIvEZiZiS+IRib58smzAdhSHEfNUSuQjddocYEmMtpmwD1uUVWI/0Elu1RFKBCZPiKNZs&#10;WkcaZwP+1g8AhimmDAL5qugseDwIJbBYyqZELiqm0yluktAmHtO2ocI0hlmakwiPSFrEnYwsusCh&#10;rPjg40fUxQZ9ZYc7r93j2cUTPvmf/RqvXnyWvf/lr/LdP8sQ710IoazjnJd+5Zd55etf4v7xHi//&#10;V7/P/P3vcywPmcwmvJFNmEyukNDwyeGS6dGCxAmMzCnsgkhmmP0lJ687xrs77E0sWjXsmIbFap96&#10;ptFphEpifOqxKtjOyCrQTdJkTBSlrJYLiAVCSOq6ZZqlJFFE06zJRppV9uQbb7z9n/5fLt3Z/ltS&#10;3lwJ8tAoyeAhrHAd1SHpyh33V8Z5+EvHtD7NIXQIjZQSiop333331y5evPgNKY9o67AwpZSUm5K4&#10;8xfqR++9y6X3ejCcC/gJ57zeZceSV6YnTVpkJKGLO/dCslqtWO8v8EXLVIzOpx+fVVt1zp1IyXK5&#10;5MMPP2R62HDhwg5f/eoLjD//HHYr66qdPU7efJO33n+fx6sTVh8Eu5YrpWO5OsFeusNisSDv3CFu&#10;3brF7Veuwgj2qkek2ylOe1pbsLW1RRaPONo7wXoXpoKxYr45oXYVo9GISZKw2WwGBnvTNAOzvcfr&#10;vPesNutgRte5YdbWDdfqrIdYj+fVdU0WBzrEer0mSZJhQyiKgvHWBNthYkH7F7A/qxSRANVtmK5q&#10;GEdjvPUcHh7Sti3b2ylpmg78L9WlZeMFQqsheaanX3jvUB2ZtadTONxAZN3Z2Rl88B1h4w7upadY&#10;WNua4Yh1zlEUwRXB21CRuE6LF8cxJBZaP2gyRdNiasd0usOXvvQlHrUPaN48GqLn7969y198J+Fr&#10;X8m49ezL7EwvkL58CCjUxV3sOOdx2/Luu+/i3n6bWGu2pluUZckrX36Fm1/+Msz3+eE//CdBzSH0&#10;UD1LCYlOmK9WvP322yS/dgNHIO/mec5amqDhjJPwnHSOpoMfmAk8xB7DDclU4c9KJoF1LxSz2Yz7&#10;D1a/9e67737z5c/d+Ue2w5p/Hn/9TN6W7L2vzm684pTX4ZEYDx2shfMeKQxQcffj/+bvWv/672zN&#10;ZtT1Q5Rqw4RPZkihhoVqbEUc5zjXUtU1SZqDjpDegIdWhOh12VEolA3WNVY4nHeUHmKrSUyELiTJ&#10;uiV9u2X0boQ3uxyOJBsk222MbkOQhgRKEYiZ6f3H8ErJ4peu0Y5+iQ+PN7g7d5hduYnLMtTDQ6I4&#10;5vDfe5HDX5py4f9V0753j8lJwcg5bLXmmUlK9WevUX/0Ee8mFeXIoX5Z8XC6R1GvYALTCylm2dLO&#10;C3yT0mwc4yjBSUG9KagKg4gF8WyMiGM2y02gKoiwuaZZTBxHIU1IimEKaF2LJx42gtbZDny2WNuC&#10;8nhp8Vog4iAPitqSdJQiqzIIyEXno1822BRinZGlirYtmauWkpbW1zgcExs4WGO5i6xjFscrjh5s&#10;mIwvoaMUbyu8bRm1MbqV6FZ0G6fEiYhNWWLLlgiFtUEq6UpIYo31YALygJbBOHBxsmA6naLjiKZq&#10;iKI4iMBtIBenedhhTNti2hanIFKaUT7CWst6ucJ7FWgdWiKMYtUUCOWQsaRwBfO45drzVxiPx/xo&#10;5z7Nm6/zqnkJ4Rtu/dEPOfrogAuvfoXRl78On30OrMWVNXJ+wo3/9F9S/uAHSG+Qecp//vldnv/c&#10;5/niV76Bv3IF8Z0f0kxHJIsVVhRUrsFHHllHjMQl9OGU1fGG7Qs5ye0cmz5EzEasmgU+krgskGBb&#10;14XPSkkuYsrlmkgItiZT1usS4xxax2xWFVobJrMx3tc0/j2u3kj50Tv/2f/p2ecvfxjHX3gXHZ97&#10;yoPSv687iu75Hv/bOz08axAqZahiivVSffjhh1+/fuP65zabPYSwpFlEXVT4ViFljHOhLXJdQrHD&#10;DtMyJwX2pwRzOOeI+kkiHVZCqNzm8zn++Bhdx4zSCCEcTd0gRNKdsG3nIhmqrE8++QTx0UekX32e&#10;b3zjG0yenBDHMZ8cHnH37l2q9+8zHo8Zf+15bt+5wZVXXuGtDz4JEyzvQbohwefw8BB9a4tXX32e&#10;OHmfdTUnyzNkIpnPj4ZqqKoqfFGjdYp3QbMXjWKSUUIhaubzOWpdhglaEg/Tu7Zt8SJo06qqIsuy&#10;zisroyoCy31wW2276xKdJiwHJ88Oi9JBR7hZFSRJQlk1aK0pioLpdNr5urcYb7B4fGf741pHWZfE&#10;ImJ9vORo/4S6rrl84wooP0wg++q2z7f0PrDg+4o6ytXgQtu2LZFOUCoaksJjHZ/zr+9/rp6P56w9&#10;M6XWQ8tsrUWe8e6apDFN44ZswcR5jG3JRsFMUsrwPeu65uLuLi+//DKP9+5jTyxJpBDCsbe3x97h&#10;H5J/8oTiyhWiKKJZbbBHS26+9iG6rsljzZ1nn+W3f/uLPPPSy6wKyx/90R8Rffd1mrLsXE7dcPgP&#10;CUYyHEoffPABz1+9SZzLQQfbV8tKKewZrWDv1Nu27cC5C57+p660TZdULkS4NkKIl15//fXf+erX&#10;v/zuz+v0UP+lvExvhgWYrhI7p6+UG6Dk7off/h+l6aP/cDLWnCyekCXg2+4YtQ68x3tL01QgJVVd&#10;YIRDxorWVkgvSbr2zyqFd57EKKSHuKsoOq87cjRNBVttxuRIsXj7gOZ+ipGXKX1KVFvwjv3c45wn&#10;RxFLhTKOnYM58XzDqP4zdj/ah1vXKSaOxXzNy//kHpN7DzkolvgLEx7f2eHWzVssr22xHHtuf1Jh&#10;3AKXtexvHuOeneAuKl5+4TJ+55D72SFxItGz4HA5X2yYTCZsT3cplyVOOOraIDVMJlOiUUplS0xV&#10;gTWMJuMzRnuWrKNz1HWNEAoZaVQcdRbKgYzruuBTIQQ4gbcQpzHWCxoXaA5WWKqqQtmSfJTgW09l&#10;6oB/qRjbtrR1Q5SmtI3ElMEyZiIzdhgxLgViZSiWR9j5hsZXjHanmFEY+RtbYqUgrxNca8A6EqGo&#10;aoNQEouA2hEnMcqBKx3KSJQTaKkp6wbbtERZBBZ2t3aJZMRqvUJLRVPVSCGI8mwA6q21xIlG6kAw&#10;sjgWriKOYi7HU1rpOC6CrrIZa4raYlNB6T0jZ0loKewRT1RFexPs39wiWmo2h3OuthF3mhy52rB6&#10;9zssdsN92Fka4jjmgV3iv3CLB//uVxm/+BVu6KuUT9bM/r9/yDPf/z7V0SJUicmMbOTQ9ZLECWQt&#10;iKoE5xJ29Tb5a3cZJyXz39qiqBYkKsE0BhsbZCJxKmhBY+eJhGKaZ6xXJev1JiTnCGjaliwOm1jb&#10;FMSxIk0FG3vM1UueB3f/8f/qpeee/c5k5+t/ihifI5GeKnjEL/qm9dMqrOCd3UNbQQ4CVVly9+7d&#10;r7xw6xKHh++RjxOiyLHerNFKEUUZ9cYN7OskTSmrUP2Mx2OaOrDcfe1PH8CupOv/HES8gcdlVExR&#10;tCRGEVU6TNbKht04pqkbXCTQkabpghuiKAqhBUJg2oAvPH78mPvH+8x/GLG+mnN4cMK3PooRhMld&#10;ozXT6XTghfWTuCRJqIRhZ2eHA99w+/ZtxtMp++USkxs8nvqwwjlHnudDJSM6/KXHqIQQzOdz1vUK&#10;EphMJhRHc3Z3d8mybPCa6tNcZrMZdd2l4ph2wH36j55L1U/Xep6SUoEt3j/soyTwzA6fHLG1tYVp&#10;3cDjklHAoNI0RF9N1Yik1mwOT5g/OADjMS0kk4TtnR1qYwK2ZoP/uXZ9BcyQnORceCb6yu+srrSv&#10;EOq6DklMo1D9jEajQYa0s7PDfBnMIePOBFKJgJuFzVyQRHHnkV9QVRXLCrwPTP3pdEo71pQH+7Rt&#10;y2w2Q6xrqlVFKpKgXRWSS5cucfmVyxx8/32KomCxXnApuUCSCEajEavViiQJ6VC3bt1i+pu/yZMX&#10;LyNEcKT943/x+7zwnQ+4QphmWl8go5g8l6xWhygUiQj8w141oEeaR48ekbpbHe0vonQ1tmmIoxhk&#10;X515kAHTKzY1VVOzs72FbE3AKFW3xiLLeDxjVa2IRynFqgW4+cMf/vDf/+avf+1P+Tm0kv+ZUB7E&#10;WZqDCDT33kTMicAHkgJ8CzoqgGPeeP2f/V3Fx//OKH30QqItSSTwTlAVBlt5XKs7JrYljjWNWeJc&#10;aB+l8J0ljUG2Fi0lXgiE1wgbRtftZkOxKVhuCjwSKklcpFyvd1i8cYy7a5j6q7TNiMhGbHnN2Gqy&#10;ypGXDmXBt5ZCQB0LvGqJRc3OumZ3UXLt8ZrnN4JHFxrcrz/H+79xk+IrN3j12Ze4ZCJOfvAOq/fv&#10;MXYlLq15ku5zsLti+uUd5IuCvdkhc7lHHkXEIqIpGkzjGI22iFTGumhZFhWjrW1kpLHC0zQ1pi2J&#10;lCePVIgNc562bUAqRAdo9+4My+WS9XrDarUC7xl10VmbzQalFcI6pBNB80eoMGsMCIHBECURxXqJ&#10;VgEfTFWMNyak5xhDSkxiNDO2mdltxssp4h4s3z6m+WiJLAVSC4q4Rl3NyHYzVBRG7rIUiP0atfR4&#10;Gw41qTyN9DjlWJmSnZ0dtIxQMqLcX5BFGbFKsbXBKYHFUxEE0k0T2tZsFIYNoieCdrH1UsiuNQzX&#10;yHabu8oVKpKI1lB3pNGqqVjUJVIIRtmYUTom7kTFDlBxgsgkbSrZ+3zF23dWRK9/xI5MSMloSiDL&#10;WHkoxxl7u2OK/83fQrz0LBcflJT//Hs8+X//Q1587wmfkSl+vuSNKzFPntlm59/9Ja7+9q+yvPuA&#10;9rhGd/eiFuC0CG3xpqUsHLuXrpNpx6Jck01GuEiyMWt0GhF5EM5B6xiPJ6zqhsZ44jTBOou2ljSO&#10;mcwSFuslk9GE9XLNbJwSx4YHd+99+ca1K99L8xc/hKBasR6kavFYmlqjdfpXUm/9pVdasosb6oeF&#10;eEdTrbf29/ef250lv8OZE7avcKTUKOKhCug9yZ+eRLZtS95ND40Pn+NbC8YizniUJ0mCMBFRlvHo&#10;3UfM94/ITed+IIJ1ijEBE6EDtL0ImECwtzXhRuugV/RO0rSWum25efMO1775TZ594RLz+YrYx7z3&#10;xns8fv99duKYNE3ZlCdk04wrz11ncnOHIq1Y2RprLaPRKLx/Z6GbZIWKSLKzsxOGDG1L2zboLlJL&#10;aY+xISdwNpuFoE7nholc8HJfd0OM4Px5mvjiBga+t2bQAQYPpohIhmsm1Ok01hhDeiaxZpSMSbMM&#10;W4cKaLFYMD9as97foFaQtrAlJGmWsWznbF/axo7zoEhIAo5V1TVVUTCOpt2wwA1TTKUksYqHyXDP&#10;su8r9T5dyQOj0WiwwmmaBmx43zoKGM3x/Jg8zxE+UCI8QdsoCZpL0bpzSdOyu/8lQS3hCNXndpwH&#10;5voqTB3jKMVpzaqquHjxIp/9bMr+d56wWCzIksusu5SfxWLBl3/pN1ldvszR4RF/8U/+KfadB1z0&#10;4Xs+fPiQy5cv87nPfY5LX3yJ6M5FiC03b97k/od7QxchfFchd/+/Xq8pPvmEG9Px8N5995qn02AG&#10;PDBNU8qi7fzHUvwmmDiuj1aILmMySZLhmRmPx/nrr7/+O9/81t/4J84pgoUNnQWzIEkinooJ/QXe&#10;tIQ5N0YUHQgvBQjhQMx58NGf/k+Vf/fvjlMLfgUO6spijUAS0zoXEmKkJB9FlNUKsERRHMInEEQK&#10;Wgs207SNo7QWYx2yDWA3kUImEY23OAnjWjIpMx5/cohYjXHRjAUTvvvKjJdffpmxrDl57X1m7x1w&#10;vU6IG43b1EyEYyY1NjWUqeVJvMAYw81lxkgp3OIYvv8XjPZvkqxayo8OmL19lyt3H6OiGrHdsJ6t&#10;efsripdeVczSkqg+ZpOuMHmLW9UINJGLEGik0zgp8BqU0qw2q1ASR10QKAZXe1THXTo5CQOBOI0x&#10;th1ipeI0IUpicB0wjRoe/h6kroUnsRJhCZ8nBNLLEBzReSbt5LsUR2tkoriWXaXcFJjjJvhonbRU&#10;xyWxSRhVgrSakPjAmWpkwUqUcGlKdGGCzBVKCFKjqB+vyR/WTPUYKyxGeBCW1ntKX4OP0aMEnSe0&#10;ZY0vPdJGKBewNCEEKgKnDTrJcMLhjcf5ri0CvBJoPNuzrWAy2IXKCqAqahSCUT6iWJ+gk4Qqi/Gp&#10;pO3Wz6gRTJMxAsHmpGY+EkHIrTp77trTrBZsyUUw9fvaNoVI2byxZOsk4mKREdcXeHsyYnn9AvsG&#10;7s5PuPODQ9JKEIuSxXLBn//OdW5/65eY3LyFuH6da+8vefKf/yHVt++SxFPWZo0WBmUN1nqU1kRM&#10;eOYuRAeQbUXUVyY0BVSpAB3TuppMhhAXLzXWOeLxmE17QmVrZuMUv7EYa3BSE4uYagNaZ1i7Jo5K&#10;Ll9uuX//23/76NEf/L3dZ375TyGno1sGRxZHSKuO/y2stFy3YfWxcL5p4g8++OAbl65ewPsn6EgT&#10;IbG2pnUW1TlO+u7h6qssHclTd1JrUTpGd1bKpz5OgekuhCCKY+I4ZpwEZvTIpawP1qzXazQjxuMx&#10;F3eeY/qbX+Dm7dusH3/E4o0PO88oT9SdWrGSA1ZirRocI/oK5HB/n3f+4AnL6QxBSnpi2C1gO03x&#10;wrIpF1y+cZnVzYwk8afhsXHIHWwXLQKP8SH9J1KKNEtpfDuIlftKSTqPbRuccUQdp0p3+j06nKeu&#10;60GHKYTAtqbzcj/Frno8q5+2GWMCcVQInD2txnpmfBRFw+SpLEuOnhyEqmUNaatJbIpwEbHMUXST&#10;uc4VIt3OkYmCKFyv+XzO+mBOXmi2trZoTAMqTBxb14aqy0iSZEySJNi6pTGn0e22c/IM990PzhT9&#10;JLK14V4Fg0LHOA9mg/21wQeSrXCeoiiGoUXLKXYYNKqSLMm6NSdZtc0gGBdCULThe+gk/D6Tkuc+&#10;8xlO5o+YH66CemBVordHHB0dncvcbJoGHTleffVVrv4Hv0780i2OHbz33nv8xd//I8Tr9/mi0lRF&#10;hdIM1XC/DqNY4L2jKEqWe2vkla1Oy+lOu5KOxd3nd/qOu9Vfh6y7hnmeDFhf//5sN0HO8/zy66+/&#10;/jvfuvWNP603NckkQSACYfyvkMf1s/u24tP/QnXM/8ByKNl79NZvC//ob29vb2iWmxC+qVQXJBEj&#10;6Dx/tCNJNG2zROKJZIT0krKscc6SdNFevXVJZCXKSjRhOkUqibpyV0WCK3LMJx9+zPQ4RrodZrNX&#10;Sf/aX+Pm9oSjN+5z9PrrjOWY8re+yg/nc/y7K3bWjjtL0FFKM/VI5diqG1zT0kSaWGp2DkuupSmH&#10;j09wznEjC8z0fX3A8nLL3taCy79yi/SWpNYlD1NPtYpJl5atfAu7Q5j8NR2ZUDhoa5Q3RNYQRwLn&#10;WlxjsN4TCUkc5yH0TAi2tjTL5ZJiGR7AyWwyLNw4jjECWmvw1qETjY4iXFli20DiFbHFupZYpQgh&#10;UUYgHUROI+uIuJVc1ju0R4bFx0eUextGq5ypm5LIII/yjUHY8P6tMBS+RM5ixtcvIGcR0nrk0rE6&#10;OMY8qJg1I6ZqijkxmJ2IxhfgDV57yBRyFJHOclppaZynaUznoSWQXqNFhPBB7mU6O20pgkJOKIES&#10;qoMWfOdG4UN75QXSC4TtKDitI43GNDSUTYX1DXGm0JnCbxpWxRFZMmY2G+MaxWazIYok1hpWtmQ7&#10;SslXKVqlfHytJk2O2CrWLKoDimUDuxd5/9YMxT5/bbXk2sWrfPR3vsEn9x8jrl9BfuEL7ApBfnfJ&#10;4z/8E6I/eZ1fOvZ4r/DeEastjCmIpGMiK1oBSyzeKbJ2jLUjDt77iKtXdyDfxruS0tWdXY7G03lk&#10;Cc26bVBJDK5hvTlhrGJQjrUJKdNR5PC0JFF4bsvmiAs7gruPf/8/Xp289AeTrS/+c7hEiC+KsP6s&#10;uuXfOkZ8SAqRGnxV8eGHH379ypUrlOWbge3ueuM5PZykYREyTMJ6R4A+FqztnSeVQiWq87oKyYWy&#10;yzn0WpwymoVgeXLC4eEhU7UFXrBarZgeHvL6/Td55513mCwP+JVf+RVm3/wq9uCAJ8kHyAfH8Ob9&#10;gXktnUO4sOJdl5LSv7d+eiZ8h8+JUAXcuHGDeDRi0ZZ4UyF1OOF072tv7MCNGo+Dm2VRhCiuoPVb&#10;d0NR2yViW4SQxFoO4ag910ipIOkJvKXTKWJ/Xfs4+15h0CsP+s87O1Hs8cM0TSkWBY/uPWb9YE7a&#10;xGQ2RXiJjnXwbLfBBbTHUZRUqCSwrU3iOTh8QlWscUWNbVtSoYfv27aG2tZIFa7BbDZDjTPyjmlf&#10;FAWmaYi7jbh/n9578nwEsTtnXij1mfXQ/Tzr9TrYbqcp0tNxyxx5nPROB4gsZdm52uadfrNpbXC+&#10;iPOhMh2Pxxhj2HTAfxyDaR3eSzabDc/t7hLdTHjy1pJXX32VF3/zV/jz+/f53ve+x6uvfJ4v/rW/&#10;xhcXBeXWhOPjYx588gnv/os/pLr3gCsuDEN6w0VjDM53NtbCdtNTO7T5QgiWyyXZfM7Mbw+VUu9s&#10;0is7pJSYuhkcPFZVMUwemyr8vVaaoljhu0l4j5FOJqPd7373u3/7N/7m1/55TwEL2PQvOk9L/PSX&#10;78G6vb17N5ti76XZJUfV7KGSBCVymjo4JUaxwrdxBxRbrK2xtiWSEabtbiZ5RxoUSCPQtmacaKTS&#10;2MrhW08cQyUNDsMkTvCNYf2jh2wfWrbrlGoN76/m7P/Xf8StSrFTWNTWlNmeg6MSbt9i+exzbDYb&#10;/Hfegfc+IX7vLWjmZLOEFEX62LJcbPBXtkL6jwztxXKzQMYVo0ue+rKg+YzCJwfc3g9g+d5ME6FR&#10;epu6jtnnETa2TNMIq1tMVaBpSbRG+paqKgJoriXOBcfWyod0IScEjW8GmsVms6Ft26E9EkKQZeF6&#10;edu12TIYz3nnsd6gIkdrKowMPlRYB1agrUa3CSwFe28esPlwzQVzgZmYka4TdBU2zcNtgfMloi6o&#10;6w0+qfFZENT6TYlZGNq9BrlwTOWUSIQ2p9Atdpzj1ZIkS8nGEck4Rs4iGgVOeYoyWClrG6ySneto&#10;ELYFHwB1mzb42tHakNMnZfRjG1aSBOPBcr1BCMUkC6nKZVliVEKrEnJjwUqK1uB9yWYcI9OUclVw&#10;YpfY1YYIiNoE5RybDE5yx2LnIicnJ6RuH9Va3GgX+dkRZXyFjy9u8eytz7B1/5hn/j9/ysUrByy/&#10;djsQfdsrTN75iPIPv8cXrAUZosO+/cUxrVd4ESgcXzsYI4/WHPkTdASNDWETEoVzgvEmoXgwZ/RM&#10;SbSdoZMYRE3TtghrUQJa29LiwBniWJHkCe26CPIfvYPwEuuOkc5gK4eTmlQJjDxha2fDRw/nvzuf&#10;/8r/fWvrl//UNRqpANV25Wr8byGm5aArRnjy5MlLeZ7/blUdkGShdSurkmJj8TZFK8DIIVevxyX6&#10;P1trybMJSiaBcGk9Tb3G6hjnDU3dYutQYZQynL51FBMJyeHDh1zwk05/JRmNRsGrfG2HU+39N99k&#10;r3pA/NVXiD73BabTKS9+/etw+TbsTDi5+zaP9z/hZLUkd2N2d3d51IRcv6oOmYE7cUxjAhZ1584d&#10;PtRVVxXk3YRrQ54lg4eV3gonWyQiFvMF7abkwmyb8Shjs9mQ52Hq1rQtUgSLZCli2iY8kNHUB0pD&#10;d3LGnRaxrwogCIdtV3nZDh/xnZ7y7ET27J97TOyjjz5isXdERrBkLtclsYuI0xzbtlRVTZyESav1&#10;CtdlER4dHbG/muOEIEsnKCEoioJJlgfmtjcDJ2q0nTC5MIHIs7Yrlqs5voy7hOsGTTRUiKGKtLS+&#10;8/TqvNrPWj33PK6qqkiiZGC5h39TQ/WdZRmj7QucnJywWh2jNKhYBeeKoiCO4zDd3Zz6h52cBBhA&#10;zXJGkwl1o8nzHCk10sJ6vWZ35yaf+cwt/vjPPuTh6r/k3r17fK0ouH//Pj84eY/ZbIY9HpGuGm52&#10;mNPuxYtkzz7DjV+/gVeSZHyZ44MDxn/4Lmv3iGq1RkiL7BQaZyfBxycnZOs1ysadi2mHm1lPbWva&#10;1mHjKGBw45CiVB4cBT5eF1QipQk6xM4dQmdp564Sk+f51ltvvfXbv/Irv/yn5wQo4q+GYCq8/xnU&#10;ef7UQ8ur9VB+CTRUScfd+kj943/0f/z9Oy/f/6ZsLFJk2Mp1fg9di2IsSgTAsnGWsqmJZ5NwIprA&#10;LB7JCNU6KBusFTgf2qFVVOJ8yyXniS0UpSN1Yy7Vl3nw3Seknyi8i1l1Y/5pGyKcPhndCTYmxQlT&#10;qZgiA0B74wZbX/wc+aufpb62w3yWUJYlD957nUff/z6vvH6P9KQkchHbOoVyjoo3VJOKh9M54ksz&#10;Ln/9Bo/bxySp4rKMoGwo1i1xlLGYjNhsNlycyW5z5txQIdFBrDweBZvi9XqJrRsiJYcWsGkatO/Y&#10;7h2JUujQnlY2AP66o104E7A4FUVgQmwXreVyGgTRJ9fHRDpjsT/nUnqV57jC8s8fsv/WEybFlLzO&#10;wv0kbB7zcUcVMJ2UpE+wlB01RYYNUcbgpMAJg1cSZNh4dKIZzSa0v2lZaUcjFAKNtjF+2SAfLYkO&#10;1+SbIPhd1StErqhmimNfkG6N2LlxkY0M01ytws/pu0CLpifVdo4XPZDdmlMjyCzLmC9PAndtFSaM&#10;u1u7ndwp2HVnXTjtuiwCmTUPTPKya8snkxlaJaQHQeC9fz2QVuVxiX37APH37nFJ3kasrhKpGU+q&#10;MtAS9DEA706fZfLVl9j69c9z584dFqt5aE8P1qSTCXup4f79+9T/4I9o//x1LmearU3BlTKYPa53&#10;co5ih73+hJf/+1/g3QufhIg3A3t7e1RJOPS2pWMymVBOAjwRzcMgYjSZUBQFMuqgFDUhz3NavwoH&#10;pvOgcu7fu3L3W7/xv/gfJhe+9R0UmC6e9K9gePgztFseBNPNmU1LBrMw4OOPv/fL69WH/7utCwts&#10;3YBXjLIxy+USb7u+vW2RHXO5MS3WO3SWDjwirTXKg28Ntmqo6xa6hGgTOZy3xE0LrcV5Sapy3Nyz&#10;erQhXilA09L5n3cArt2+wec//3muXd6lXq1pVuvwkHjP248e8t7+AXtNQRlLxuMxN69c4LO3b/NM&#10;PCFfV1TrigSJ8i3ImlrXxNfH7Lx6FX0h5qg8wpgGVYVNwxqPd2B6L3fqDm9iwCSMMdgO6yo26+Dm&#10;MBkjfFAS9M6fQXuXhNShJjw0QnX4VhR4V3U3XTNtg7cWISV0p3QkFbKrOjYjTZJkNEXNJJ4i9jac&#10;fHSIW1viJiYyGu9F5+nvqeKOU+XPLwDf2/J22jmpBV6E4M/OrXhQSUitaJ5paRU4qWjqlvV8w/po&#10;gZsX6LJl1OFfXnqc9CxdhUsk460pVjpE0qkXVOdE21VnIAZmvxBiSAUajUdcuBBshA4PD/EdPyzS&#10;IdosicL1dN1goc9ZVFF3b2youtI07bBCh7OekQ2V2KEOU0ZVW7Zdyu5jRX3iEM0EaySkofJL8gB3&#10;JHc+w+e+9Q2mL97k4cOHvPb6D3n99dd5/N5HHB8cYGcZV69e5WU1IT1Zcfz4ISPnmEkJ3rNWnkJ5&#10;2nwBu8Ct0MH4OnQmpMGFNvHhUKl1oMAkVneTyLDJOkLVJlUaDpWYbhrr8GjKYmfL+90fXrj2pe8i&#10;wXVFlvqF3rS6BRnAP915bAXzP7zjrTf+wX+SjZa/mucrbOvCohAq5BTKMO3RUpEkWWcs6EmyFKkk&#10;kVJESiO8DxtSaxDGhVJWgIokIwmp8BTCsMbgdIwS27h7G8QnDWkZo12E8wLlBZMSYqcpr11j969/&#10;hfU3nufdHUdxssCva6Z1y2y15uLxnNFbH3Dph+/yzCcnmKhlkm3Bjausrmyj/+xHCFlSRyVltGI1&#10;K5i+tMX0pR1WfkVrK7IoJbISawGpEVphE0GSKHxbYY1BeEGaJERadxCh6No135EmbQhITWOss7Sm&#10;DbOxjrkrZBiDN10bLaUkjoL7hvAhVRvrER58YzvahMI3wRGh1opcTZBrx4VqzOLtfdp7JYnJiesR&#10;uOCm0FfmrbJoIVBhFwomcR3bMIQfBH8sJTWePk8xuDh41zlxeIU6Pib/pGZ6tyb/uCL6ZIN+0uAq&#10;j3EKozWtVCA8zlqatmY0mzC9coGNq3HSdK8ZxM5tE+xX+gFJT+lQkWI8CTSKpmlYbza0xjCdjGmb&#10;0GLmeY6SwVmkbdousCO0k3GSdBFt4VBOO0vquLG0mzXrSLL0NZPCM2oEbVlh8hixNWF/UZDMGywK&#10;H0XUrsHHmjKJufc//htMv/gSu9/5Eev/7B+Rf+c1nvn2+9x85wnbP3hIeq/k6ugCxWef4YNZgv3+&#10;h9TCcjIzzJVDtBGJ1ThZU9qW63fugLCsTIETgjSOEc7iDRjjaT3EKiFBYK1hXazJ8pSiWoYptRfU&#10;TdlJ0MKTKJTFuoS9w/nW889+5v9BNPZOqD7i4t/4r38j33N1fExVVeM0TYc2T2s9YDFnNWb9Iut9&#10;xXt85ez0sA9h6P3Le6Z67xnev37v3tm7GpxthfvvV5YlT548QQjBF7/4Rb72ta+xtbUFBA/yvqpZ&#10;rVa8/t3v8o//8T/mre9+l/2PP+b9998fpnL9e7p06RKXL18OesOqGnCb8Xg8+LaPRiOkDNMm8xQH&#10;qXewSJLgNjGdTmnb4AtedDjLeDwe/KL669RPzHp3hKII7UzPser5Or3HUp9P2GNX/URRKcV8Pmd/&#10;f//ce3taB/i0N/zTPvFPf87TzPb+Pi+XS46Ojtjb22OxWAzro7+H/fvsBwxx1+72ayJkW5YURTEM&#10;H/oN66zKom8H67rm6OgotEzb2wMW1n9Nr7fs32P/HoLTgwzcsY6vNnCgzvDE+p+xz168cuUKN2/e&#10;HP6959G1bcvW1hbPPfccTdPwgx/8gLt37w7s9TzPMcbwwQcf8Ob3v09RFNy6dYsbN24M97l/zf6+&#10;HhwccHx8zFmVSX9vz04c++nw2bWRpunQzfQ8v/4enPEl+8aDBw8+91crl/5ZVVrCnQHl1JkPB+KQ&#10;dz/4r/5u23709cls87xwBbFK0ELQFEXI4e4IjarzUzLG4CTBIlhIpAfXGkxZ4eoW6fwgZq6UIcoi&#10;tjDkWjMfSVySkMgZ4lAQv7UgXiTELkF4jXcK5SSyFkiZEC2XxPsL3LpkunuZ6jPP8vDGFgdty9HB&#10;Ea8wwi9OyGzDlXHK1sGK4q0PqT94iLz7hLwsiJOGk2hOdd0w+cIO4lnJMllStyU4T6pjfCswFqI8&#10;RsWCxq4xzYZISJSMhmGDdyHZFy9omxapQgWgI8262LApC3QckeYZUofq03pL2waWuo4UkVahBW1a&#10;lFeYOgjHNBJhJcoGvaESGicsxnuUTMnEjNkyoXprif6wYttdIm0mSBtjUSF+ywX2ulSOWPTcp6Bz&#10;Ey5UXKKTd8hOKS9ct0SQSBEhfajaFJqpHpPWOeNqzMiMGLsxmc/wTtFYh00jTKo5cRVFKtGXp7ST&#10;iLlqaTFo6TtCbJd+3G1WDofSobqKk5jWNixXC5q2IR/ljCdjpJKcHM9RSg8J2uvlAmNa4iQiTiKs&#10;7WLrrKFtG6IoBS9o2jYYCpZr4kiRXrhAYz2jlSFFU2JIkoj1WLC3BdViwWYxJ7GOVOaU0jF57rNk&#10;X/gC1dGS6T/8E54pGi6ujkmaApl4mkST+JiqcHz8rRdpL2zx0p8/5ujeJ0S+IbGKxCZoNMpF6NoT&#10;RTG7u7sst2Bdr5kApiywIiIej0jiLNx7aVGRYlNscN4hI0NRrYd2uNjUAZWObbh5qsZLz6rcTJ+5&#10;9dJ/IZkhPf+WpvFYy5MnT17cmqS/DQE/KcuSSAU+iZcS1zkLRErjXTi14iQavMvP8nAG99K2Dg4K&#10;s5DG4qp2qByyLCHxKfPymKRt0aTd1/kf0y9671ksFjx44w1Uu+LqN77KSy+9RCxmHJqI+i/e66ZU&#10;dphC9SdUURTDSS2EIOlSd5qmZt7MqUzDZCt4eYvGD4BwWRY0PvB8nHUE63Z/Tl/Z4ybr9YrpdNpN&#10;qCRluRncHJRSgxvp2TRoKSVChhOydwBVSuFluAaSUzdW70/Tc0J1uuHo6IiRcwFHcg7hAg/p6evm&#10;vR+E8X0VO1Sz/f+fYdc75wfFQv+rrmukAy3kqW+WhTp2uDjgRd6G75WlKdPplFJ1WsxIDNytp6ur&#10;OIrJ80BtqKqKsi464HwSvNi69Ov+WvdVW88+76s7ay1bW1vYumK9XiNkqOptx5+Kula8rusB9E/T&#10;lLTj9tXtCq1nXL9+nYfv3yNJEkxtiMdxaDe7irteLhl11zrYQxe0scZLP1R5ZzsF7z2tCVbV/TMh&#10;peThw4cki4zkZnLK9m9bZBKmhqLLDe05e5PJZDDazPOc1mjiKKOWtouSK4KnHAHIf/Dk8Pbh3t7z&#10;F64+88EvdqXVR/AIRzBs7xXSJUdHf/I7T/b+8H++s7O6LH1JImJMWSNdGyyQvRqivaRW1HUDQpAm&#10;Kd55BMFtsm2CYDiSssNRgiOp2EqJshhMgZWOUgm0GDM7Tll9/4DJY01kRkihMUaghESheZwpijxB&#10;xg1x5EmOGiZ3V/j9mkRvcfLqc6xfeZ63UsWT2pM+KZmMJ0yzGFmeENkl21GNp8Arw+JqSfxSRnG7&#10;ZRUtqfyaxpbsjLZpS4MTmjjJqH1N2a5QoiSOAKsCquk9qnOclAiUVCRxTNtZyoBnPB6TZAlN21I0&#10;NQ6PwqIiGUJQlaRtwwYvRDdltCHAI5IxygmscSgkSipMa3HSIJVCNIqL+hL2nSXVOwuub7ZI6gnS&#10;pnirsUgcEuUtHovCESHxQnaJuwTWOd3vnYYRQlXnvEC4LtfFy0BORbOQikamVFFMo2Kc0GgnGXvF&#10;zKlgdSwa6rFHXxvht2Ma2ZDikLYJ3CzksHlKLUnShCjRIGBVbqjbGqkF4+mYOI1pTENRVTSmZZqO&#10;iHVEU9fUZYVSQUxetQ1lXRElMaprw/qNV6mQUO6dx8sGKxzt2uAbixxlRHlG5FuasmCR1LikhQsJ&#10;q2LN9nGDNRIpMtJoRvHrX6ARjo/uv8dxccQtp4mSlFZJ2lhQti3q0oTpb32OkXQUf/YG0ycLbtSS&#10;caMpBEgRUrenboTZFOhpin1+ihNr/OoYfEszzVBpGgBO53C6wPsW5xI2RYXxBVIpjHFYK1EipakN&#10;OvIoJF4aRLRks3E3pUiOLl/5+r/8Nwcw/RvGtO7du/fVKIo+13OhetZ2f5r1TO44jocKpv//s8r+&#10;Hpfqe+4kSQYWej9JO4vNlGXJ4eHhOf5Rf1L1lVH/HnqcIcsyHj58yO/93u/xxhtvEMcxv/Zrv8ZX&#10;vvIVLl68SFVVbDabH8v2c84xm824fPkyWZaRJEnIKczzwZzvbK5ejxGc9bjveVZ9Jdp/3Wg0GnCU&#10;XosYpokToihis9kMnxtFEZPJZMDM+srw6Qqpvwf9NesTob33nJycDK6iPZ50Fg88+/unvfbT1cBZ&#10;Dtin4V098bOne/R/37tVqEEjl3c8IjcMGuq6PnUo7V6351YBHB8fY4xhNBoNaoP+NUP6dTushd4l&#10;ovetci5oQ7MsG1QHPYm3KIpBLdBPts/evx576zMZO9cEbt68OTwDVVVxcnLC3t4e29vbvPDCC8Pr&#10;FEXw+Oqfg57jVxRFoDF0k9Cn70t/fY+Ojs75ufUY4dPOrnQ+XoNnXXcv+iKiz8jsr3HbtqRpyt7e&#10;3kvnGAO/iJWWx2Fd8CzCyVB4SaC9H7/1o7//f7hwqbqmxALpa4SJsJWlKubEUURVGvCCJM26Kssz&#10;Go8wtkVI2KzXKO+JhcAZQ11XGGfwEmSksCONkx6TWIq6ZKrGzDYZ9Z/sM7ofEZdjPIqiqYmzjDiJ&#10;qGrLO9sJRxoulWOaWlNKRRlJdG2QhxvaxydsHi1Ir90gunOL6tolPilW1MWGSFpiKqTcUEYNq52C&#10;na9eZrPbcpCcIHNYrE+IIDDLZYJOElrvKE1BlEgSZdisV6TJFCFOrY69dUghkULhnWOUZ9RlRdPx&#10;i7wSeAGit5RRULcNRVXicIzyEVmegffUdYXHEqkY5y2mcUNSkbUW6yzGVsGWxuXkdc7+9z/hQj1l&#10;soqJ7RglU5wQtDLUMtIbhHeh6hUaQxgFik4Qr5BB39dpAfGhALfWBfxLahQK4WWHqXlcbVCtJxWC&#10;3HmkaVEYEm1ZuQXZbkJ2aQS6xbQbhK0YtTWzOKbQAuMsURIxnU2RWrJcLVkVS6SWTLemOO/QkUZI&#10;SRwltG0Qbs9GY7IoY70K2YkBBvBY50iSiMlkzHq9YmtrRmstq/WKNM26trZhNBohFKyLktF4zGg8&#10;Yn95zKJeM4uCV39bb4i9QSdgpinzowUsaraamGQpqK/MeObKRfSti7yjSg5OCrSJGNuYxHp8uyKq&#10;F7x4aUb2o/fZ/OB1Rk4gpKYCKl+iY4V2AteCiqB1Bfr2jAvTlNatafFwcYQRDtdW6EzRUtAKg6ti&#10;0jRjs1mgdYyUCuckrlZMxzOaxpDEmtbMkZFlPN7m6KiIL02e/S/TrQtLL+Q5y+x+QPILgWl9WurO&#10;4eHhHaXUVwe3TBlahrNOo3EcD9q+0FvrAYcI/kZiwEdCOokcTrUkSai7HMS2aYkH3V0b5B+deFrr&#10;OPCThlMy4erVq8xmM549lmAMdSRwicY7yaqFB4lkaQwPHjzg5s2bXLlzhytKcvDPS9q9Ijimdj/X&#10;xYsXSdOURXXMWq6xTmDallgFwt7O9i5WqRDjJE/5WL3qXskkZAAa0/mOnU7G1ut1mGJuAmlyHE8C&#10;VtU0IWUlCV/bNGaYlkZRRBqnXL58mfV6TbUKuNYoHnef2+CMHSZDxhik96hOt9dXLaKviJ46Us+e&#10;7k9XsaceaF27prp73fG7GLCw06/XWmOaOqSFC8gSDcLRNAWT7QnxbEKTJizaJY1rgj11N7AhDtWl&#10;jkP1si7WAf/qKt4eq+sno0EFsR684suO93Y2ian3FlNKcf36dR49ekRrQzWNl4M2cL1ek49Uh2MG&#10;7uH29nbQj66D75ZKwoFU1zXa51y8eJHyo3knrYIf/vCH2J0Rz33+JX7rt36LSXKDJ//oj1gf3GO2&#10;NQrvsa55/bXXmM/nxJsNW26MMa6jtZz6zkVRRNXhhKujI7avbZ+rJL0LEpW2bXEdGbgn4PZrMY4D&#10;T4uOvFy1FWmWhbwB+hSj0Uvvv//+N772zGf/3tnnvne//Un7wc/VpuXxSKFDwmMvplRzHu99/7+b&#10;JAukb5CuRXiHdBbpO9DLOKTwgRvTez1FGofHetd5Z4FwpzFXXoaLYrRHJQLpI7yIKL1DjHO2DxX5&#10;A4+9ZzH1DutKIaVD0SBEixeSyzcvcP0rX4PPvsRfXArUghePViBqikl4mG+2lqoAIxLayLESljE7&#10;+AY2RuIYIUXL4Wyf8StbmIsCg2c6nRBFAq80GkGmczwt63KDV5ZRntG2FaYxjEZbrEtDFEd9H3yO&#10;huCco6kMeZoNIRVFUTDqfOCdcxhpkYkiizSyFtRlg2kC0OoI7ZKcSdraUDUl0kiklshIYr1FSY1q&#10;gnB5Xi5YLTeoIkXKSRC7+xYveqH26UI03ebTB4X0m5LvyaM9xhRFSCTC22CP4z3eddNm52nnK9Is&#10;YltIrJRUvuLErVhNPZuxZfelLVpR4n1JlDhyHYGwHMteWxlwmqIKmYdeh59ZJxovzgwYmhbldJAG&#10;bRq2d3eQXlFUq6FNP0sF0HFYh5uyIM0zpt3DvJyvwqGQpKFdb2LSaMq+m+PNipvpDsZ4DtuKSEgy&#10;Eza52iyxysKrO3xysM/nX5/jgG9+b0N+AE+O5zz7uc/Bq8+xfvQAt3cYPP+9IW1bpn/6NttNw7SN&#10;0LrlYRSgknG3iRqtIFUImzBaJmSvVUyuTrGjy2ySBU5akBZUjaUN9pwyKBTapiFJx0FWFgmUtAhh&#10;cdYxTkYomyCoyRCoaMPVizscPv69/4T663+P/NY5K+yzIRs/35uW913E/RkBtbUcHh7eme2kSGmG&#10;BXvWRcB7H0bQeY7FDRhLP/HKogRnDOqMM4HDDRWXcw4h9Y+dlCcnJ1RVRdTpy4JfVIdhdap3mob1&#10;wQFHKkMpxdHRgqZdcXIULF4kEmdiGh9RFDVJZbm8EYw7kqezAY4ej8fBPdQYvOotjdvge9WGVJ3V&#10;qqCsKqI87aoki+94R6PRCClCtemUwnT0j1PuUPCFz2cjptMpB/NDpJTMtra6ZOsw8Ypk1AlgA3my&#10;rYJbxCgbBVJqlAZBddWe84hvmoaRDJw3uZZdhl6MRlMVLT5WPC31Olsx8TRHa/jc81XYj00Xuz+P&#10;x2PKas2mMSSp7nCdgFVNJoHAGekIIoXShtZWON8SjSOm0yl1E3IO67YOqUPjLDC5XXvOF6zHwHr8&#10;UmtNWzXnpsHWWoTs9IuSAeOazUKbNJ/PiXUSuHONGZJsxuPxUKkURRHkUkoxGY0x1ab7+cPrj8dj&#10;rl69injjeNCHHhwd8Rff/jaPHz/m+sWL1HXNNMugDCL7KNa0LrzvVCU0jRsY+t6F5wIpzm0YRycn&#10;waN+JyGJElpfn+Ojnb0n/UbdV11ZlmGcHj6nKAqSyGCFxwnXc7YmB48evXrx+VtvP52dKf6SNYk/&#10;k03Lic5W2XXyDdlSrj98vjUHz2UpaKkQLgJvccaCcwQvTYGUCi0ktQne5E5AbVpq04ZJn2fwBjLW&#10;4pRA5gkiiai9QwiNazypjNG1Z1pIygcbvB/hRQJEICSpDCZn67bi4dF93J/ElGXL860g9ZJEtHhv&#10;GPlAJ5DGkhpIylBCF4mgjiVzUWJdzdWFCQnHfzOlvhGx2Syw1qDKYGnirSAWKaWpMKIhHWnAUGxq&#10;tE5I8ouUm5JpHrIIrffBm0oKbNWcsxjZbDbEaUeQjBNM3QzgsOqscmsXMC8dRyRxioo0sgmtRbkO&#10;wav5NMOOksGKWemgHRTWgHQ45UlnOdVRTUmLSyIsYULnGdImQqYiCoFCdA9k/yEG/5LOzNGZDhag&#10;ozy4ENhB4G2ZGKx3bJRhQ0UlDM3Ek9+YMXnuAnO3IklSGrdhWRaoRDDZ2cYkgkebNbJoQEI6SYiT&#10;CC8DFcALP1SwrnFopdlUBdJLtmc7OAOmtEOHIGTY2HSkO0F3gzEN1juW6wXCS0b5BCk8m3WB957Z&#10;bJd10VI1ilGWEOMw85DwnWZb6DSlaQ1CROg48PDWekX64ph7b90lPzJEm4hpFPH5vQLz8BBvFFu1&#10;JSvbQDkQOlg7iQQtNcuqClSLtCNW2/DcVZHH+A3Ce6Z2Bp94dt+AxfVLqFji20dBDyodwjq8yZHO&#10;gy5RUVARJklC3awY5zNMvUGZGNOEQyvTY2praE1J6z9ka2fyxYP9P/47F5//5f/12apK/BsQUf9M&#10;UDPxNMPMe548efJiFEW/1Z9gZ5nNvXtDf8qdZRz3k8GeY9MzuM9yS3os5iy7vc+yq8uS5XI5/HvP&#10;lD476SrLkpOTExaLBavViqOjI46Ojs5NBs8mwPS4W1EUg7tlPwHsWdb9lKZnemsd1P89T6bn7/T4&#10;Xc+x6ieF/dckSTJMGvvr1bPrq6pia2sLrUOa0FlG9FmeUj+t7NUBffXap1Dnec5oNAquEE8lEV++&#10;fHnAfvpp2L+qyv60SeHTiT9PV1j9zzefz4epcI9xXrx4kQsXLgySm35qOh6P2d4OvlGbzYaTkyB2&#10;7qepPRO9d5ftK9Z+7fUT1p6R3jP++/cYnXFpPcsJXC6XaK27dKOa1Wo1qBuklAP+qp+y8uxTrPt7&#10;L2UQ4wefqsm5CWzfZfTv6yxvr2fo91VjP/07O/3s1//ZXIW9vb0zuYbinHvHWcD87PTTdrzIfi2d&#10;rcDO8uG2t7d5+PDhq2VZnnsOf2HIpYJgHi36NB4/58mTd781Gllwnc4NFWw1vMXbcPriGaKdpO8Y&#10;8FoTdaNwWzWYoqAxzantcBRh8RjXdPiZRnmJtoak8rj9DU1laZOUpJTIPCW3Am3WSGtw2hG1ltsL&#10;hZQR8fgRtaxJNhGyzDiIJwgg8hFGOh6rFWlcUdUr0tRzbRPcAN6YbaiuTclmBZuqRXjIRIwvBInP&#10;iJTAtmC9wSiHawsiIuJY42pP20iybMRy8yRsePqUIBhG1QHforM8LpuwuY3TCWma0mwMbdMgMEMw&#10;AxB0nc5huwFFlGiSLO5A6g3KVKGdyUMIRlw3kEa4VlE7z/albea7S9pliTEFWkcI50I8iQfvRfDK&#10;UsHeRvbOoMLz0xxDRB/9LU7pItZ60lhhlafUDj+JmV4Ys7U9g+MN84/ukZoFcqTJn9lmfG3Gsqk4&#10;erKHAJ7dvkQTWXSsMN5gvEFqOeBRbWtC2yQDjURrTRqnNGWDq22wk+kItEoo4igBaTGmwbhwiEit&#10;OrnXBmMccZySZzOwhuODQ5iEdm62WhEnnlUOvnX4tsa5mMLBeJRRx5bSa7Y2Fbpd0nx+wqPmkM99&#10;KGirDeOyREeCq06D8rx90dE2lrHJiI1m2+RIJ5mnEikt2JLIt2if4Sx47XBeEDkNJeyaKeOPJQ9P&#10;FGo2Jo4VzjuUD2Td2I9xwtFwjJYaXIKQHh15qnpFFnfWNC7HW0exKpFxhEgcSi3w7jHL1eKb+/v7&#10;PPPMM8Ph8As1PTxnBhh8h65dux4PJ6+SCi0FvrU46xHSDQ4B/SQtjmPajieTddo6naas1+uhktFJ&#10;gunSorXWeHvK7pZSDiEGqjvFREcI7JniURINXBylFO1mc5pO4zg9vYwbvoeUnTNEErPcOx70gxdv&#10;3mT6bNAF1mU1VFlBxwVNGxwHxltT1kXB8fEx4/GUyWSKqYMrZl899jKe4Aevwtd373FgtHf4Qn9S&#10;L5dLsjOne8/mDg6qDJhHz1/qnU4XiwVxlDIajQaN2/2H+3xy932ery/jVoaRjMH/dHyidyo9Q4A/&#10;rVJ+ir6jrzD6E3+6PSPdnVD6iqPVAe+++wRNTRSJQB9ZLDi4tySvFyS7kyEbMklivAqViRPhXiHD&#10;1NXhT5OkZZgsTrNZcPA4Xgdyq9YIYc9x1wyd44gP97FtGra2tijWG+q6Zmu6TVNbVosFSTKCrjKj&#10;XuG9H9wfsEEhEXBHhZe+6yIkpjRcu3aNxagc1lsSJyAsZh3wXJNqlMrwbZDmCBs2XpOYYAbYhrQf&#10;X/UVWcB5JdDWNbFWtG3DarViYpNTvacNTrNenFaSwcX2dIpYbQq2RjNsGbDRJEmIUo+MIyphECJg&#10;l+Px+Ojw8PD2lStX7vaT2l8gGU+QgwgR2PDzhy3p5Nv/4Si+jDMeTUJbtmyKEmM7k3+pcVIiklDq&#10;6yjC+q7MVuBo8ZGHNCLOp0hjaLzHiQA8J0IhHBj9EGMt2j2HaXfhfcGlwy2mLsKYDfN0RSskSo9o&#10;XAQFJC4m1sfdQz0BB2upcRqUCuVuLhq89JRWIqqE1G5j5pBnEpkUrKJ9Zrem1KuaVFqsaKibhizL&#10;0B0ZtKob4niCaCOm8YyUjNa2lOUGT+BJTTsaQt8O2MYitEbHEULJMNHRunPudNgKGhuSiS6ML7Jf&#10;HJEkEeMkZBoW9aYTvkrKsiSOwxQTIHICISISBbWp2cwbtvwu4/gC+3v32Nre4vL1Z3CfbTlazBHW&#10;Un54j3hREc8N3sXoZJdIzaj9FGMaosmDcEi0fR5AR/CVgJKoRIJWrFxF4SrsSBNlitF0zM7ODlk2&#10;pqo2fPDkNVqzJrqYMnnlCvGzt3EmYpxskc4rPvoX32amx1weTxhlMe/mezSxx7aOSAUlgTAOYXzw&#10;FxFBZ1oWwV1hHF3CGVgVFd6CokUr2NgQ9JqkMa01NMYgVMjP3Gzq0KJWFiFjhGzZVCVZlrF9JVRY&#10;frXPJI6po4jag3SK1mtcZNAjz4XJhPX8hDzJSV3CRlY0Ow3Rbov8csUH9454obxFvABhMyq1RWMb&#10;ZkWJlBblW6SoWKkUMRYgoXGOSAq8aVkTI7IUVczRQmD9DiLOEK3DFIbxm0+49PxN5l5xkmYs8nB/&#10;Lq5OQqunQvpVS4FWEVpO8RtJ1WqcBK82VG1NU2h0Y3FxqGQFa0azg9vVo3/0v02+dOM/xkfEKsGQ&#10;YC0k6heg0pJdu0fQ8l2TUlohhJIySGdkHAxrrKvO4R5nT9z+7z6NVT1or/xPPvXLskQ1DWnXfgih&#10;fiI4eHaCyafI1s9OYgTnK46elQ6wWq3OKf17FnKPR5w6VviBrS2lpKyCH7kW+pxTxFn+Ws9F610Z&#10;+n/rnR2G6rTjpaVpOnCTTnPs7LmqSCmFisDLwJsrjguqMnzvl19+mZ1oG+EgHeXkcYK6/AwcLGFv&#10;Q3NSsr9Xs5gviEYjLl26xMbuh0rBayIRSCrOORpvsXiSUYxKYi7OMtQowk9iklFE1dacnJzw7rvv&#10;MplMuHPnDttXtljZOXPRQhfAe3x8jF2Fn+/GjRuouBoqgqZp0J3Y3DmH9H64jecxwRgldaigrA1R&#10;aUIOlXTPiTMm5Fv2uGkcxwPWiLUddlV3h0wYkCSuUw6IfurrOjwt4Ig947zYFEiriFWMa4MDap7n&#10;+NRi18H3/yxjfXimrPtUhcFPA74HDFEEJ9XxZgNb55UgPS7mXHOmXbfDM9l23nZah81f9qoTJVBR&#10;hPSeGMvJ8Xq3OjjYTXcvH50qRf5yjbZ+Rjwtcert5AqOjt77ehQL5ZXDNjXe+uDl5DzOnVqwBIZ3&#10;Gy6ElgjZQWLO45w9vQDdNfCDiZwbFP2SqOvlFfXxBlc05CKitQKtZXg93Jkb7IeJp8fjh/5GBFqE&#10;Zchu9N6HIAsErmu3St2CLhldntDEDcQaqTXShJ9JJhGNs1QmRMaPRqNgd9LWVLalLJqhOlVJjJcE&#10;ezwRJm4eaL3BWwKNYZR24Q6hRZSAcxbXVU0jnbGpN9TrkkRGpKMwem+t6UiPFis6vDEopQNzXUtk&#10;5CkvtkT1nKsTz5MPv0v05S+FaeTJPtFkh8fPwApDI2OcTZm9X6J+dMDWx3dp/V22f+PzLGYRqwyc&#10;NFjRIKUj67CrhQ4jcmpH2ij0puX+ux9y+PiA6XTKtV+9gpwlFFNNrRpWG0PbGnaXJ6iNI69hf38f&#10;cd1QXa9ZiyXOl0yx1L6mltsY5xDeoWQAVb33WGODQZ8AoVT4aOjacTVsWlJLhJJIpYmkIiIMLpzv&#10;osiMIU4SpAzVrhAy4HwdaD6JJoEzR5AItc4SxRojghC/D0ANSekJbVPhjKd1kihVZLs5m4MNcZSh&#10;ZYJtHFKFDdtLgXTnNyXhJcKD9OocudcQNlLpPMoLjAzVplta4qMWdjIiaZGm6TZDj/eORAYbGuMM&#10;XgRsNFIVznmyOGNTr8LG5g3O9QYHHi9FmOi7e7/75MkH/8/bl67+Q8UE78GIX4D20HPqUWGbhsVi&#10;cW18PR5wKFs1OO/wZzha/aRsVW7Opac8XW35M15QZ6ctP1YpdVVPbgxSJsOm92mn0afq485NwZ7W&#10;dDm8P60GldZcunSJk6gkGY+7ieRpBdlXRn3CMEAUhyrMYodpYxRFp4OIDoDvbYH7iV7aTROHSsuf&#10;/jzGGGSiuqFFcHqI0vMazHMctq5ilN2HEpDkEZKQGvTtb38PcekiN2/eHCZGVdViIzEs6CtXrpDH&#10;VyEt4fiYP3/zTeLnr7Hz7FXG0ymNK2maIrikPpUMc+/ePR7/6CMuptt84QtfYLS1RTFaI6Yxh2bJ&#10;fD4PDqfOsa4tUzJWqzWLxYIXX3kxYHy5wlsxTDebpzzuRWc4aIzFtAwTvtP06r5yZth4eiwyvEZH&#10;nrVNcHnoqw7Zr1E5VEFJknB0cBQqs7jLkOx4TL0nWlVVNEXLOMvZHm9z/949IkKF7I0NHD97dK7z&#10;0D8lUPDpauvT1rY/YxlT1zXr9ZpUjgD7Y95nvU4yDH1Or1PIRswHjaYXp3mk/c+vRVjTh4eHd26f&#10;4SL8ZWPxP5v20OuQHi1r1sX+llV3vxKnHuHKMJmQDRYP3p0xpItQKsa5VddbS4zvmNJC4M+EiT4d&#10;vuC7NkAAwko0El1LoiODchFShsAD13to+tNatR9i9RffitPuUAjQHR1JdKTuWEiMDLIGH0OVNnBB&#10;kF5NaJM5EYEe0HZgucGH19QRXunBCgTr0HEot62Dtq1pjcNHjta1CC8gEiQqDhpO4/De0jQV4NAC&#10;jGmDrFNKvPPUVUvkYsZpinShfak3NTqNBwC/r96EB4NHeo+TIaXbCKjiFqMsyWjMVfsC5rUfkbaC&#10;B9c1R8mKOJKk0tKaYL1yN4+JZznqjkRWIy7tjdh/6wMO3n6N6zeucOWFZ7DTiIMkyGbGRUl5cMLd&#10;196mriwvf+WzbD9zk30MsMQ3++hCE6UjxlnOZlUQN5ptE7MlEx59/A6Xxwmza2MeyhXllsR5mMw9&#10;mRAI5ztfJwlKYZ2jcZbGW7yF0SjBNw5TG4T1aBFCb3v4IO4Cfwdb5c4yKdIJWsUDkVkISaQirANn&#10;fefKEXFheyccOlF44AtTYNoWx2nEGzi8ctS2xGtHmgXQvVENk0sjilnNulCM2jhw1YXqnH8J1R0i&#10;qE269eucQ1l9DtWou0c5M+FgNcpTR47x3GM/aXGfi1DKk4hAv5HCI4UkNpbEReH7CVBo8iyjWBVI&#10;HFoG7qTD4YQFF7h3eFDekY0OWK3f/G3K/+D/TBw2Lu9/ATYtKYJvkpBwcnJyLYqiv6OUwhlH1VTB&#10;09128VRd29A7Tp7lfgSGu/zUhJhP4wGdxZ2qqqIsS/IzKTOfxiEaXvO/xYU9+3689+Sd1W7btgjj&#10;u3QXOeBZ/df0PkVnNZO9M6bsmNcIM+AJYcTcVZBdleQQ5zC/s5t47wnVY1s941vGGtVtlkKKc4tb&#10;PIXp1XUdUntKye3bt1ne2/Daa69Rpbe5fPMyQpwyxbMsw3tFUzdIL8hFxmg84vY3voH7+BFvvPlD&#10;3tu7z43PPU/87AWqquLjd96nPlpw48IFnnv+Fdx2znHbIOJwvbI8MPuDjU6XTLO7Q3Rc8c6b75Ak&#10;Cc+/8AJ7bUs8iZnXG6RyA5dN9OuhT9TuKtTguX9qrtg2Fo1AyqdZ+qc8p4BJht+98OewngFW6Cqv&#10;ft0Vi3II6oiiKETRd57zo9EorMnOKWIz3wRO2WjCYhGA8DzPyfMcUfb39rRt7fHIc1WW+FdXXmdh&#10;EKVU0FraneHrexeNsJ5Ed71Oq/c4jml0c+45ct6FDcuCtxIhBY6A3y0Wm931fJ6PL10svD9N3/r5&#10;3rQIYaLCtywWb/9WNjpC0yKdBeFRyqN8oCqA6kzq0oHfEzz6AylSSR0etG4DkyJ4nw9+ScMG0m0O&#10;PiayCeKoJT4xJHaEMQ6t4vD9nEAQplnC+xAq6umcEgS20zKGyZog8oCP8MqCCRl7GhVkIcKyjgvE&#10;5RltfkhTlcRMOouVQIotyxJvLJEKZfXxyZo8z5lOgz+5sZpGnsZdNbYhUim+C7KQ3fvAS6yzeOu6&#10;SkkSiSQw0E14WLXQtLbBFA1RGpEnOWVTYqqWONVIqQc8b4hLGhZ/V6UUCbneIjkJEWX+3/k6H/7w&#10;h9x83/GSnLK6ElOZAudrRKypIoGyFmU8qXckquakrVh+Zsbu5/462+8dcfyDD9n9ZwfsTCbEu1fY&#10;+eKvMX825+O6ANFilSQrG1LpuB85mkQTO4WTKdeTC4w3EQ/vf8T+XHLjNz7D6spFmsU+26Vmsg4b&#10;1tFU0QiYNC1gccqDhabt/e81eZLSFhWyFQQDTtfZrKiBV1StgrJAaIV3EuegqUPqdk8EDqut19ad&#10;WiobYDYahbaua70iQivfNg1aBU8034V4lGbDJJ4glMVrj/eGZmZwVzybdRW6BD2ixXQ0HlBenLl/&#10;gZaDl+Dacwez7MwAVees0SowSEZsox9tUJsxcbTGJhphBGURHIBdC5WoBz5a4y2TyQTbGtatYXs6&#10;QVnZHQIKq0EoiVIyuJHIOV6sv748Pro5vvDCu52d/1+qo+nP3OVhvV7v5ln0Y04ArsNYwJ4TV4oz&#10;vbJzrhtXi3NawnOM6jP/draq6ZnnA5NXqPPv4Se8338VD2ngP3mJ7LC30WhEK0/9w40xiFQMlVTA&#10;8oLAdmdnZ1D5W9vZIUfRjzOx42Swpgk8q4A3FOvgIy/p8KHulJSdl3wko1C5RQFjaWxDVdcI5VFp&#10;fKoFPIMRDtfTMbDyZesZj3Jq5/nqV7/KO//gn/HWW29xcfZymABqTWWDcWMcx8RRsKxWQuHOTLh6&#10;DplSJmjfrs7O+XK1bUPc4XBVtUGNdNDy1QotYzKf8c4P3+Dok0f85m/+JouLDM4V1prBh8za9seJ&#10;N12V5Zwbrsd6eUIigv+5bU4rJMkpL8naIBEL6/N8JFqPy3nOY499VbLZbMIE13YE6DQ6t356z7Od&#10;nR2UY3CZzbKMog10lizLqEUzVNQ9t+xfh/f0NHzydLXlXHBmSM6w6oe1ZwOO5ZwbhO5tlzZ0VjXQ&#10;ti3Gd95xHR7oRYBWpA7vd7PZ7OJ8aLt+UcilzlmkWVE2H399tnUSdIVdlVRXNVURZCthuhPY78vl&#10;knSaYTo9Wr8JBGF02Ky1Dxa9ZwH5AZsCJJq2ikiOa7bWIRnZSRA6oalrcMEtYgCxffAud0DrQ/vV&#10;33zlQHZtQSt9IOAZSxRp4kRS2Bqzq0huTlnnT2hNQ9wqRlHCKEqoiooYSRRHFKsgmTn7aNXdiRkq&#10;zb6tiWhogqOFlKhu9K07+kDkYhQarEN6SaQ0aZzhncPWFqFAe0WzqQHJdDzGb9YURcVERSQ6oqoq&#10;RuMxpurG9W1/kgsUMZFOKXZgXrfMZMxY5Dz/67/G0d2H+N+/z+zOHeyOol1uuFpYjCl44kNr/6Bz&#10;Sbi9jNisax4sFmwiTXVlgpQx8sE9tp7skf+hJEkVzDT7bsNHvibPEyLbktTwkthFyxFP9udEywWX&#10;bu+wv7+PnxvyRJInYbMQSYSJJDdq3ykpKpq2QCSKFodoHKMoJY5ilidzUi8RxoIzRE7iTAj1dR2p&#10;tG1C9RWr04c5PMRioPEIA0pCJMPm5W1YeYmMUR3vSckoZEp2RGSLpyxqojgY+TVVTZJnNGXFpgmB&#10;I3EasRiv2Hl5mw/uHhCVFdN4G9N4bB3aNG/LrjKWSCVRvreYDtWP7ITS0nbGmt10vfEW6RxJPQJX&#10;UNxdMbq0ReOCZGw8HlMvSoQPm7shaF9VW6HQA6UEwsFmCJip9BGxCglLSZZSNysuXbQ8evja77zw&#10;pW/+KTb+S88V+5ltWkop1otN/vTfZ1lGJIPpW+CvmHPTi59U6ZzllHxaio7r7GqU1D+WEPNpGNhP&#10;43ednTw9/XYG1jAWFIMWrK+omqYZEqrP8q36E72fBJ2+N9fPrget3Jn/HX7vulaiHrvpKlXfVTVi&#10;aPPcuWmib4LcKZbhvXmvBqytZ9RPs1HHno/wJvjU16alLFqazYLjTdAE1ocL6icLHj16xGpHMZlM&#10;2DJB87YeBe3lzs4O6/WaBw8e4Kzk+ZdfJr50kT0ZNuereoRuHJ/86F329h+yc+EmL995mZWrqKoN&#10;mfCMS0d5b8XRwQHIlN3dXeaRZm9vj5PiEB1BJLtrqyXxbEx+YZfxeMw4C84UrbAU64KyKYdkmbbd&#10;4I1Eus7eyJ6ZCOPPqQik7Ndbd13ladVzFkO0wzrrJ7QB2FadG0bb5UwSyYFn13v6Z1kGNiSDO+fI&#10;onh4dvoEnKenoLrvKv41Kq4f42l1U3DfYZ/5mWcu0IZOfy6Hx3dVav85Z7WOTXvajrZti4qjbuIa&#10;8MB1XU8oChjFvxiVlrMWpSwnx/vP6eTRb0vpEV4jnWOzCgk6baMRToBynUVMi4q66ciZUao43S3C&#10;iWV8x9U6K/L0eAnaCwQRVAnjZYWoY7SRtF5gEDip0H7gTYAIGckeqAT4buzvvR8qQ9XxYkwUQiDy&#10;zu7XC4/SHjeOWCQNVtTI2BF5RZaOTs0JVRzSYUxoPUxju4Vkh81ICDEMJKKeANuV1aq7Aj1211b1&#10;ORM90wtsB7lOt0BVBzhbj04TEhkeljzKobaYsmGSjpB6zFjn7O3tUW+OSR4estlsOC4KamdwUpDk&#10;E/LtbbZfvIz80i2ePDnk4ruH7Oop4ldeQkwyUh8qgcn37rM8OKL40g1uffY52lxSuZpZHk7+hVlR&#10;FDXjGxfx9zR79/cZzbe5+oXPhICTdEO9Kfhk/Tab1HPjq88xunmZeXGMbxpeVlfwraEuQ7DEsipY&#10;lCXVB+/xqKqYTXe4ffs2JoHIKW5cvIG1lqP9ky4sJVSvEoEXHicCj8h31AXhXEi9JgyTnDPdQ2yf&#10;ImNGSKVCkk037T6ns+tcIpzowfogx5EiQqsEvKNtLUFOKmhbi7U1kQRGEqYKc+ixlcF3rq/OhTbM&#10;d6eZFw4rOqfWDvt0wuDxRC5BIqmVoZXBty5gtBpncqI9S14qThIf8CtrUQSfe4zHq87nTAocHqFC&#10;nmjVNmS6s3cSAoTEtZYsCZpHIQxJZDD2w6+vV59cHk+29rwH8fOOafW7/PHx8c0wCTxNzkmShNCg&#10;BQDen6kwzp5iP1b9nOnLzyrZvXPnWPTO+sEl4mylNfCTeg3ep1ZY/lOqs/Pcr7McHyHEoNfzSRIw&#10;tOYUU2uahlifMtKDHlKdu07Sn27KgQ/0NJ+sO1m7f+8nq8KfxwD7TcsSpjzyTHsTkoHC+1iv18zy&#10;MePpFFe3PHr0iKP9A46OjhinGc+JgEFdeuYZJjtbyDiidYJWSqROKLFcuXIDbT7mww/uUty/z7Of&#10;fxVb17zxxhtsvf2QZ599Fv3CRVwkMS64eKyPA5VFdRKkPM/YfnabTOZ8+P7H/Gh1zGc+8xlWxTFv&#10;vfY6F0j48pe/TDVNmS+XpOOO3b+ukF2Q6nQ65XoSqsbkuGCz2fDwwRNee+018otTbr94a5hK99Nd&#10;aSXOebQ/czieWXJ9hdN/QLdupD83tQ3tmMe7DmOVp7yq8GG7JGwxAPhN0yA7zMvZ4EIrnCfPc5wL&#10;TrS0AVMKWJ3tcCx1WuVJ8VMmhD9FE8oZbyt/6jjxEylE3TPX8yW1Ct5mdVsN2t4wVRXDBua6Db+j&#10;13x9Pp9fHV9j7xfD5UEawLJeHt+MZ3MkGcJFCAfS2Q6fC4CtVH0F1dIrf34avUB3ujw52MY6TB1A&#10;SxFFKJtgWxjNHYVVSKdRWIzv3BS7PaEnFvf8K9tNhXvCq7cBV+u9zpsuJMdZQlqNsNBa7DgiyWOM&#10;UpiqApHgcDQmuE7EeYyzEhl1YaPGnCvZve3b4076k3QLqduUXAd4mt5Ct6/0uv9E97BYb8GDcWEA&#10;oYhCS+QsomyIZEQeZbTLhsbULI4bHty9R7uuSHXEV29+juvXr3OYbfCRxyrBEZ5VFNobjUB7Q2wU&#10;J+0xxa9d4eTlhOiP3qf60SG3kwmToyPe/d3PcbC7ixYNVXFCEsFoJsgaR12XtAKS0ZS32wIbp1z/&#10;2g1evnQZ/vgj5v/gz2giz6vP3KT91RusZgnL5SNs3TBdhaV5MBsBGl1J4k3LziL4oi22NHJnmy9e&#10;fpGPXn+dB4vHrOYVk8kujVmzKQomkwmpitE+GjBDLwVOCRrVVay23wBcr0LrHFj7lrs5Jwsy1g/t&#10;YSBT1wOlpW3bczZFaZpSlw3j8RgP1JUhkiK4SUDA1vCsZcFoorHaYYVE+cDNktYNhE0nPEIEDNYJ&#10;h5WdZKZTU6RGolAs8nD/Ro1A++BX532OXpWkS4+94BHKE/sw/bRdMrgUOmDEkcQJFygN3bUKWQQR&#10;SiqcF2DBWg/OI6NA04j1Mcv1u7+G+OoPJdnP/6alpAJbU1XVZOdifI5P0ntw45NuWtO5J5p2mMJ8&#10;OrDvBvkDgD6TunLWAqPnzdR1DURncKjzU8qfxG85x3z/FBHi2Xy/3me8ZxI3TcM0mw3fZ+BjeTlM&#10;udIuKXo4Ab07931bV5+rpH7sOrTmXILN8Fr9wyVDkraXYZAhrBk4Xz3mZKqaxfyEzWbDi7ef49bN&#10;Z4AI0+smpceYlqptKNrOUULIwCpvBFk2wRjDzs4OV198kXv/9LscnNzl81/7GvXt2+zv7xOrAO4W&#10;6xOWTcU0CVq1um1OWdcyPKyz2QyxsxO812O4mGW0hCmh9yEFR7ahWimKAq1TNKHyGg33PSTSPHj/&#10;R9y/f5/JtS0uXrzIxrbMZjOu3bjGZrNBtA7l9IAV2u4+th22SnO6zty59vA87ton0gjZuSl0v0dZ&#10;ei61u/ee7x1gy7IcNrzAxvehwuqq6CSKcLUkz1PquKus3adMzZ+qss6qHD4t9ejpr7GddrKvkJRS&#10;NK4LnD3jhqKE7v5dDvhVewbP4ow1tVIKz6nOdblcXvo0He/PrctDXRc4b5Mocfi6QTFBeM84n3Wm&#10;+l2Ig7II4TG2RiqP9/F5wmhvG+vCRTSt6R52gdCya/IFUihiGdFaiW09sjJIl9Jp/HHeglAI13SV&#10;SW8N3J+kEu9bNMGdQAqB9GdE0Qi8kLje0zwSRFrTJJ3w1gWmcyPCmLh2BuEF1XJB2/pBuNyTRQds&#10;RJxfUEqbcwvxxz5UyA18erMd2kTEYHMshCAXPbgviURgPkc+Zl61uKXh5NERV+MLxPkYnWxTygVe&#10;eEyksEqQ+/BwoiQiEsRJgjna8JIdMz854c2PPmDyxWeZTCb8wUcf8+w/XPClZ2/BOGKxqpmMxixU&#10;yoO2JE3HIC3SZ1w6gplLsOs13/nht9lr1nz+3/8ad8R1vve975GVc1744h2eTDylqxlvj6hr+OJm&#10;F1VE+DoY1C1cwLY2T+5zcnKCaSKuXLzK+PIWbWMwOIpmzaPjgxA9plOUCzw37z21MLQ4qo7UO1bp&#10;6bXUCqViIilBnd6znhHf8+d6oD7w+7qBh4U4TYijtIMtLHXddklLIesxi7OB/oILonudJRS+QKUT&#10;iLpqUHTbkZDnI9t6T4IzHYntsFFtQtJ3Iz0Oz9RY6Na9lTFpBWbTYGXYpLWM8dZ1qpRAeQhT/JDP&#10;oKQKqU3O0Zh2sPlxXQdjW4dOIjxBTZBlhk3x4PO2OkJlN34xpoc9R0prja3agXlblKGXFoSbmySn&#10;rOSfZhh21jn07OKxnM/cC6dj97n/mnqtH+//T3GAp/vVIb1XCHTnbGltg5Nu0AqKM1hAVdbUtR30&#10;XEk3IepPTevsucrJddSBn4RR9C4DZ3Md+1Naa42pg6+S7a5VkqXD/VBeYKqa7WTKhQsXUI1kfnjE&#10;m2++CY3hxo0brJ8fI2KBzsIES3WuE7bDEq21TEYjHr/7mI8+vM9kd4fPfvazyCRhlGZ88vb3Kcs1&#10;F+5cI726S9uZD46yUcjJi2MwATvav7/P/XfvkcQ5v/TlX+LC7nXUPOdXf/VX+f7b/5Jvf/vb3PjW&#10;bcZbMw4O9kmShIcPH+ILQTE3LJdLVq4iiiIuJCEFaTK6xGQyYR1XzOdzysQR53rAjSKviJBoGe5V&#10;HoHXcmgPM6Knptl+aMfOunU87Xffc9MODo86F9OQ/qNVNFRePc/pbM7gcIB14buNP9WHnnIW/Y+r&#10;QX4C9vu08uOsK2zgR7rugPbDpPqsd/6p51hwlDjLTTzrzhqpUzoSQN0Gy+kkVwPeVa2qcV3XcZ7R&#10;/PxvWi5hU333d5PpH/9PZKMQNiKLY0pXUtoWHYGUBVEiMFYhVYRtFFE+QjTB5rXtwL04TVhv1qyW&#10;88H+djKZIDw0RYNAEKu4W1CexBqSjWclE9JohPcCW1u0NtC2CELQgdEOsNQiXGztE0DTiDqEGYgN&#10;Fo1Hg9dsVcGDGy0wqgG/Js0tciehapek8Ta1NSRRNNg7a5UgJwnZSFGUFdZ6RCy6YNku8NI33ag4&#10;LBxlZr3JxDmg1/nQvsT9Jo0JVV/HvDbeUtPgVUPT1l1asIPaoVzoH+tu6loWh3ihSa/nXL++RVW1&#10;nBwveH25x6U/eBha7Dws4p2dC4xHM+rScjG/TO62WD14wOHjgmfufIGLX3mGkops8ZhLs5xLX/pd&#10;Tt59j/0/ecy1a2MuvHyHC5FhbYNkRTiHL2uO3vmY4/ufcGNrm2duvgBlxuLNe9T1Hjv5hBc3KaOP&#10;M6KP52QTyySvWcUL3o02qNkINY5Jr0x49sptpHRsXUhZbNasiFgRql7JmIn4ccukMHUNy71/qKUJ&#10;UEITld0BK86Dnx0WaptQUSQ6rLmmDnIx04Yg3HxycbDfttay2JTD5qBURDzKWZYlu7u7VEVBWZZs&#10;b29TVRWPF2uujG5xubyE3m453H6AdCuSuUaeWK7qHUQt8U5hpEQMj2saJDXeU2bBfHKuKwSay6tg&#10;mfRkdoRzjstV4B7mByMu3ss4jMHUaw62Wo6LNfFe8BNzZYkRHu3izkOsRnjQBIqPTCWICC8MaTIi&#10;iQNQ7/UGrEXoI4wV3yrndZ5PXYOSP9+blvdQ13XunHuptwjuq4nJZEJVrymKonNoHA++U/2iqus6&#10;SB3OOI/2fuqnAuk+KMENu33PfheOT/UiP8vP+rRe/ydVXmc/zTmHihRCa6JI0qpgLd22bRgPO3fu&#10;1NNKoWSCVMG/fVOGBOim7VwdEtmlZ7tzJ+zQmfbTKqHPvWeHGZjaZ/leWoTY+35ii3BIG1i0yoVQ&#10;EFpBa0H7CC0SptOISxev4Jxge+mhqvj4+BHee6qq4YPHH5BEI+btEvm4Jk1TjDE8efKEj77zmKpe&#10;sN1suKAy4vY6UedU8eabb5I8+pj88pRNHLhBCmhXG6KTklESpFsf/+hHHPpQmY9GLQt7yHa9za1b&#10;t3BtZ0UzEnzhC1+g3oI1hniUYQUU9ZokURTFJmAtcXKOLOO9+zFsNNwfOXxOWEen3LZ+Oig6n62z&#10;lVU2yYb8ybqu8SZUJVmWBd5hV5mWZTmoMnoW/dlK6awqoP8zBE+uHTVFdHZIxhhSEQVC58YQoX7q&#10;pNA/5U7ydGdx1s2WMwTtvjvok8rrNsT5ne1++mrrbFfTNA2mDYMbpRTTHfV04tEEmP/8Tw8d1HU9&#10;kcohFYg+BRk4OTomy0O1JKXEGtmR7RqEyEH6YazqvaeoyiHcoiiKAfTr+3jTjZOllEEWYR3WnQZl&#10;/JjEvMeAvOzaQBUWtrfBncJnHTbUAZY4EF1GnPcY3aKSlloscQoKMWIjjhDRMpAFmwjRBL6Pl0Gm&#10;JLQi7lT+OpmE8XddU5cNOhIQe7QO6dBtVJ6nWvT8ocF3X3DG9SNMleTpA9japPujC+8ZB8ogvDnV&#10;rKkgY6oJvkgD70hK3rtwHETgzRStRjTrkpvJS9xqR7z72us85oAXXniB5PIOzjVkm5qqmrLSE9Za&#10;UEeH3SY7QrmL+AcV++8ec+lQc3NnhyeLY669+FnWXx1xkix5GBUkmeFGByUcTSQOzYmbUqttxFJw&#10;8JGkOTimPjnguSs3SWTJoThGpTGFrGiSBNaWJBthbN3d51NtYF+5hgetuw6qp9d09iyyHdT+HrBe&#10;gU860CjB+eCbvmgkbSOpW4+3MVGcksQjRBxjZcKmvhVafunwqUfmEoTACIHpKBUNJUU8ofY1jWwo&#10;kzGtbGlUw+NiSTUb4VxFe+MmarOHOT7BO8mJqIkygadFYEEYWuUH3p9zjqyMgiaxfz4I1IVSK7yX&#10;LHwYGJQipW3G7K7AmISdVnG8FPgoTAk9ikhKUqGRxmOaNmBiVTdN1jEqkghitEqDB1kc4cwSpSW0&#10;DbH2FOujm2A/+Rll5vwltocC6rrOVEcNODu1m0wmOB8SVaSUJPF4SLh5Okmkx8XO7vZDau2Z6O3e&#10;PeEv49dPOtXCjQu0gkhE2D7U04eqUWuJteGkxLdB7uE9URrSexIfdxY2VadDlOhI4PX5U7HnA/UV&#10;Yu/zJH9ML+lOuTLQYTE9CzoEUZwK0uXA63K2v4bh4bX5aeWwXJSDY+r7r7/D3bt3+cqXvsiFCxeY&#10;5xZjKrbSccDuMk2FpdJFxycak0Q7zLY0K3XI5rufcO/ePZ777CvsPP88F14YM/b7LPycKGnIN5vO&#10;tqVjtJeC5XLJjtrhzp07HFi4e+9DjCy482oIBK2LAhkH9YHm6YTrT69Ahinz4CXlzrGY/1WZjuGA&#10;zBajUXqYRNMPkyQvtEqLQKqWBXr0fz3rEvF0KlIURYN7aY9x9V2EtRZmowu51DMZmdnFL1/8+sa+&#10;/60nj37wnHR0BoJhwof/18dpn640w6ESugNrT91CtNYsyzVWQmsbdJp01XbFar0MmJWOfgwra2yD&#10;F8GaRiUOrSJow7O6Wq0u/8JoD8tydfms5MaYNuQAaj+cgv0iejrWKM9zVps1jhAH1UdY9WPms7KL&#10;p2OSer2eo5ukic5ldOBkyXMzWNnztIKNZxiHd8CoEDbwYfrHXwQbXSPBqBy9tYMf38T5CYXbxrmU&#10;tHHUrkYTY4HWt0gbE7KXFWYexv1RmiATCbqlbRpK0+Bbj2tC+a50T5kAhEHS4mmRyoCwONEghEWI&#10;JlRzQoAweFt11zHtKoQI7zKs62KhdIT1PlArRAW6gbgGEQ6IiycRSkyoakdiJlyXVzm6d4+7Hx7y&#10;pc98Dfv8jD1RUzYLdKbZUymm0SzSDOccs9YwtYqZTXCHJ9x9/y6PHx2QvrLFrd/+Im9/8AHx3Udc&#10;Pppy8+ZNLuyOWK4ET6Qjy3dQmxJbQSueYKMlm8gzTSOuPePYmo559817rKKUZ155nsNqTeE2+Kil&#10;GRVUbs20udi1zQ1gsLIJ16Wbqnkd4V1C62K8jXEuRZCGmtWPqZsLocJSEiVyUGngGYoRTqXXRtPp&#10;Yy8zhMyQZNRS0xCB0OHpSVtcx6urOgeOAS7QghqBUYbGKSwWr3zwkMfhpWdxsca5hnRkEJeT/9vs&#10;jeodUX1AWrd4DFUk8V4xbsPhVUS9cLmzk5YR0nm0c+RWdK4X4DcB64qdQnvNIqqp3TGtjRHCcagt&#10;PqmRheqcJCSx0sRS4XyLcOE5iJWisXYwdZTeYW1J60Jeg4pdx+tqUXHJpnryIqIZ6Ec/15VW0zRZ&#10;HOkfY9muVkvyPCfLQpKzkprlckkc62E61Ue8931xP305q9vrZS7n2PBd9NP5yct/u9PolDV8Xrsl&#10;O3a61prSNljsqbGeogdff985syWEyLTWK6WkUUoR6azyyKp/j90pZYLbZa5HoxHGNrptWzZtnUop&#10;jdIgpTRCeI0QKZ5fHt5bb4zoTyup8OZtZwvU/Z13g0Ms/rwflPMGIS1CuEFf1ztMmCaMvqfjLU7e&#10;+oT333+f6zevc+nGDe7Xh3gqrA9VQ2CctxgdDdVFtSnZ/+Q+Bx89RjnFyy+/zMXbN8GHrMBH9z7h&#10;yf1PODk54epzYcoYxPNBm2ptQ5ZkITC2XrFer9kRwYPePj/mrTff4qXtMfHOdLjHvZbP15/u8S/O&#10;VObeWZxX5+6xlBLh5Y/yPP+nUmQLlGwl2aHQ2aES+QIxuu9lVkCOEymeBNtKrA9W4KLDe3pFw9NY&#10;1akHuxv4Tv376v24hBAdd8oSWUdRFdjj46G6Nsb81Gf/VDny0zuE/ldVVWw2LVJ6TFsTGU+qA8+w&#10;n2r3GaGhewiRKD300sM2zjkiRKjM5OacVrGu6xxjIP4FqLSsqfMoE124wGlpvrN9gaZpWC6PkVKy&#10;tZ2gomC1DCEXsKlqwKGUoKiLoUJ4ugWULvjMR1IRyaCfkijsT9hJe2th0XGwTpnMcpDMSNFrAl3A&#10;kFwnVkUjyEFqarOFijJ0+irGPUOrBGiNV9H/wE4uHjoLPk3wTobNI8q7JGZN2gWO1m2LEwKrw9RF&#10;SFDOMa0WoTLwPmBpvgVsKqhLT0XbbkDUCF/jKPE0ONfgcQjXkkcnKGq8t3hRoUSNVxWCTVexWXr3&#10;XoFG+gyaMdaGk/pJ1mCimkk6ol6e8OjxG6QXEy78O9f52D6k2QkLdnrs8NUGYVImasQVP4JCM3rL&#10;cP/+HhUN12+/wOjODn434kN5wGq1IooUV79+kenzWzx87QHv/uAB0/cNt26+yPbly3wwfRcpY0bu&#10;SqeUCEOPKoopjeXqiwkPDtYUH97jkrvJhZ2ME+95Ii+DzDFqfmbopzGdxYBDgRthfIxwMxwz/v/c&#10;/Xewbdl93wd+VtjxnHPPTS/2e92vIxpAN4gGCSIQIAkmiCQwImjRHMOSLYoWZGpqPOMg10hV5lTJ&#10;M/KM7CqPqRFpixrTFEVKVgBkMZogCYogQSKHJoDO6XX3SzeesOMK88fae99zX7/XgWyAaJ2uW/3u&#10;veeesM/ev/Vb3983KDbxcg3p13EiRTB6e5ydOKR3thURViqsV1ghET5iWddIGSOkRqBpReiQPMGP&#10;LDLzAezWepVXZQPMKARKHsXD9cz5AKdJTlca5TQqMpTMGR3u3pslNVpJbF2zl4b7pjOPICK2Erwm&#10;aS3eSxZaBeKzaikF2E4xUei4IydrIAkGAwtDfs3jI49rHUJrSl920/uWtq3DAu1qDC2JTJiOR1Sm&#10;wnX8LeuCd35jLApDPhE4a9HSIuUC63YuuHaJjKff4NNDY2maJh/4Ia6zJ/Z+cKXM83z4cJumIYn0&#10;gGdVVTWs2rNlyIlbG60NK/v1PJT+cbzzL/C8fjkq+BefwnBMs9Wz4Dc3NxmdP/9fnz59+p8vhL3W&#10;KirnHFE6wRhPHEdYA601YUvW2Yf0ydl9Hl6/mvUU7TyOgwjVOfq0QCEUSoozQsox6ImnWsdV6w49&#10;dr4eO9ekzluEa8eu3nuHx287597qRXCG9cJ1FjtHTpXOObwLbhECjVJhJa1dNXgnPfHQY6wB99xz&#10;D3R4WVEUw0hfKYVMRuBT9vb2eOqRZzn1tOHkyZPcee+9cCJhxiFL3wxOC4mI8FXANt/89rfjr9U8&#10;/uglHn30UdKLF0m+I+QuujJM3uoqvD7vFHVRcsUY7rvvPh76zCe4du0aW+PTEBG4WYsFufbHXBAG&#10;p9ZeIK90IX30uNTZg5EcPS7U5CHpJ48LmR7ichp3HP+xPgSrWNGFCSt1HF7o8doOaO5TxW+Kj103&#10;ub5+ii2lxDQNQh11ZMYYGsuxPISXwmD9i2Cy/fXirvs7pRSi67ZR4G07WPKoLhNg1XV3lS+pVJ+K&#10;3V2TasCxtTHma9lovUouD02JDiRqpAKMQ7hOO9fFk0stBxFoFEXoSGJsg9eC0XQ8nDRTPQ0XmQh2&#10;MFJKFJ2HUKfpck2LaVqyKD46CbrklWFy1NvXdP5drv+geisbqzp7Z3udgFSFBOXQh2GsIhttMjsU&#10;nKim66255cFGxdRGg1aUcg9iWPZHU8eU2HAw8N1o/Wgc7ZRg1XDI2/yYDa4Msv4Kx+VAePWDNjEA&#10;8mblbBTodAfpl+vCN/vGzTDuEO/2sGYfwQGIEiUKBA0KixcmYH/Od1q7MfloSv6Vizz15HOcfPt9&#10;zE955uwhMkVerTHlJLN5RVyOubXa4upXdjl44nnOJPdRvPl1fDkVNHuW6mpL1W5RVRV+UVFXlgpL&#10;4Twz4fCuIjaC5PAkeqcg2i95/ecPmUwmlHbCxd2CZxcFzVjw/OIi6ajgO7/tbs5eOMeJ2+/nqWe+&#10;wsY9t+OkwzQeIWPqRHbbwBzXjrFmgvTbSLVFJE+h1doJ4ceFFwmWOGwTYbA2siIZ8NKhNqnQq3lv&#10;hmQm8Hhhhs58sBiymzc0RRfdCii6Yx2pFBwY61GiIxxbj/MbtLRoGmxrmB9UTInJmhLnHRMb9LZp&#10;IwHDMiZw8nQoOpE/xNh6GHwWrpPf+HnooOSILJFUxoMeMZWSnaRikQZMdNw41iYZs1mJiyXROEIR&#10;sTYKO4QlBh9riroiihOKWeCnqSRBdNezkorG1cRJzd7hzoXWFJMY5t/QRatzi1R99VaRQNEFllbF&#10;C9i6x9jm133gq+ktvZxHCxn4WV3XFUURvsMGNNELnE5XvbG88zdkDV+/Ul2vfO9ttnsMokVgFot1&#10;5wLw2OMlf9rJ7s1W6Ztxb1bZ0n3XqVBI9BklkhMR2WnB6IL35rwU7i5jxbrw7pyz/n5vOvWA9wMO&#10;opTi4OAAv1wymUyYTCagFMKZQOzNJzz18DN89g8fJKkmTK9o3FVBO2/xNufzX/0cswQq0VKZltaF&#10;QUncepyVuFhRC8lSCwSanIhpHbFeSdYqiK5dZjqdEo1uIU7WOX16jWYcY2YtSb7kgQceYDyWzC8F&#10;vVzbtsF6JQvavmW97AY2wb5ayPyfazF+UOnJQ1qMH6yNRHiJu87t1vPier3Vbm3lByvfv3yB3Y0e&#10;f9Cetu0wcTw4OMjHRcGmUqQqpaoNSvVuHz23qgv1NcExN4r8MB0MnVBYlCMRuuOodyC1JgyL+il9&#10;HLpE7Y7cWWUcEaXRwHB3zqEjSVvWw7Qxz3PatqVsW2azGVsnwjRZKokIVtTvbNs25xu9aOEbvGty&#10;XENbV5i6hSZsg6LoyBLkSAC9EmulAiHQd/5ARxYrHoxdKUJgWwPdwfMC2spCBE6GDkbY1cIl+zTG&#10;bhIYTjgn+r4n8Glct52wXg7PAy5oBIUligytb7FCMls+a6y8oJ3MjFc53tqQ3rO68nL8+4FpPdhN&#10;HK9yJiq6E1gO/x94ZZ2Pezhrj9wgVv24ljoFPz7oJqGXQT4YtJQG6S1eLBAcpEbtl9bv4uU+uH2s&#10;XAS//MaQFIbYpkwLw/QxTzQSbBuNbRyHV6+ydS1h4/m7eeog5vNinf0yx8t1lm3F5bwL+yglcQWR&#10;1SgZU+qAA3kTotrX6jDib33D89rw5FigporsoCJvE+I6ZU2O2BAlt8wu80Zq7lvz+N/+J+yOFGXU&#10;sr41hnibhStxJmJOixLfDX4TKSOEnAJr/75j0jrGWD/BeAkd7jlMoYUJXRTgpD7G55NeHi9J3nW5&#10;AkfDj2EKDTRa3XT7dpyS4W/4/0m7g3IFwlVTXzz6IwfrV9BZwX5bM5/PcRtrWAMHaSAtF1lEoxSm&#10;Iyfr+kS3LQ7cxch4aC3SxygHSRS0v00sWDsTM1lrMKOSKGk6QbulsCVGGeIkgkRgWxc0mtLStg1e&#10;eWQkaa3ncDHHWcF4PGZjuklZzcJFrEDIBnxFWy/X4WtnUfOqFK1uGqIGrooXKJV1/Kv2pt2FWJl8&#10;eG7w4XadxKob6JCOIsULvK76v7nRnr9/nlVtVcCRXt4qKZWkKIofE/Ch1b//06sJXrzTEtd1XKsd&#10;2MDT8tdxtnxXNL0LDH0RoWV6u2B8u/ftBWfquxvfrmNsqpRME6v+vTzP2Qcef/zxo8+18Zxav41z&#10;5y7gztzFF/7lx6nzjKIArYLxYVUV3bZfD3Y7Q2KNs1jX6SQFx6gqxoSOYS0K+N98PqdeFCz9AU5e&#10;4txdCffeeycRI5wv2ZhGiJNTbJIg65okyxBRdkmJtf+X9OMHAz6TXHIuwplAQrauRcp0EMlf373e&#10;yFfqa3W7WTpUHMfYpiDLMra3tz934r77mC4OkcWCqqp4ppxRFg122VJXBYcNlFiazo0iMb3GMODC&#10;sQVaSySXCONIekudtKbZ8YwPHHoakSRHeQZ1XeNwx5wlempREsfYuhnoRVmW0TaOuq5ZLpdkuT62&#10;e+lyO7+m9qWvDqbla+W9U1L2HYBDddMVebzPeOHU0R/5DIdE5yO6hNIBbG+NOSJDWkttAk0i1Rne&#10;+i5BueuiOlqW7sM0use3HXfL+TA1DPcVmA5kVO54dJnu4+Rtg9YE8mi7T+SWp6XkWS9AyxhpRjc7&#10;Kj3w9BIVf3zdieyOZAYw4CreSxAWjxnIpCGlZ62HXII3vncY0XcKitZnCPJK+dNPAU8JH7hn1lnw&#10;jtPuiz+xsFf/vecv3M3y5AXi+T51uwfT4AN14KGIE1SzTvEJyyOzHfz0Vsb7AYvbthVeh2zIpbK0&#10;uhkWD2UtKQplJEJGKClxUiKFQ3aYUlN78IpSbwZfd2XZy65w+g2Ci98lSLOI5bKhERu0/ixVc4La&#10;rLHl1tH1mducuKv1QvSRmmGKigfp8KIdtvKBMNr5wnqFEHEHIewffU4D4VR2fL4w8g/czr4Dk8ck&#10;ik62L7/TEi9cpMxyjbbNOMirwy9eeujMH0dzDpI9djigyAyLDWgqhdhSKN9t+YQk6my2D5ZhKtk2&#10;ndVTZ0IZ5ZNOtB3OT9nssWl2+HMtfLveYttLbHkVIkPrmtApKR+4ZNIfpb0PRFuJcgJtwNtO6mYF&#10;WiR4NN6A0DU6klhXTb7hi5b3Xnnvv6efftjG4E1NWZYkaXTziceKiv7owY7uI4Wkqmts02JtCBpd&#10;9Ydf7Zp6zZ5fwbX8yslzFEpzHNu6HgtbIUys8MIU9PyapkFE46DeF/GrtgLfzAfplSz+q6lDw3sZ&#10;koQ7cmC3okZRhNKCsRyjovon03H8bDZyp5Msut/69PRC7b2n79pmsxmba6d429vexhd/8wtMJhP0&#10;IgqJ1lGElZ0rgg3Wv/2USWtBRJCF9AzwRgha6QM50TmMCRw52227kiRBqiNf+93dkL6sckkWZx/L&#10;x5u/KddP/X6sFbZOaFtxTGMI/obn2Y1yM190IvcqdV03K2irz59lGbVqefrpp3/wiSeeoLRzCtXQ&#10;akGpFN7GxCJCdAMpZ1ta13aTvODf1fS7kT4dyohgZx2NA9ZHjGscUob0H2GbY+ed1tEgk1t9bU1z&#10;dL/eFdZ228O1tTUqW79gOmqMSb7hi1Zryomn7VaBCO0VaZqBcMcoC6sni1u5wI6fUD3z3eNdiFsa&#10;UqG9J9aaSASvn6FgRYDu7ZyPfLkC8U51W0M7/Dz4cwWyoZOmO+gS6RQIFTCMrqPRIgapaVqFrzJc&#10;FR9E2Zi2iSGJaNSNO6Th/fgX30LGbnm0AnfukavTxSNWv8Q7jROdqWDXuo5cdTzUoC92vR2wF0e8&#10;JU9gKndYnheCR8o3/4yUklJKCvZR4302ssW9J6899dVF/QRG7YHzXGGP8d0Jk4/MiRY77MQnMDLk&#10;FeLAOo+3IH1H/FWKEs8cj9ACEYcTP3WOxAk2TPj+2emV8PO5IimXjFyN0wZnBYvF64miN5BFMXr5&#10;QCwOz7bEU5pEcVU/gxCCiTyuOcRHRzypDhbAe5QIPp3hc62PtohWHaMw9J2xD0Ko4edHUOTxzzMx&#10;N69vN/r59T+bTWYgLMLsUC8e+Q+1eIZJcsg2LWNgW6bEkSaNAv3AyTrgammQsu0fHgRXht0FSsY0&#10;JmNWSaos4hkheNKWOJ1CZKjHKdFGcNM1O3NE1SAyB8ITRQqpglZTqXBteGcZJwmL0mBtQ6ojxHhC&#10;23iasmW2N2PzxDYOjZQeS8Cs67pcf03IeAYsw7XY2uApKYpiIIhe77jY/03PGj7meNA5g7qmHTLg&#10;pJSIbqqRJ1kwLSu77kGKodM65ut9zGWxn2Z3vkaEn/e2tUP6SNdjSdG7kUq8UnhzxEFLtAbDsSTf&#10;V6fTuhFb/4UY4PUdw41cLo/+fdxTvjex61Nl0iQbGNp5niN9BSwQQvzX6+vr982b5bl4lJnnW/us&#10;EEJvbW194PCaJ4qjAfcIvB05FMngWiEGt49ejtV3RE1jUV3gh03swANjxa2jsyv+q1K6fDQaRUKk&#10;tEVYlPr3muc5bu5u2EEdGej5mygl/EDwfDk8qKPjLl66Mr1Ip3V9h6eUpKor8lhz6623/uotd6z9&#10;SD5pSYVhM45Z87IjUwfMsrYLnG+ReXBCKaoydGo786Fo7S89Ra54cul48nf/ODhPSEsaB9pRURTY&#10;2YwklfiOVhTHMVJrpDGdQ6t/gR64TzS3RhDHaZc43vMmg861c4LIvuGLlrPSOisH7hBS4L3CC4Xr&#10;1ibPkaDXhVAPhARfVyRxTC0C2KfiCbbVuNKDcWjhiVRMlJSdGZkIeFXhaUzKgczwk20ubh+EZa/1&#10;1HXD3qhij4YDqTAuwrje/THENy1FQqtC9mHYNh0Z+oWvruNzIGWElCkimnP685/8q9/zPZP/fm17&#10;ijEVoyo7fmL6G2MaN+1SiY9l1h8/yT1+SMKwLxybA03/+DdYEMLJ1l2w3nXXVygWqsvQMK5GKBhV&#10;ZfeXY2D80JXsdT8J4OKKOFHEbo98tHN63z/3jn3s6dTvkEhF6QUKOTC+hQxbDCVVcMb0hCmwFUMH&#10;Y7Rk3kXWr3EGVztqL9DjnMPacO7024ozt7/3LpfcesmJht0WpNYwccBh93cJLA1CRtdRGTpZjbu+&#10;mPQdVHwdpvoSMpmus5I3uZ/rwJ8bFj7BC4Y1158Po4MDbs3r++fLL/3IO89efleqK2RbM0lzvFli&#10;/SGL5QHehWnf2bUJ0nkO958hyzKa+hZEsaDiSUxjGNmMU9kprumMHTui9lNiMWFUS24rc964N2M9&#10;L1hsOGbCk2RTLJ6Z0EREZFhkG65TbYOtdEtLLD1CNrSqIp5kzBctvm2I4pLc5ygyUnGStVQi3P7Z&#10;b/iitRqi2n+vVeB0NE314i+g8x16QZflAuS5KpB+4QUZVo4Hv/IVDi5aVOFRTlJVFYdrDYsYikRT&#10;1tDasHqrxHSkQhu4O6LX57XX2et2nYtQNE1FkkQ433D16tX7r127tp2PRzurvl5fj9v14/ObMaCP&#10;8dxeohN4KbaRUoqiCNOt06dPX/7gBz/4A7/+K3/w/37+YvG9QfiuXuhbft3n+WKcpbIsyfMcQVA/&#10;SCk5f/78b164cOFSkkTUTfOnwoy+lhPB6x//plyvY9jq8fukaYpzZX/en1lUC1y5pFJLsA0qKkE4&#10;4o6kXdc1yh8lVVtjiONo8IpP05RJPmW3Muzu7h6bsAeVQue2ohNiLZlM10O4hRJdMnuEa1qEkIMX&#10;vnOO2fyQNE1XpuZq0CNqrWk8q46t+Td80YqSuBDa0ViDqwt8UdMq3ZHfjgPx0nfp0K7rDlQa0npQ&#10;weHARQjTIqhRsQbXohKPyAJe1AKN95jU0cqWWe353P5VvjzdZO/UKWy+GQh74hqqsYxkhCtqtDGk&#10;aog7YiFDW7xm9hC2AeHQOvjQK6FWqAbQNgYhRvg6YV6Of2xx9YGfzc9/845SCve149DdsCi9IALq&#10;JkXs5XR5N+pEri9nUmq8C9vpJNa8613f/vkvf+m5jz/9xBe/V6mocwQ9/tpuJqtaLWqrW95+AbLW&#10;gvBMp9OH1tc3qZt9vtFvLzY5fLFFpb/Pc3YDYyYPpupSVEZb/1XslqSRQ5sZ1hdIWuIoxsYZ8zrh&#10;oN1EjkbYk3ehRxMuFSGPwJSb+HpBdjW4fTxbznn+yiyEDIsZpXTssMcf7C5Ilymz+DQiT7CXQwc3&#10;juKQPL12a0jzyTS5bhgXVzg/EjhziLcp2oNoBKOkA1tE8Jf3zuNoex6m+oYvWkIM2oYwqXCCRCZD&#10;zP3LwcK86PzljT/m5CBVhNYKKd2x1JNgSxxE1SdPnuTRhTzGVTImyFWqqiLXEZMsI48StA5A42Y2&#10;Iooi1t0GkXAoLYhiiVIheqnPV4yiCGclSkcsZp5FEQ7Zssuzi7/GySPXdybXXwTiJpPQV6vL6N0U&#10;jCmHdO21tbVn67omz3LaziTuRv7kN+qQry9cWRYwNTpfstY42rad9olCUfzyisYLjsvXqdO62fPc&#10;qEDfqNCNx+MQN29l23MQsywjtgrrwPqg3ZVRROxjDpcN+7MZh8sFhfU8tR/82driGlntiHY1ZeFY&#10;JIqLUpFs3RFw5aJkPp/zhS98iaqCeRJDFlPaRejChKQsLWvrwbQyiSDyFW84qfn+t91PrhSj0QhZ&#10;i85dOLiYTjfyF4SxSCntN3zR6nCtj3nv3xNFEdIJpJNDwQo8j45LI4MHe3hqhY12Q8QUOZEfgbEo&#10;WyJwSGcCI9yliDICI7CNpfWd0FFJRpOS++6a85ErS2gEufEoD28yC950+xrrI0M2ahG5QseHTCLJ&#10;OI1QeoZrDKq9JRTHqEBIi/emE852AK2ek45HeFEyLwu8OUcS7d63qZ6oFLd9/vKrdwhf8YXxYhfv&#10;y71oX+CNPvyin/JKpOxE3EpRlQ15Pt4RQgVdpVQBHO88zcJ8LdBV3MqkbbDLPv7GghzLOrQM+ZKE&#10;izXqpSXDmPQ6X7SvpTPmq9URv5xiW+59mVGymLb24g+miSfWW4jxmIPCM5+1PHH1ea7ULZcWLZcL&#10;w5Wl4GpbUYuwPZvGY+oDT7vc4GQ0YrsZYYlYpDFXk4hnopQkTsjrfZrpHFudxcaW2egOrLVsRs+R&#10;NB7nIkQkuJjdjY0tXtY0dodT6oAoneJnh8wOCoqyxfuYyYbDjuKOCS+R4R9fc5Luq1a0lFKWDn8i&#10;YmDZ1nU9TA+v3zpcPz0UnXVMz9vq9VhN02ClQGIxLbTGY4UOLO9IU1VLxuMxEDqfNMoR1rEx3uCt&#10;b30LsdjDiyWFr/CiYqQg1YKqDs6ZSSfn8KbE+Wa4SLzQHeN7gcFjnMXgGWcJbd3+g7Is35LnbpWd&#10;8GeyDbkZVvJqdRlpmrJYHpCkAfNIkjFZlu0kSYIU8tjw4kYX8s1SxI94QG0XCqJXP//2xZKaXqxY&#10;vJrv/dXotF6sy+o7rTz2PPXMwb27l5+nnV2lLEsuXT7k2tU5+23JvhfMfIwdbbFgnUZZRBrcJZbL&#10;JWt5TpTlTJxmEo/QagyJ45n5IdH6BNtxt9a31jndTQv307McHh6i2ytEHiIXIdEsl8suC7OhsQ15&#10;ngcfrSwLfvKx7RxQDzicLxhPx0gb/Mq8/Poc81dJe3iES0RxjJIaRLAZ7pNJjgLfw7+ED0JWX21j&#10;K0NkUrxRUDZoKZFJyEb0bRhfay9QTqJcMLJz2hIrS7RYY9ud4vTamGeXCctI0XjLU+2Mw2rGZrKH&#10;LGbEbUWKI1IS51tasYd3FpEFoBExR0sZEnVEhjchAiybjGnbEuOKAHj6AluUaL1+KapVSk719S5W&#10;x352A23bK8OybrgMDZ2MECF81rtgIpdOJePx+JJSCm/9i05Kb1ZMV+9n+9BPqTB+IBznTRscQV+w&#10;JvQuuIJviNvLXSxuVkQLcYLLs/zwf/vU1bc98dxllmZG0da0PsGLmHTckIiW1Cw5Ee+z5q9yMhHc&#10;cSIs9oVIOHnyJKkG1yxJqEljwafbCPfwjKcXNdZa7m1n/NC589x90pDnCdHaVfbLJXN7FtdO8AvL&#10;/tWUn3nSMnMNpbBgxtxy0hA1BaaYYSJBU46oUDSZxyU65HL7wNFyPjAD+kzIb+ii1Xnu2B6HoG6h&#10;dEPm24vdlssldWUwrUE2AlMHD+1Iy2FyuOps0K/sfsVfXknNyZMneeLha1gCSxsbHvvUuMMDIslI&#10;CWzbUFY1SZ6wPhlTlqrzOA+YShLnCFKqZfDCyiYxRTFDJ5rx2hrexVRh63Kpbdvs69ZqvQToe7MV&#10;/U87PVwul8FlVDTD5GgymVy21hrTNNqv5AGsYlo93+pG085jflKq+5xdGz73oEWMjDHESYy1zZ+o&#10;0/l6dVovB4i/WeFeTSrf3d29t2ka4jSmxTHK1xmNRkxGnpPrOSdzxZk8YeIaTiaCC1uCoihYEtxE&#10;q8UBpqoZRxMitY66dMjOzg5i7dzQMW9vbzMe1/gu3CTLMqJ4HeHWcanB1YqyfI7SNdgk+MiNRsmg&#10;O0yShNZENDZIhiZZhnQh49NYhetE/6+J7WG6fgLjBDpKgQIpNEhNHGusDXKDqglA7mQ0QYkV0Hx+&#10;hSkKUcYokWOjDEPMTI4wQhJNMoq6Jm5cp0qvMXikTpm7lkLn7DDmWmaYZRE+DsZkj/mMX7u64O4s&#10;Q89zNrItTKOIdNBiuVFEFDXcupwhxQIhDBpN3aZ4G2OtwirLrC3ITmywXz1KWcxI8yu0uef5+vc4&#10;uf7N5+DOx3rsridRXh9h/yfd9r2crZD1IJRGq86amp571Fk0vwT5VSKu69jEwMAHiKMU74PaP0kS&#10;6rCoVGmaHixbsz3YXq9ETfWTwFXTxhsFngYstGdgB9DfS0GSZztRFNG2xREptePxypc4fl9PikP/&#10;Xm+0UNxIHnZ9ERdCkMb7mL3P/+DZ/DJbzZNcODnmZL7GLZspiRRMJpo4bSjrsG1rfADqr82uhKJy&#10;2JJlGbpZMC8L0vw0ja94qqlYqBTXBuOCbbnHaLkkihYk8Yy4NKwrBe4ys8OaplrnZH2atr3KNM9o&#10;qFDScFJIIpHiIkPrC5pGkCYxu25JufBMkxwah0VifAhMGY0mu6+B7aEfOi2vjj7UXu2fZRmTNGgo&#10;lQyUg5DEErRmkRNEZCTRhLJR7O4eMisLZsuKunMAMAeLLnTTUFtD4Q27zRKnN7nqpjyzdYYoWh8E&#10;0EVR8Md//DxPPXJAvGzZyLZwJkKKkIpSrjmkLnmj9USqJE4EWZaRJ2uk8ZRET9Bac+JsjJfN0DFq&#10;rSFJ8EZ9aNX76+u9wv9pCt3xz+4lBizOIeTxTqlz86jAvODi/JNsT4d076NjGPFv2e1m3ab3nq2t&#10;rc898MADpP4Ut2wkZFawFmUI4zg8vERZlgglQrKVEiyXS5omuMP2qVb9ZzWbzWg8zOc1WZZRetmF&#10;yuZH+PHK51NVVTAZTFN2u2sypDY5tAgaQykdpruWjTGg1eA03OOaSiiUV/35Ub8GilaMktmBNQoR&#10;R/RpMf0HU1XVsG3TeU4+yoYDeLGzdR0nOd7kfPmZOb/6xefZz2/lWjXFpxOcc4xtRawA4XDSMVMj&#10;RCKQybVAP6gisihFmGmwwE0yluIAI5+D3LIXKYjByvWgZxQW4TZ5uNPOydYgDz3apWQkJComQ5E/&#10;VjHKGtY3RoySlO2tbabpJpGaPsWJ9ce0O7LIeUXF4hvm5l4Up3S+t24+asjiWBNFqup1li82sbzZ&#10;745Hf62Ed1ix4uMvj2yEkccnhl6+5orVasHq3/9aMc9PMfuhKHVIX5HYq7TzgoUImQhJFGyopZfY&#10;YkYajXHFgtg5YmEwsWRZL6kbTxRvkqZjtJ1wrd7BOUusaowx3J4bkvwqpSjQ0RqNiFFC0bbPUtsW&#10;8hN8td7nUEtGWqFayy2qJbNjalnTZJrpKGNkFGBYNDXetLh8gkPhkVgvMNbjhXptUB6SJClWJ0V9&#10;2xxY8Q1NYwcX0L6Qee9RSajaWZbhTYbWZVhZRqHzqURIPUkj8Kambc1gx5znIXJ8PB7jjKYsS5QI&#10;Xuz1YhEkBUKQZlmQDQmBEQFgt9huW9NpI33QFfarftDnWQ4PD7l6+TLJpQNc05ImEzbyM6yNL/yn&#10;tpxcvu+etz/4Yhfsn3Xn9afttG70OFEUEcfx3Dk36FtuRCp9JYX7lVIGXiud1Eu9V601trY/HXR+&#10;NdYU0LZEcRR4a7YY8gUO9g8YpZ5YKpI0D35YWgx5BHEcBw2hjTs3BoXSoQNeX19H6xpjuq28EAOk&#10;YYwhco6dnR1CCIZDes/6+jpra2tQVvR4tWk7LlYkh3CaHnfup7+vjU4LSJPRrukmfQIJSiGloixL&#10;pHJDhJi1Lca0tG1DHiecJ6adVaTNHkodciqSnB1rrqgxzrcoX9I2LVvJRTbiq4zzENNeyYwkXuOt&#10;BxFbG5vMlONLsx3+zcEBXiQUeUuUpvz527Z43bQi99dCHBg1ZeGIly1NY0HNaX0A3Relo2wEy1aw&#10;aBzzBkrt2FMlKt2gSiJmIudATIg935/64qNvcO7B60/em1mifEPexHXuFL7revzqBXZEVxE44jgi&#10;TtSB9x7nOw9+L4avY1LMztan53C9wOaYFs+Rh3+wyCfyUuDcjdhYx51F/TdQsXo5A4LrbyU7t7b1&#10;NWo/R2uIVI6MLbiY0jiMHZHlGxBL2lJR52NEmtLoBbu7S9aiBCXWoIhpmoyqcpimZK/KUAl4vySO&#10;FWfWDom0pZCOOvUYG+AaIacsvWVpNviqyTF5RKEkZ9qCO/MxY5Gw3wqaKOMwilnzbfiAbHAHliLG&#10;okMOpIgQQhHHSfnaKFppOp/VR+khq+BrmA51oKxQw8qR5zlJKmlVNARgJIlmMpnwTFljpERGko2N&#10;Db7lDae4+4RjpKrAIpYZkR5z4dEDcAl1HjO7usOv/cHDYCxxPgqM3elJzp3bJm7DfrskAp+wZhXO&#10;CYx3WKE7c0GF8TEN8VC0FqblyuGMuTXsLVv2lo7DMrg+Xr58+QF7hz1KB/ozmmD9aYD+l9ML9Q4U&#10;vTtCFEUkSbJ4MX7YS3VZ1zPGnXfDOSOlbIdu5bWyy/4T3rIswxfB4yqL1hjpBlEbqnnb2ZVHA17V&#10;Jxz1vlf973ofO2/DdTQvy24oEvCs8XhMloGUBVoe4bDWWnw34a/69Ot8MkwLx+Nxt0tqiEZR12HL&#10;PhMCU9dkef6CxTmO4+I1UbSiOD8wzuJ75rsKB2ZtbY2ymlPVS5z1OARaS0xbU7WKpY0AxUhaGtNQ&#10;S0Wyts7sMArykaJkFGvu28h580aJ2nsecSgwbVgp9tWSOvKMslOc3oxZW1fUZhPXjjB1TfHcnHZ7&#10;RMPlwGtBk8ab3F2exnvPU+apMPVDIq1FiMAb2ooMLS0ySxEbI9J0E1ROWcHufsnu7i7L+o/eY+0P&#10;vyjB8Rsf27rOD6yncPQ4Vl+sOtsRiSeOIuJYLwar7BXL6xvhWC+G7xx1pG4Iye2L1r8Nt5ca0ojD&#10;w3vN7mV8s4OJ9zBJSyQkSnniuEXFHqcr6ibYBzVNi+w4bVqnZI3HVg1NCaN0wngy4uq1OY1QtM6B&#10;l4zTNXI9I/IlcVwiHQgszlioC9bTlGespjIW7RcIKTgp59yuYaITChexlALTGJIi2DonyQSRJPjO&#10;4mkYLAhJFKfz10TRUkrZo3y9I6b43t4eUh2pwev66A3GcYyIs45hW4ZKn6acPDlGPe+GBJCQjCtY&#10;5iVRWTIajYLFbJdkksQqKN6tYm1tjf2Z5mAWnAlmsx28z4nisCrVJqxaZVmGvMWp6uQicgjekFIS&#10;q/B6rVN4KTk8PMT4kjiZcubMGc6fP8+sML+wykd6LQDBr7TV6q2Te8wCwTA9vFGRur6IvWSnd91W&#10;WgTzwvbfxq7qRsdjlTJhrQ04lVQ4KzsX0JZk6EAFrQn8Kd/6zmAzdPlRpIZJ4t7eHk0zJtIpprHB&#10;DVYemWb2GJS1FtHpP1mErIe2VQM2lmVZd11Z4jhMH+O43021tE1DOh5jrQiJ22Go9pXXSKdl2Zi8&#10;5SNPF4//f+ftl8iTBhPt4GxFEp9EI2iqOZUzSC1IdUQhG2q3QLgA6umyQeCYzAveHJ/mX2aXabTE&#10;C8e8bVk8HWM2tvCbJ1gWFcglcaqJ6hZbzkljwfl4yn1JzB/Onmd7tE3b7vOMOWAZ3UJsxuTOciJJ&#10;sMslz/ovk2/k6NF2ABBNg/E2zEESQRIHf62iKmmbOUkCqdCouCTVS5wAKaoPjP2nPu7dN/06Zgvr&#10;JW3c8bTkISpSiCZBHeHVeNliBRgRiqgSi6Pq4ftkGD1Uk6OTvAO3ey1ql8dnfXpDiKovwhJ94+ld&#10;5zflo97TPelOh94XzSGExbuGNMkoyxiBIoomLOYNm1trX21NiVCjFQtsMaQcebpEpe51BO3hUfAF&#10;eJQKbqxKa7SK0FLTtHOUsq1tixD62znU4kMe5eC8373R4JopcW0TLJo7+5ZIJwihUTLADsaF4+aU&#10;ByxOdo66LvihpbGkLEuyNFjk4Jpu9B8oO6YNi5PqfMC8C/bDtiNnSC9RLiSUh46jk4fpLpCF4QRA&#10;OY0QGunAm8d/xNpnkVag/BjnPUY0GLvoIsBSFodLGhPE1Ep7ZGWYakfrDGmSUlqDSkt2Zo9hk9fz&#10;OX0KL0bUxnPKPs4bxQHTM9s899wBtTrDJJ0waq6glcOuTbDZNs8f7LOIa2pzHi9jjL5CuiXI1SVq&#10;dYBrxzTLmh0VqEeJzrHGohxEtsUngoPFM7TLb/1kntz/ha9l0ZKv0hJCnucHUsqf61fYng8Sx3E/&#10;bRq6rf7iMcYcW9H7vbTWmjRNB1/xPqm6v39/n57MubrS911Y/1iLxYL9/f1jK02SJIM3UO9sOnBQ&#10;uvu0Xa7bbDZDKRV80buuryiK3u3z3p5Yer0lzKs1ObxeQX+jTuhG/ufXe5xd//vV9776ONdrQ3vy&#10;6Orn2uXf7ayqHW4m4bkZM//6Lq1n0a92ri9ni7h6/74ryLJsSH7uP6v+/V6vf139We9L34u14zge&#10;zoX+c+7dPHtC7Sue1r7YVrFXeHSvqXcK1VoznU5ZX18nSZJBS3j9+5tOQxR90zRYa4dzfG1tDSHC&#10;ND6KjnJCV58rODfY4Zzp8bO6rgcMq88WSJKELMsYjUaDtnQIo1EqJMG8FraH49G0kCKbC58iZfCU&#10;TmTEbHZAJCSeIANRkcb7LljBi+A0KcCgaJxFy5Z11XIhWfKVmaFJJnjhebbco2pyxukcpEAJCyIU&#10;JrzqkmoW3DIZsyEET3emf7M65rmZ487NMdbuYmxJpjUyDkVRujBC9kojW4uyHhqDdYZ6WaAAX7dI&#10;ZRnpYLsjHAhjiL2nbZbrWVqiZBu2krYH5eV1U7T+/y6sFMKFtBe30Z3E9lir1H9/VHgU3qmuI1px&#10;+ZX18e+HC6BjnA+uQcexK9uluQTtmA6mh86uTApN39LQOjuA8dZaYq2ZTteeFcLfcEp2I+vnlyri&#10;qzFxr6QASBWmkzpJQ9FyFuU9TRsK2KSzWqnaYLQntUdFnv6wCtPivAnJz0rR1IGK44XGGkccT2ma&#10;Btld4I1tQ9yWVOG53c1CXrska++7LtoPu/Ehfdp7BPW2FA4lIY40WZIilULIYMFUW49DIqQOTaep&#10;McaihEdIRSSD57uQijSZUJmEZdNgTY0UKZE2nNjewFGQ5jlNrDtTu7BwWR/hZMzVw0vUXpBoj/cN&#10;65OEPI6gCoWdDvx3TdtBQJ3p4KgzATQCb3PiOJ2jvrbc4FePoRfHKKWavsPpV+nRaESapiRJ0msU&#10;h+rce5Ovdl79ijidTo91XstlcGVY7SCMOWJk9x3Z2trakUdTd9EfHBwMq3Jd10MH2K8wvQNjn2Bc&#10;VdWweqVpuBiqqiKKItI0He4jpaSu6/H1LOOXw9V5JZjUzf3fX3qVP3JiFTfsqF6YrH38+77T6h+n&#10;//dkMrl4/WPdTAP5UsLp64NPXikQ358HfSffd2xZlrFYLKjrejgWfQfTf4a99Kg/J/tOvKfo9NrA&#10;3utq9fxe3Sm8EkB+9bj059rqrmK1E87zHGMMs9mM+Xwe/N5Xft9P3UOaezWcq1JKmqYZriVjzLHj&#10;c/1nP5vNhs7TOcd0Oh388Prn6r3kkyTpPfyH19J3f0mSfE3xrFdxexiatjjeeL5tRnjSLllGoSIZ&#10;UqSFw3U+5z2AHgDBBu8dtVIYG5F6QyKu8Lq0ZcMdYslwImfHbfJcpZE+Ct5LogZfgg/cEGManNzj&#10;lGq4LXY0SBokB2KbJ5cCZgmaGHyL1cFWVpPQLBbYskQ2FukCC1l5SNDkKkG2nsgptJBgHKYoaBYL&#10;fFWhrMObw9u93z8nWQScSfijydvNEEDBMX3f8QvagWgR0oBocb7uJmsmcJq8JbhTReHrJlvHo0LR&#10;fUmPUCCV677o5DmBeY4I+KEXBqRFyH6C6MJzqhDT1j92mqYHzrf4fvDSAfZ9JyGFQHaJ3eL6DmPl&#10;38fE00cXx8suWkJ6pFS0xtK0BuMUjgihUowLOQU6TkmznDhJcQKMCzmMSToijj1pKkJeZFMHi+/G&#10;Y42kqRWSMVpsovUWMEXJdeJ4ihMpqDh8jp1jifASfz13zPf+ceHzll6CswjRIGioy2t3mnqGNQtM&#10;U1AUc8qypGkMxrhhy1qbtrNF1ngpcWg8mmLZ0jYgiClqx2EjWNSOLJN4XwX30UxS2xonHQiD8w0G&#10;i8HSCsHCaPYbj4tGpL4icSWbo5jYN4O2NZwOPsTpIZE4ItUtalJgnaKtp4xGW099rWkqr16nZS1r&#10;a2tX+u6pX42apqGua5qmGVaU3oa5X/VWcaC+Q1lfXyfLsmM4x8HBwbDS9XvyVWym//vpdDqsGP2+&#10;vyiKYYrS+2s3TRMSfvupTeexnWVZ0ER26cerGFfbtqytrQ0cFufc3+zdVG+Ebf1ppnsv5lP1SrqQ&#10;vkN4KZuYG3VaN6JwdJ3por+g/iQk2pu9llfaafXusn2n1HcA0+l0wHO01sNx6DGZ3oW1x4QgsNM3&#10;NjYG7GY8HpMkCUmSDF1XlzbDcrl8SbzxpegP/TFIkoQ8z4cC1eNV/TncOzKsra0FP/0ug7B/LVEU&#10;kec5aZpSluVRyEiH8faP03dy/c6gP2dDkTxy8VAqTOH7c2Z1Z9N5wAe31G43sor3ra+vP8+rkLz+&#10;tce0hMU5wcb63R+/tDOhbT2RTjDOMpqMMHVDa8KbUv7IY8sYQ2wNQtVIMcZGjsg1eBbckUfcmlie&#10;bjTeeA7STZ4+gLIW5KoE0RArED4miqH0M7QWqHqH18WaOJF439LolKuc4eBAs3k6xrfXqNsKUUmc&#10;FUzW14aCqoVEaoVEDB+yEArvLaZq8F4R5xnjcY7FsFweouIF+CsPeLe+UCI+iLzCeA8vAMLdDdYL&#10;h5ezYaoUTur+/6qDlNTKRR46U2iOfnYs6FZ1MWF6wMEENkzufB9A644Vmv41+iED3PbjMHy3pgqh&#10;cI5wLgqJxRInepFlyUG9YP2litLNit/1W97+IukF0y9wOr3BrWkaIp3ivWCUrzM7XHLx4tN5HCVF&#10;0zR5d3FGXhKNRqOd6XQahjVKIqVDRAFzFdLQlC1Xi33+99/47f/bfNbc6W0cLUtzpq7sNlK1VVVt&#10;y9gWbVtOa7Oc3vv6u/7hX/gLP/BfKAee4xbTvp8idvKxo+a7DR2590jfkujlnVEeYAhvPFUV4VwT&#10;XFKiBJQa8KcoirAOjNc4Z3AIlByhVULVCOIk51pRUYgR0hTEOE6saVI5x2tofBsyFqVDELZ+VkXs&#10;1HDVrwOeuD0INjaZIG5n1G1Ic9feIghDGK01SRQIsRWG2hm82MCa06xvnnn4BS6436hAvBCCyWSy&#10;65z7hDHmnXEULvyiKLBN27mCguoin3p862b2JVmWkWUZ0sgB61osZrRtSq95E50uUWuNaELn1TjX&#10;rVpuSMdtmpbDwwpr11Y6OzWson2BwnVcFWNXVhk98MW8D6vtfD4H5Vcnav/aWruBPkonfrWIpfI6&#10;vyo4Pv1axdPECyZzciXtiIGHtoqfDIVDcDwncPj50XTP2uOfX5ZlB4dLsb5apG6kP7yZQeDq73tP&#10;fufdKzp2/YSs7wC+9KUvve2Xfumf/VFdhQ6k7wZQou+kDu+9995/+M1v/ZafvOeee4q2Dtyznl2+&#10;XBZ88Ytf/M+fevLSNi5B6oyqNIjOWTWbaJqmQEaOC7ef2z5emF+eh9n1RVd3+QgevdIJdaaaScJ8&#10;XlJ3mGqvJZRSBrff7jH2FzO2T55lPp93crmwQ+g7M631kSGnECh5dJ+maYYELAtDN9rpCI9Y+MaE&#10;YF5rsW3XBebx8DhCiK+Mx+NdxGugaBlr0HLEeHRLYeq1Kx6BdQ1CS3QkiZME04Ipa6x1xHFCtSyI&#10;taS1LUrGLOc1pnUcVLuBWnBwkTs3PL9zbZ9plmG843mxzbW5IZ8YhJhTNQ0ag44itBa0bcVGtMRJ&#10;yVm94JlKYtIxS2N4drbP3SZHxBlULV5IyqZkvlcNY/JIBUqDxxMlcWcb3YbC1k2ApNIs6gUeWFtb&#10;I80a9g8vkiUnb4/Uyc/XbR0mpD0nqY8760/oHioSvU9UF3YpNMXSMh6tI8loGsuVy7uU5UzHcWxG&#10;44i16Yg0UxhTUTcFCIPCE0cxVWVQSrPo+G6LRcVyUWkhFM5KLYQyVVWtr62t7Zw6dWqIlCrKXZxv&#10;mE7WWCwOUVriMSjZFy6HtZ440qg4BI80bUU2zvDKVNbKYwD39ZSP1W3zqph+tShJKYdp1GrxC7Y4&#10;q0XhBoMGPHVVkmdjvNNEeu3wYNeQjzdpGjcEcxTL4M117fK16ZOPLv7zP/g3j/3n73//+//yd33X&#10;PT/fCINSEh2lRFogRcIoX8fbGMSIUZZQN6abnAZ3Wy9b6spuB1zRHGkqhRukm0JohO8LROhy8AYt&#10;HVpBPTtAMqduatqDGVpYvHCoKEZFktY6rl252pFuNSqS2G6bG8c51WKJbQSjfMJ2OqZyksvziKWv&#10;iXUA7DcyQcqSqjF4L1DeYdoGqwIu6nzCldmCmUlJsgSWe1xIW05FNaptqI1jsjZiXlYkOkJohXSO&#10;STc1XGBAx7jmDG093s3Xzs+RrwHKw7Cya81oNDpo2z2yVLyASxPoCd1JrhRSRdS2GvbRURQRu3Aw&#10;sihjMlEDlqBE2E4uFotjHKIhjV4cbeniOGYymcBieQzXqqqKUaZwwqB1cCo9qJYDl0z4PodRDXv0&#10;yWRCHMc0pnNl7fhhputWRMfvWU3K1t1KaIwJhv8vclsul5w+fZorl3c4feo29veWfOZTn3rHZz7z&#10;+Z+4emXvvqIoTjRNM17fyJ983b13feT+N937T173ujsfm6zlVPUCKUSw2pHhNWxsjPnob/7Oez78&#10;4X/9S1ollXNcMC3EcYpz7tkoiqqtra2v3nXXXb/+1re+9WfuuPMMiIjd3V3W1kaY7vMYj8fMZjNi&#10;HR3jUsHgp0UUReWwnXyZU7MXbB9Fv12UL4rjvdzzUCnVrnancRwcD1SfJiMVUsQ0TcM/+kf/6H9x&#10;7juj973/z/1DY9rB4y2O40Nr7baWkmVRonVXNJTCWoPH0ZpmyPfz1ykGjr/HVYzzOOZprc3bukY6&#10;QxSpY6GvbdvSO5kaY2iNpSgKfJdyfj3HrXWW2jFMx3t8bzwOkz7ljiaB4fgcdbqrk3bf4Xn9a+iv&#10;qyEF3h3PcuhP76ZpGI1GO10Kyjd+0ZJSgpUgYzbWb/3C/uE11iY5iILG1vjW4NqQrKM8OGeR3iCV&#10;x1uDt4ZESSIR4aMIoohUSc4ZOBdf5Vo1wkRrFMLz1EJyp9tEs0+kFK13SBxSa2zV4E3JeDzj9Wvw&#10;+PMzjMuQQvJ4K3jTMibbXkPYQ7yCOInBVngtaXEgJDKOsHVDW4ctqdQKoSSuNbQmdCBxHIP0tG1N&#10;Yg5IohgtinPWV5+XXiFE0nUaAQ8SgPAiYH+rSchecfrEvTz/zBVObN/DE49c4xf/8b/4Z5//7Fd+&#10;JE0maJ0SRVt4a9m5XD3w7FN//MAnP/Hwf/Zt3/a2v/Nd3/0d/+35W8/Rmks4Z0mTlMW8YjIdUyzN&#10;9pVLB6c3Nk7gnaYqW4SokFKeE9Kxc+3Zux595Pn3f/pTX/lP3v3ub/7b3/t93/VPsnyDsq5IkwgI&#10;wSRKKbyQSBWwNmd7GgREkSJJxcGfZOS/uv3rgeajrbBECPGygXgJgbPnAuM+0tmh1il9mGhRLBiP&#10;xxweHlBVFSc2T3J4sMQayXS0yS//69/72c2tsw9+8zd/0yfjJKb2CyyWa3vXyBLDKN+kbSyxjqnr&#10;GmcrEDWWCmOrHOsQnU+6lwZcH4wS3E68ANcVNO0Df04KE6bYdv/eJLGBr+gtbXs0LPBaYb1gYzI5&#10;otgIj5SCKImIgMZLDAIrJAaHFbArM5SuEG1JknpOJRbtJa7rYpU1RF4gkAgXYa1ir3RUpEiRkQvL&#10;2aRkwx9StTU6yTBIhLQI6fFSdNNmER5TSCBisciYrt/7u4j0ay6HenU6rZXlZXNz8+KVa0d75yiO&#10;sS5w8KQHYRWr9sS+CVVbq46x7MKKpqKI8ThlfV2yc8UMW4qDgwOMWUPHxwHc3iPIOUeWxmxsjJBy&#10;NqwsdV2zWCzChGRl2zIej4dpoorCqtSWFcYYRqPRwH1p2sCE7mUlfWdVVRVOhWmKTjp/JOfw4uXh&#10;Mjs7O5w4cYJnnn6Gn/77/79PPXvx2ls3N0+gVcbh4ZIoiqjrmjTTnD59mr2DS+u/8iu/8nd3966+&#10;/oc+8P1/5dz59Bib2hjDeDy+vLm5iRASY303SdMDSVIIQVmWXL58+d4Pf/jDv6QjUX3fe7/jI2EK&#10;G1bXuq6GaZaUqvMYc0O3oJQiTdMDWNy0i3oxbOooxr7D/zhyMH0lE7nVbl4q0FoXPRfJWst0Ov2t&#10;zc3Ni5PJeHJ4eHhqf39/IkX85jwPWrpFWfIrv/Irv3PPPXeMTpzcpG0kb3/72/+Le+6+//5xvn3p&#10;8qX99/zev/nkBxeLBXme8+fe996/edfd53+pdct8fTN7aDXDoH8fx96j4IYeY12GZz7Smlh2yVOu&#10;xLkuiUqHbr3sHBv6CXDc2Wr3yow03eyuG0tdVTSNQSqJM66bpMady4q7YT5mj9E6t7bKwRv4XHGX&#10;+jNw9jp8bEhg795nVVXcub395NfDleNV2nw6vA1d4Xhy5ivO57TGEkctnhovPB6H9wpvjyYrAJHQ&#10;uMaiU4sUklkctjlSOJK45cJ4yaVLCw5FjheOK1XKbjXiVJqCF1gMAo+QMUo4rGyxesbZVHErBzzR&#10;bqC15kDlPF1K7m3HSDWjMUuUk+R5YDy3dUNdVUgUkYrx2oPzmI4B7PAoKRDe4m2LjiJUHHGwmGOV&#10;R5Y75+K42k6izZ2FabEIlIqOdk/CheMkVqaJPiOWU5Yzyc/+T//r7z3/3O5b19fXKYslpZszWZty&#10;cHCV8XhM21bs7RVk2TpJtMbjj1z7/l/4ud/4zf/z//X93zcaTSgLR6THCGK807oqLc6FsXnlK1ob&#10;VnHdW+VGgiRN8DblV3/5Y/8gy0YH3/8D7/nYwex5nDdkSRqAVy+CRhCNF00H6DsQljSLdobE8O5r&#10;ddz3cvDoGw2aXpZg2ksQJiQq4TutYI6WulUCnK3BNfzA+37g77z1rQ98bDwKW+BPf/LTH/jC5//4&#10;/Q8/9PB7trZOXoiyMY8+fiX/0h8/9IPvfNc3/2rrSt79ne/4V5PR2r9yJuILn//qr37q05/4oF2U&#10;tG3N3Xed+fkH3nLPpdoeBJoMITg4aELdqvgTWCEdi3BwJC2SFuPKyLvizLKaI5KMJMmI0xihBDqK&#10;aF2LMQ5bloPCwXuQWqEEWGOJkEQ6Hrqt/fmc3SYQoCWCrZFjM2lRTmCQ4f5eEruOJIzCOMGysjiR&#10;0rqIEQ0nck1qZhSuQepg4mmH/yKU0jjRdppKQdNKrJ18cnP93t8dzNG+hsayr9pD99SM8Xi8k6bp&#10;v+jZwj3npMeI3HUcjlVG72rl7vfZ6+vrK3hK4JQcHh4e0831v+snkm0bkl3W19eH51RKMZvNBmZ7&#10;z1NpmmZYRYKbxHIYL/fM4r6z6lefniOzuqJWVfXT/T5/NeDhpW5RFPFP/+k//duPPvrou6fT6fD3&#10;SZJw+fJlNjY2Lsdx/Gxd1xRFMayQh4eHp5944onv/b3f+71/L+QRJgMPTkppeq5bzzsbjUZsbm4G&#10;8L0oOhwseCYtFovt3/iN3/gfLl26dIz3dj0wvqo/7Fbky6+Ed/YKOFzRy+V+Xf85HPPiChyo+alT&#10;p5BScv78ef7SX/pLH/mJn/iJv/LmN7/5X1trP9FPyH77t3/7FxeLxTApWzkX2t59pMvz3O5xoyzL&#10;bsgzu9FW+CYWNf+s7/LLshy0k6uPNZlMGI1GIbxiRW/bT9irqgpuJUoNW/p+d9Ez16/XjvbP2f9t&#10;0zTddDzgs72iZDWw5EaDlP51dOfffDqdzl/uYvVn3ml5jojXOtvYzfPNi8ZewnlPpCVSCqwE6wOf&#10;KxISrTSy433UdQ2mRghHmYWTRhpDLA3nN1Kmes6hCHyjwgien8G9OsVWJUrRsbI1UoCLSpbtIevJ&#10;klunMZ+/ViPaFhfHXKwty7nlxHZK1R7gvKGql0grw2tKsuBU0BiE92CDKWEsFaIrhk3TopGgLHXT&#10;kMYRNvI0laFty1SnHagpBN66QYPouwMkpDjaUgvBY489lX7iE5/4G+vrY4xdsiz2UNqb17/p/p97&#10;xzt+4O9ubm4+JkXExWcuv+MPfv+zf+MrX370A85ETCYbRFHEb//W7/+d226952Pf+q1vv9zWS5RM&#10;kDI2bdtSliU6ivj+H3wvb/3WbyaKIvH0M49NvvjFL/7lL3/1j//iww8//K2bo7tYn57m2tXnX//R&#10;3/zYT7z/h97zM1mWsSxmJEmCN8GT6cgvCaxzxFoymY4v3mxb+EoItseoErzMYiVAdeec6gBkKSxS&#10;ik5NUCOVZTF/7qRUB2Tjmqo6ZLnbcsc92/yV/+gH/i//3d/9ex8+LEfko5hHH39s+viTj9z/LW99&#10;/YNFUWBsST7Oycd+B7nEGI9QnrrZnSpVsix2u+3aWngtwiFE2B567/EyZEW+gLjrPEIYBDaXsiEb&#10;Z9impagLpA0UFWTgCkoVEccdMdY5RGUxrsE6T1MWZFkIYm29Jx2PKNsmTPJkEHtPRppItlAF2kev&#10;6nCNw1QtOMnMFpR1A1GKA8YqYpIqaCoib7sEcIvuCpUl4Fo9NQahMFaQJ6cfFunG0YT8NcGIP9JV&#10;kGXZvO+ceg5IDyb2PlZlWbJYLI5N3W7E7em7hSHvsJsErq74q3v1fmrXa676v+mL42r31HdGZdeC&#10;b21tdVuxttdRBSJdx+fq/2Z1H9/r1PrnXdWwuZfBDP6VX/mVf2CMSaMo6le5gw9+8IM/8GM/9mMf&#10;+rZv+7bH7rzzTs6ePct3f/d3/+Ff+2t/7Yff/e53/7dKBRvrrlu88LnPfe6v7u7urnabpn/+tm05&#10;c+bM5pkzp0+ORiN93333zT/0oQ/90x//8R9/2wMPPPCrSqmqaRqyLNOf/exnf2K5XB47lquTuNXu&#10;ptPF7byap85Kdxe9Epb9zegU3Tmi+g697yJ2dna44447+P7v//7/bj6fP9jr8r761a/+RH/uKKV6&#10;0nHUd9mj0YiyLM/0rzXP8xtOSF/q+9XzfFWTG8dxcPPtzrVVTeKNJqtJkoTU527n0OssewrP5ubm&#10;sZ3CqitK/xoWi8Ww21h1cej/ZtXVYhVbW6W3dEqSBUM61WtCxpMgky5vz5/h5Olv/4eVNxgzRYtb&#10;0fYceSxYn2jW1iBKLUJPiJITGA9JPmJhS1yi2TQR6axlTStUsyS3O9yynkNpSJyiXFvns4VksTAQ&#10;pyytp9WCky5mbCWtkzCeUDb7bKxZzsZXGIslxXKJlevsX805XKyj1ybUSmJtjUo9lS2Y2wWlKzC6&#10;JZ1mWO1YNAWzasFhsaDFESUxjWkpiiIkaM8OsbvXaOovocQT749sDBaMEwG0j5fU6hArJOgUT4t1&#10;NVm8wcNffvb0Ew8984FRNMVUNa4pd3703/nhH/72d7z7o3mUM9+bU873EH5GWT7G5tY+//5ffNd/&#10;+Z73vP6/nu1folrusigqPvv5L/71a7u7qFhi/A6oHZJ4ghQJqcqpF+2Ztn3mmpSXjRIHHO4/ce32&#10;2zT/8Yd+8H1bJ+IvLZdzhJuyc1nc/8XPPf69cZwGpr6aI2S3MDhNpHMQBqmCHnE6nTzrfDMU6rCt&#10;pKNF6I4I2/tq9dpCcaRnxKGlAiuRUgfWvQWtosIh8Cvba+cFDjt8eeEwUmJlxrIROO1p5AKZLHCi&#10;xfmcopQYs57U5TqxnmKNxwtDmkfs7F/hre94yyduPbf1oDNzImKef3L2nuJAE7OONwotUtI0bYM9&#10;eE5RgGnT3PsEEQka16ApUa7BuJTWjmhDM0VsJYn3KGrK6gAfjajkiMKuEfkzaPPUB1PzKcbkUIK0&#10;4b02pmJZzpmXh8gYhIiQVmEKR0TQz0bEJMmIw4MlzXKfzDueiFo+GU2QIibSGcl8yV3aI9hBRgtk&#10;NMfFM+a24sA4MhmTqxG7/gSHTJm6HdLyOd6QXOGk3eHqTCBHm9i2Ym2csVZPmVRruLU1zDglyRxe&#10;FNT1FuXsDZw7+02/CnoIVnpNMOJDZR5wrd2qqnZ9Nt5anayECYY8xl3pNVZGdC4PcXSMG5JkCevr&#10;68hLnbLeGuraUBQVcZfl5p3tlP6h06hdO6yEURRRL2pkNKJtWxYLS9umyE75H8BpjRBB6S6cYH08&#10;IUuzgWi6ilGtaiZDN9lpId2RlktKiem5NISuRHhxzMOpqiqeeOKJ73XOjQOgaXjdvXf9+rd927d9&#10;LMsymjbgFEpEKA1NW3XarhN853d+509Kv6WNMWm+YZ5UShnnHPP5nM3thCRJ9ldfo7U2HV6vEwMe&#10;s7Gxwbve9a6//S/+2a//St+NPvbYY9+/WLzpo32KkvbpDQNfu1V5Lrtt0M20hP2xu5mvlh8Q/GP4&#10;T/tK9Hw9567XIY7HY4qi6n+msiyLhSybRecUEpxHFEYpzp8//6UrV6580HvP7u7uvYvFgjTVxzr5&#10;VQ+upmmmr8Tva3Va2NtJw1Gy9OHyMLzuJPCx6s7MsO9o2rYdAGNrLa1pENaBdUFitjLJ7l0dVju4&#10;FU5Yp2sUOHckF1vldXUqh2Dy1+l057OgsaQ+UrAMnK0jztkXtre3n2LVtPEbH9OyAyETIB9vF8q9&#10;8bes3f1RoxrgAGENzhqs8+Gg+a4d1QH8a/G0dU0cK5SWWFcEfMPVbE9jIspQwYXBGMV+kbK1meIp&#10;UIWlrAO/RcYxojRgDRsjODONuLg7R2RblM7xrHE8YBVx6ZAywiqJUpo0UszqGdZ4kBLjHVGa0JTB&#10;ZQFnh6izXvpQVVXwW4gitHO0TbFu3SFKT/Cu2+Zaie6oA+EDVugoYnFQ8NCXH/oRZGBMJ3Hy7Dd/&#10;6/1/b7KesLt7bdjSShU4Xta7jvpQ8ro33sKZs7f8rSiKaPyCJEkGyZKOPciW1izROkVIiZDO9DYj&#10;1gaXUeckUZTxznd906/+7sd+/yuzw+YN3nuefuryuw4PKk6P026REXghwqSuGw314+44yhdSSqxb&#10;3fJwjLj4Qq3h9QA/g+xJdsTEHkwXK6lAN8W2TNwJmEuKouBgr53iEhbzQFE42Cv/6YNfemTk3E6y&#10;sZXMNzbHNDV468mzCXfffffHP/e5zyEFHB4eslgs8hMnNgqtJd67Afx23UJY1/XUe7Xy/iw3zY5c&#10;Ld4+DKS0BO8s1tS5NfWwECqt8N4RJRnj8ZiyLVkul7RtTUQ3HFnx7tJJTCJS6mVJiqJuRxRVgtYx&#10;IJmOPKPEASmxt6hG4huwy5bYCFycIcU6u7Ong+uFNcRSMMpjTN2QxzHWGtJRGEDEPbivPN6UNC04&#10;JyibEV5NrySnbrtIFdjxvBaAeOccSqhOmxbO3FtuueXBvWsXf3R6YkxMDq7CaYNpJd5J8HGXGF0P&#10;2EnbtujOGdOa0LHUxrC2tkGSBPJcX+1nszlCjHDOH/PmEkmgTGDDxXLixAnU0wWyw7TKsjo2bezj&#10;2PNRymg0oqnazgHChETfttPo4W7qBKq1JvYxpbVZ27bDUQ3M+VBMXJ+e4hkcVS9duvTW3oL41KlT&#10;Dz7wwAOf3t3dHXA0ay3GNoAY3DjLsmRhWrBrgeTasfh7b6iyNMP0sC9Uxpi0P8bW9b5iAS/Z2DjL&#10;61//+n/68d/7zN/23lOW/sTBwUG6cWJSKaXAHHd3EPKoQ07T9EBrjbMvlO9cD8Lf3CRQvCjG9VK9&#10;TO/M8fkvfuH+D3/4w59tqiiaHdTh2AAf//jH+cxn/2hZ15e+8D3f986f+tH/4w//nNaa1oa0m9On&#10;Tz+8yllaLBa3xnH8kLX1UEjDtrfp+VHbr3RSKvog2pXi7ZyLtNbYppuo2y4dp5tqr4jHoTvv3Qpu&#10;J6Uc+JF9XkLg4QXXhfF4PKReDdrRzrIZr4dcz+CjJQf1QJ7n4TrME4ytKZtgnqg673jnGMJ7tdYs&#10;95dMp9MrSDlstb7WIUqvTi/XuVx61Tt0Jtx6y3v+x/299d+a19dYtodUraFuDE1TUdcVRbVkWS6w&#10;RuCdCgQ7Y5HGBAEpDik9Who21yQn1xpUWyGswDWOZw81ZR2hfUuGxWlN5RzeSVKdkQiPKi9zaioZ&#10;R3OW3rFwlms24kqbENcQVT5s6xpL21riOBSufuTdbzmVkgglMc5S1yVVVdA0Fc4Fh1OPI4klkTKp&#10;4sr9EQ2RdwgPSqY4q3DdeuxdCC042J9vV2W7ruMU6wVnzp/6w7XNDCOWRLnD0FCbFk9MWQnKMkLI&#10;MSpOUAlEowor50gJi8UMcEgJbVuSZVElpMOYKugU6+XEmGYI7Qhe6gK8xLgD7r73xL/0PiQR1ZW7&#10;sHOler30E7zJEUJ3OJYdvM+8dzgHSby+iHRSrWJUqyDv8e1TH0MmWPURu5EdzvWWyC8KSYgxkhHL&#10;uTlz8emr0bWrBwhitMqQImFtsoVSEVrHb67rNk+SFGsdWqc4K8nz/EAI8Yn++Q4PD+8V0g3gc1e0&#10;2r5Y1HW9DYFr6CwoVOciGr6ChlJgu6/BQBGP8A6JAV8iRXkmjaGxLShBnEaoSFKUC/b2d6iLJYlW&#10;wcvfOZxpsG0zAPOmblhWM0rtOcjhIinObpOYmqgpOZEXTPUBpdCUaOo2xdWaUSWZGEtaKdqZ5qDJ&#10;0DoiFpZxosjTDCkESsgw/RZdwIFyoBxaNChvcSLHscFsOWb7xAP/CpFAEqRI7rUAxIshrbbbHjjH&#10;eH1zd3Vy10/geu7Iql98r3HqO6ZVDKnXUK2vrw+/E0J0rXN7jEPVc6/6C9M5x2g0YjqdDve1NqRG&#10;9xhPP7UJSSTtMGVxzrG3t3dsqtnzuvoJTb86l2XZO6z+jdWJoTFm4Hat+ol779nb27sbSPv3d+ut&#10;t/5+2SUN9dyZ3vW1XzH7qWvv1Nn7h/e+7T3eJqU0PabRvRe9Kl5enSh1KoZH4jiu4jhmPp9z7dq1&#10;+9I0PebMeSMrmc5zrHo5mY83Y7m/mJ/Xy+1k+vMnyzImk8lQ8PrPerFY9J9v1nckvRZRa22VCjHu&#10;3fmX95hN32VprYuVojV9JUz9GxXmrvBEvWi9/5z66eZoNBr8sVandj3+2187fZffZyj011PvGNyf&#10;y6uYWoj/SoadzeCCETSXw2vpuYh5npNl2bHX2U+mO17Yw6dPn354IGf51whPS8mjbWzgaIwAzekT&#10;3/XTs+J/+h7pNT5RKAfG1jhvsV2XopTC1Z1TAwLbtNikwos2FEBTkLoZ59ctj7gKHYf0l2vLlGvz&#10;mJOpxzmLTzIEgrZxKAe5cEgaTuhDzkxj/rhwSK04lJJn5ppvn8YI78AJkigNYlnnsNJ2xSZ8MMYH&#10;LCfISxhkJgPJzxvKckkcFXh3QMNz902yrUup3NopTAw2whuHTIOVM16SiZzD/dldeBf0fmnK5vbG&#10;oyhPlGha25DG67StpqkCOJrGm8SJxPpFp09TOFdg2wThJcWiIctSRpMNTPsMzkFVloyzfChQq4XH&#10;eYOSCqkt6ag1cRzP27ZNrRGUS7ltjQZ06BxokUoELy8RNJTee5I4R2lfHY8Qu7Fs5WbrZUjwcdcX&#10;rpcNxDvfEsWa0Th9RkcCKT3GNiRpznK5JB9Fnzx5evthayO9vb35FHiyLKVtS4plTV23ubVeRUrj&#10;fU2SJIchdUeC8Git0FoV3vspQF232wGPjRDC3RDPsiL4kIX3Z8I4xrd4LAqDcEXUtlfeJZsFkQzH&#10;qjU1TVsTRRFra2u0bT0QncXK4ErKcO4JpZAoEqFwyznl3hq5EkCYam+szRBK4ITEeo+sBa6VkFaI&#10;THFRa57QkgVjlHekrmWsamIsaRTjOxfX+TIEu0gvUChExyVrfU5dnCEfv/G3xhuv+woyDVCLeI0U&#10;LQgR5r0nnRKAtdx2222f+dJjxjonlRCh6vuVfW9/IVljEV3ySWMarNV4dXxqt74+IY6v4qJgIjif&#10;z9nd3cVvhxW1C/kMTG/nUbEfHn80Gq3gCa7TWjk8lqoK1iW9hUmvWO9XvL29vWNdQJftNnBrQtEq&#10;sWWJcSWmLX4pH9sTKlJIJ1e2GWEipDqPq7qux/3K1z9+HMfMZtcA2Fvs8ak/+uIHlJhUdV2vHxzs&#10;X9ARVWMOx4eHh+eF8NR1PS4XdjuKokXT1OO3vOUtP/u9f+5t/1xrXU0mE9rmsE9TSYcOy78QHO9S&#10;Z0zTNIPv92KxIIojnGl7L53BtWB12qSUqm46FXyRznz1+W/kwfVyi1avz3vDG97w0N/8m39T4DL+&#10;4c/+wsETT16bCiG49dZbv/Djf/Uv/sebm+CpwlClUyLEUcpicW2rqqp36jztO4tLfZcVOFsJUsq2&#10;f0/GmLx/jaFDcS+r21rNdeymkPf7qkKnoWNN0mjgB/aYVu+sK7tAkaAusWF66CW+NYwm06ED11oj&#10;ve12MkcTR9u2UFtkbRBddFo/mexJp1b0OQlNwFObOuyQZHDwTV3o9ht1tIsoioK102tXdRoKVtuC&#10;iF5DlAcpjwRHwS4q58SZt1z0D9/6+cbMv6U1MUqWOFWhhEBrRVEEcNp2e/48TWhLR104konCe4HE&#10;4qtrnM1zzkwEj17dI89zvBpxaR4RoylsQZKE/akvPGVZEnsYj0aUVcH5zDGyLVkc0zSG52RKbRuU&#10;rBDOghWkUYJtDNYGzWBjWiLTBizLGHQS4VuD1oo0TVguitCJtXUgHbY1SdJQVU9j2zMPjEYnP9o0&#10;MUJE6CylqPfRica1EusUsdJG+Ja6aol0EpxLSXBWMx6PefSrT174xV/4yIe9HRNFEcvlMhRhGVxW&#10;4zimKAq0jBmNRhwc7HHn7Q98NEu28PYKdSlQMkV4h3MuUkrStg1xFA3WQG1bE6msJ+ye6ItWHKeL&#10;NE2pm4JIBv/4nnTZX/Rt25IkE9I03a/rqxeOAiV8Z6cdD9uRfjvWy416gu8qibUvBJ2spmiaJkzU&#10;7IvLEL1YECUhXebsuQ0kGZOpfNzY+Vu01qioKTa3JqTpgtZamqYginMgwlnHo48++s6eQBlsmicP&#10;OWdo29AB21aS5/klKeWt3ZYzcj11R9kb5AH014DoLwy8tSjtwDukaLB2fkaZA+IkMMwPF3NYBthD&#10;izCZlngkgfRlWkNdNYySHOfCojrOM1opqTRcbSoOrWQm5jSJYbKVkG9aYg+jKqG8esAtfp3WtTT1&#10;AbNqhr79FHsHFUaEz2eUOrajQ8b5GImhMYZIgvGOcrmgdCZYUbcGgyNSt7OzjB/8rtd970+1pSBK&#10;JTqGxh1Rn147jPjrbltbWxd7P6NV357+373XdJ+vtsrA7qckfSLPeDwesIrVfX7vZ9XjUz0loShC&#10;yvR4HC78VZ1hz4I+4pipY+6p1trBEz5Jks6LSbJcLgeMpMcKrs8YXGUMH4WTHnUZbduSZdlOj2kY&#10;Y6iqaqMoCiaTSZ+sstEnyqytrRFFEZPJhPF4PEyG1tfXB0X++vo6URQtuuNrnHOLPmXIGJM65wZl&#10;QY8HjsdjpJRcvXr1TF3XesVr3fTH8mZd04pn0+L6+7yY5vLF8hGv1zq+HEzrRtmKSqmiP2+892rV&#10;z206nQ6qDOccjz322DvTNO1dKxiPxwN+1fuma62LFe1e9ALX15c5YV/FlvrjUNdhSzj4r3X/7/HK&#10;/nd6JUuw/1kcx1RVNWQ89udij4/NZrMXJBH1mFbvkd9PAXs6z6q/Vv+70Wg0DKj6c70oCtbW1q5M&#10;p9ODqGPQdzX6a36Tr9bDCByuY63Ybl+PhLOnvufv1eUphD+BdWlQqUc6ZBYqS5IlpHl6JGWIMkBR&#10;NQKsQrYtiSuZUHLbVJKKFmUKjDFcKSL291MsCbVvaGiJMkUUC6wRtI0ndZ67leA+BbppqJ1gt6z4&#10;8l7LYSvBCdraYG2wVu5PiiSJ6Cdq4AJJNFZ4BXXVYFuD5ChIYZSlJKohiQ5Q7N+rKNc1ILxEohCy&#10;RcijIIDNzfFjwrvhJDk8KM/hIkwbsg3zbHptMpkSRYrFYsZolFDXS6qypa7gYM8QqQ2UGNPWmjha&#10;I4nWKmclWqWVlNqApK4amsZM6rqhqmqcgywbEemMYtmAS3j26dm3Weux1tOaks3t5CEdha7E053A&#10;XoWvoWA5pGrJsuQA4bqkIB/8oqS64UV9HPuSQ+L09UVnVdz70shEC6LFE3yuvKiIYlkE/yfLfH64&#10;vb8fJE5t4yjLljxfY2P9JF/64kNnH3300W/vF7TNzc1nxuPxcA4EVZoljuPDlU4wN4aQdu16TOuI&#10;QOuExIk+aan7Et10VbQIWyMpbo2jOYgGGYcg1lE+IY7So/AV58mTnHJRspwXWOOpqoamasGJQFkx&#10;kpqMuT/Fuasl980E374f8T3PWb710ja37a6TXIpgOebAChZSYLKI0XTCZhWTXKlBCnQckUUzzmeQ&#10;yQpTLZHCgpOUrcPJCB/HlFbiSZFuxMHiBKfOfvdP6/RsyHgUBtvj0LzGO62TJ08+luf5bxVFccyZ&#10;oV8J+0lZ///VTud6C9/Nzc1BF9VrEHd3d49NWPpVo8dLyrIkTVNOnz49JOz07PFe77eaprOakDIa&#10;jUiShLqumc1mgytCv9L1E5d+Ijqw4Y35qcHZEW6YGLS9vf1VKaXpMbRHHnnk/X1BS5IEY0x6+fJl&#10;rl69yrVr1yjLQDbsk4PG4/GAzfVYyMbGxmMrkhqz0vm0/Wvu9WU9t6dtWx5++OE/3xeP0WhUnT17&#10;9tP99OjFMgs7D/Kdm2UpvlTK9I0mk680jedGCTerRSaO42I0Gg0deN/NXLlyhY9+9KP/qTHmzb1D&#10;wl133fVL/cSu70q6bnhnxVE0X524vVwM7/ouvJ/+9buMfvfQp0T1n2v/WnqeXt9F9c+XZRmz2WzQ&#10;G+Z5jrV2uC76aeNqTmP/fd+F9edk3031U/VVJv3qrqLbTj944cKFzwzDB2dvqJz4xsW0vOrYZI4u&#10;PxkJeFkjxF0XN8bf9dPXdn/7e86eTmkMCGURCpy1yKQb05uOLyEiPA5rFHXlGGmJ9J64PmQaT9hI&#10;LLsORJzReMnBPOG0yFFRhTUGL3RIw9URwiiyWUsSFdwqYh5aVMzWY5SSPB+PMck6Y29pncFbULHG&#10;eEPb1hDFqEgTaYHxJijhgUgn6EgghcY6g7CdUNp4TGtRTtC2z+KbxbYUpw6CY6kCFXCTyKVoETOd&#10;jsx4LXp2d1ZdiLTm4tMX33XpuWucOr1JXVi2tzYee+973/33tJbVeDy+VNXzjdFodE2rrMKNaOv0&#10;H/zyL/8yiBYVNSiNOX1249POV2EFV7ZyvkYGjGQCkjhOaSrHfDYjHyVMxts8+ODF9KEvX/6LAo2S&#10;EWfObn56YysyRbVLNkppSxe4WiEgB08XkCscQlaMRqPLoVhIhHAd5qWOidmvl/FcD0yvXthdgS/C&#10;WP0ViKU7u2bvFHGUHeIjvNMUS7PlTKIO92s7XT9Nnqc8/vjj/Pov//5f++LnH3//2sb6cMHfd999&#10;P6W1pml98HQ/onbs9NvLtjVT0zoyFWFX3C+u5yYNnnFSIlBIH/Im8QZ8tZ3qhqIxeCc4XCwHm++6&#10;NWRRTJrEmKZF6xiFIo0zWlvhaJFCdQRPye2Pnyb6zLNsPauYELPWhNeUXyyY3rJGc9sWi0lEuVGx&#10;F++yP3KIccZ8ljIXGV6C8ZYxJetZTexrvGiICOaB6WSM0jFOJiAVAk1VNBj1wL+ebt59sZ9DSNV0&#10;aYiBgPq1bIf017wsCsG5c+cevHzVftw59+7QPVmijq2tdNQBtv4FGFFd14wjPaw6PTfILpaorn2f&#10;z+dYO0b1+3Y6Z8VU4gtLnmeYxg+TwZ47VRQFh4eHZEnHuXJH1r/WMqzI/Qrk3DKsgrUhUZpIxd1r&#10;sh27OMLaGKUTmi4fTiYSbzrNpTzienkZdJEXLlz42OXPPvtjWZZxcLB/+6c+9amf+KEP/ODPeO+5&#10;9dZb+dCHPvSfBIExOB+UA9ZITp3Y0r/w8x878N7/s/64bG9vf3Vzc7Nyru67TdO/X2tteuS1lQX8&#10;Kw6s/F/7tV/72YODA7Y2bu396r8wmUywohgi1K6X06ymJ2VZtn99OhBeHtMcrloqvxQWtNpp+VdI&#10;rRZC4N1Rp9U99wcWiwVxrNjd3eWjH/3Mm//wD//wP3jikcvvHo/Hr+uTme++8/ZL58+fv7TK/l/p&#10;pg/7n/fZf1ImnYbvxjjbjf49bHmdi/quus8X1FqDdbRtYPMLKSk6B12sY7lc4pp20HmGLEfHI488&#10;wvzKHKU0TdlQlmH4cenSJXaqBctyRHzbKbJJTr6eUycFpbUsl8tuQDIOxSlNA1+xbomlxHdKk74j&#10;DNelGjr906dPPyKSJGBBKiQ/fX36rFet05LXOTYCLLt+eMz6+lsfG2W/+nBZfPXda9MITMABtJbs&#10;zPfwTjE1IGWMkxYVxyRSUbczXBMIn7E3ZNKxOU555toMLyTGw7x0VHUEeY3y4KVCRCBFzvJwTjsv&#10;cU5yR36W82sjntYKpQRzC8/Vhk0RtpTeQVUV6CxsGVtvOpD0CKBP0xRnCSugjFZCMD0eSywdOlU0&#10;TYGzbRaJcALVxuBUQ5xo2tbivCFNNG+6/w2/8KWv7n2gbdv11rbjT3/qsz/x5je/6efuvueOqiwX&#10;eN+SxZLFcpfpeh7ErTrlq49cMb/1O//b36nbPfIoBd/yhvsu/JNs5HAUxKlDqtYIYUE6olgMwapp&#10;FKxMnn3uaf7wD//wz3/20w//xTTeQKmIJMl44313/fMocQgsdV0Qi2k32dTdBahCqgwOIQ1xHC9W&#10;L8xAPzkyjhu2mE7csNPC8wIG/Cor/qWKlrMK50SXDykQxER6dChIED5mdmD4B//jP/5HVXV5YoyJ&#10;d3Z2zmut3zBOTwf77vIyk0nOu9/97r8etlYLpGLwwwdHHOuhaPXUA0HWsfvdDTosMTjUhuPg8SLg&#10;o86byLtyWyiDszVSrhFFQecXSMMK0zqapqKtwhBICk/bGETQqBJFASKZHc6IPhsxLRLyTCKsw5gI&#10;5RVZcw5ROdJnS6ZP7pI+vY+8J6c4p9lfj9g9iPBlio7DtbsxjsiiFj+vECudsnUglQz6RCJEaxHk&#10;XLj9O34RH3GU29KGZHEMUnxte6GvPdbvgQjyPD8oimJ3da8shGBra4v19fUhPXfVD2l1opimKXme&#10;s76+fsSRusEEqb9IbLeafPazn+XRRx+ln8Rd794Yx/HAHl5lultrKctyYBtXVcVkMhkSiPvp4yoe&#10;s4o39DhTTwXocbL+/UdRxB133PGxKIqqOI7Z3t7m4sWL93/kIx/5R9euXRvws7oOlIqgEQsA8c//&#10;/M//s6effvqu6XTaM6fN61//+o/0uE3Pku4lH1VVrfeTxKIo+MIXvqA//OEP/52f+7mf+1fA4GZ6&#10;+vTph9761rd+vPc/W51Y3Qy76XlaN5oG3rBIvcjU8E87PVyZeBWruNqVK1c+eO3atfcfHh6+d2Nj&#10;4w1ZlgUL4U4Pessttzzzjne841/1i9D1bPZexrOKSb0SRvz179c599OrCov+HOnTolfPrx4z7ekj&#10;fVr2YrHg+eef79O+hxTqPsezZ7f3587DDz/Mww8/zJUrV4J7Sdet9az53hl1VTnS43pDWlV37Sil&#10;OHv2rOVIG9/9031dcK1XKWEacCEsS8m6ewNx4MIAUsD9b/2rf+NXfvng7KQ++OAovUIzf57RaERR&#10;QbG0GBsOYO0uo4xCZjHjacRsuY7ROV7AVrrkru0DvshjXDH3IZ3n81px1gvuQXBCZYHmsICdryrq&#10;Ty14484tJPEIW1zmgQ3B5+wOqZoSp7fxzOWMd46ChbGrBON4ii1rlIBxrKkF2LbGtjVxnFC2JrTo&#10;OseJCKFihArC2iwOAQOL6gqRskjx6PukXJtjNp6KBLTtlGomkSrkChbtPmduG/Etb7nrZ3/3d3/3&#10;v5IyI09ynnr8me/9x//LL/6jH3j/D/71e+65ZzEenaVY1myt36OfffaS+cV//M//58999tKPJOkm&#10;VQ3IA26/49aP3Xn3yYeErGgrRazXsK5MtY5pa83jjy7f9z/+1B+dsNZmly8/95bnLj3xlmWxT5qe&#10;xtuCk6c2eOrpJ/ju7/2O/3JjPWV/f06cnME2DVILnLc4v+iCJxTeSbxQeBKmm/6xZbHDdO0kzqQI&#10;F+O8x5gS5yzWNgjhcC4MI5raIYiwLlieWAeRzIKbhYLW1ESxPjwKK+kz4hygkf74eiukI4mS0O1a&#10;SZrEjEbykjVXycfrCBEiw2K9HrbKrUCrFKdqZos97rlvuvMf/OX33paPAz1AqiAszpMxbeMBTRrr&#10;wzQv8b5A6Qzr9pGsQZvQRg3KQ2y67a9wgKFVZaeN1FijSZmSLqBqfuNv19Wn2D2oUCInHWUsqkO8&#10;nTNJFbqd4SpHbgKcsVfM0JOcMgv0HW1hXI9JW832IyNG1pEkEV96oOJSXlGmAZx/y6dzRo+WbLUJ&#10;W/E2p9oNdv5oF/XHktFdOc/cqxmnEePyKlJ5zuptkv2IqcwxtUHoCPKMmD1a29CYCJ3ewpNP3Mcb&#10;3vzvvskknW/Y0AmvMyRTvpb8tG4CaeG7FvOWW275yu7u46zdqvDd6pKmaWgra1aKHUOsfNNhIjqO&#10;BixlNBqhGjXwvfqVYz6f471nMtnAbqwxjy8DoVs7PDig6jRUdVnT1hWnt4JnlIo6hb0XGGsoSxNI&#10;p1rRmtCiCxUInk3REsc5o8kaeZxg7WyYAAkhqG2N0xLg7wgh/smQ4XmTadj73ve+n/z4xz/+N6uq&#10;0qPRiGUxX3/sscf+0t//+3//Pd/5nd/5k3fcdedHlYzN4088871/8Ad/9LeeefryvWkyIolHIdLK&#10;Od773vf+J9PplOVyOTg+5Hl+bX/34FwURTz99NPf+sgjj39rwAQ1KgoYn1QtkUp58sknefs73vZP&#10;vuVbvuWXe3NDrVUnQXlxOU6apgc34nOtst57rKnfKoViIwbZz43oDv3fvNQQsXeZaFuDQPdun9GR&#10;+6ihrsKik2VhUdvb22Nra4s3v/nND/2FD7779bfeep6iCI6taZYMbrvWBnqIUqqYzWZdx6FYnfJa&#10;N7/pdPVYNoJ0KBUxHo/bmHX8oqBpimFSKDr80RkQ9ogPlUc5TdcNK6WY7c/Io5wsy4ecxt5aW4xS&#10;brnlLLfeeitvqmNse4Xiiassl0vIWtbW1igpeeaZZ3h2vESeD7w/IY+6tX5iitLHNKrSBow5SZKP&#10;nD179iu+a0b+LG5fg6IVrSIO0AF0Qqbcefub//W/+dhn/x/1iZhIVzS2wLgDvApYiWodsera6Kol&#10;jjKkN6i6IFYpXrTkEZyYbnHpGighkJWg3NeICxuYqmJt0RKLiGQ0QZ25m+iZXaTI2Lgo2dod8+Vv&#10;ElxkwRX22ckq9kaeE5mGKCKONFGt8c4gnSBSMYfW4qMIEScI6ZHWhw+rLijqYiDqtZUdbHLCCVvj&#10;7PyElO1TUqyksuACi9qHrcZ4kvChD/1Hb/n//NT/8CVrBJPJKZaLCrPg3C/+/O/8z5O1zzCfz8my&#10;LLDKjSQaJ4zGCUW1z7ve/rb//pu+6f6HhASlJfkooSjnON9qj0EpF750OBmVDkGj3lcorTg4uMZd&#10;d1/4/Pve9+c+dObsSQ4O9khSTVUtu+3hi/tFjcb5pTjRK3QHeYz2MNhhD4XJD815uDBv6PIwyGZe&#10;6rpomsCujxNNpKMQZioNShuKcp8sy3DeBpuVumBtfcJ9b/qmT37zNz/wk2984xt/c/t0ErorZzpu&#10;lsPaFi1kR4iuOXXqxCff9ra3fSwA06IAT1kuGY2Twan12DlPEOMKAKWDQ4K3eATWV7np9IjKe9Lu&#10;9R8kI0oREskTITjRgFIC1yzxbcNcCVSiSfJ11tqc0VXP1m5Nk++RzEe85zOh06/fAKN3lDzx7c9i&#10;31Vz9cnn2H3oSda+OOaO/dOcXpxko66586pBbtX84jtyVGTYPnkNYWL2pUUogZeGyNdIHXaBsdzg&#10;4LmTnN761v91euIWW1CiSb4uCNPXf3oIdLFurJ84+fh0Ov21w8PLP3BqS2Fs+GS11nglEcYP+3vX&#10;/zyOe69upAz+1evr63CNYbK3v79P02imWcbIxyzmC65c8RwelpyxFqk7v+2iQIhx2PtTsL+/z3LL&#10;sJWsHSUAGYOU4d9OCrI8Y95WgCBNxoyiBFtZmjK4PYxleuwijaIIJEe8MfniKcvee97ylrc8+M53&#10;vvNnHvzSV//SYrEYh2It2NrKWRYFGxsbw+NtbGwMPlm33Xbbp3/kR37kP+v5aD3nq+OSLUKRswgs&#10;gqCXFDJw0pq2xnnJ6173uk//6I/+O/+He++9d9F77/f8oD4V+Xj3cPy1J0my0FrT1sd9zG/k/HAM&#10;51kpcquPt5rC/PLkY/KY60Ac5dxzzz0//4EPfGCaZ5NLAOPx+jNJkhxGUXQ4nU4vnT4dqA/WWvb2&#10;nybN9IDv9I4RURTRNiHX8q677tq5857XfVfoRMLz1m3VuRy8NKallEJ5RVu1lPVi2iwWpNaQKIUx&#10;VSdx8mFI03o0wZuun9Rl6zmFChhpJGJ2d3cxB5J77rmHp756NUw0XQDyn3pql0I/RZMK7r7ndu67&#10;7z7q9VPQOvxnlrT7bcCnNCzLEq0zxpOMycQTxx7nw+DLyzRI7LpBkgSWy+Xum99y5ycILQZ/VrdX&#10;CdMyRw/leqyh5201iM6SV/gLxe23fd9///BXf+MHNtdKnDAoVYQVXcmQIWcSfOeu0OCIM0/Zlhg7&#10;JyYlyTaZbmhUdA3BhHktOWi3oVpnuozQj17Cf+EStzxtmM48xfqEpXN4DJEW/PCjNdcmkl+4K2V3&#10;d5fnXMHJeIJsPWXdkJqWKItoncQuG9LRBGxL5RzIhlRHpKlG4VDCMFvMw+s33QDB+0CfYAYsTiMO&#10;kCIN6Tw9YN/NWbz3ROkhgpS/8O/+ub9ubJn+/u999sc21jO8j7FGkMXTQJsQNXECRbHDYrnLm99y&#10;/8f/wo9837+7tT1lsTwkTQNAW9WLQJi1Zfrc84+xtXkWQYWzUFQeqQxpFnHutpOfP3/+/B/9+ff/&#10;4F+/5ZZbMG6J8w4dedrWMBpnYcv7Aviy0x/6IBaOoqjSWlOXoIQPQaGtXSlaPVDuOha8OEaFEF52&#10;4O2fdK/R01RamqZGKcEdd57ntgtnf2ptsrEiNO4ExK6lafZZlAFqyEd96q/DOYNzhigKYaTGNiRd&#10;QpP1lrquyPKgnUT6bgvdWZy8YHq+EggiDF7UONGCLLelhIgIETlKIRECsjIjqxxxCxkKIQqMW5JG&#10;jkzCdhljGRFFGyzXBFdVidrKKfeX6LomXiYkUnP6IIbPQPbkPlvnn6f4jgT3ulPs/IeCp77jWTY+&#10;uk/2xwXjwzUynfG6h/awd02Zts9StykHWhErgZQlqTTkxCgnWOzeylp+90c2tr7pYlBGlCElnezf&#10;zk5rZdnhtgsXPvPMU9n/WlX7PxplYmDpKn+URbg6Pu8ZvMumQnaTxPF4TJYtaKqjQnDp0iXspRL3&#10;x0+x9vQ+W+UdpOk68+6kRXS8K+c6KUtgDzfNQdB4SYkwdkgj8a3vPOUX6CQijQJe4ltDlo2J4xCT&#10;3uvDrAskU+EcFo8xDaJpUNGLs8DLsiSJI86dO8eP//iP/5VzZ+/+9If/5a/+dNNWxFE+aCK99Ozt&#10;7aFjy3d/93f/7A+8771//cLt583BwQGjcQp0dtMKlsslb3jDG/55nm7saDWqJuPty6N8shPH8TzL&#10;1c7m1vSxO+8697G77roLJXyYTArX4TR6YI6Lzs/8OA3hBZ0WURQZaPUqF6knjb7UBDDc94Us+hfD&#10;0VZvvQdawGSO+HXeew4ODgZunpTBNx1x3FtKdxIeuu+9l10sV5ieBi5TQt00natnmPAty8D9eimt&#10;3ZB34B26Y+jrNEVWTZgcjvSRV5aURJFCdUaCQgiSOOm8rRSzxYymqZhOzrK5uUk9g2R9Hb+zgCXH&#10;tLXz+ZzFE8/x9GiJKW9h/Mbbueuuu7jjULK39wgH+7OBh5fneXBCiSSRVoPTR6w0rq56/7rn3/DG&#10;132MKHRYFvtn1m29Sh7xIcsNr68z1gqq9uBHNQk/03cfnD3znv/p2au/9qPbSRdY0wYSm0n90J77&#10;WNE4R2EWTNYk8tBh2oKsNpxTY+6NPHv7jvsWZ7jlkuDMRw+6FW2LdHQLOoooygKRLFm7JeWwvsLl&#10;/X1OFyc4Va5x4dotnCwUPmqpbmnxSiAFLLQFY2jqQNq0i5ZMJIxVROk8jW2po5LGt8zdnPFonVRl&#10;VN4EdoeOwBpau0PbXH5zPr7yacnpy8qNOm2axUuBdxKHJxlXeF8yK3bQSca/86Pf/jP3fdOtP/eH&#10;f/C5v/WVr3zlR6q2HCulKuvq9E1vufNj3/193/G37r7n1meFbDHuEkmaIaVjsZwNBTfLUn7oh973&#10;3+T52n8T6RS8xtrQkSSpxrmGql4yX17F1EEUnOUJzbICkeK9WwnwfPHtbZYlpGlyIGW9LTr7Gmst&#10;keq6K+nBB+2dc7LbbgqEDBdX6xxS+GOAvHMuerlFK0kynPPdRQ7WGqwtu26zW1RisM5QVAVSQhQH&#10;XWnbllSd10ocyQHKsNZhbFg0pJQoKTBeIqSnWgZP/iiGNIupS9P53NthwBDeoR4m60IYhGjxYonz&#10;81uta5CuwRqg8MHaexaev4xgpmsO8sBzXHc556p11p/QXPz8ZXaeu8LkhOPUGy7g7j7Nv3jjDpe3&#10;Knz5HOO54c7LMbftrTE9OI+yirs+UcGnDf6uHc68aQs2tzg4eYLkwSm+gMheJk6u4GgprKWWGRqH&#10;shWNEWgzpi22QX7LR07d9t5f8h2M1fH8/20B4l94M9YQiaMdwLlz5770+MX648C7+45KdcBXr6w3&#10;ImAU1pdsb2xSdRYnPX9lNBpxINswMSQ4I4zGKY2pO3fRAH7fcsstTO67QHntUT73uc91oux46JCG&#10;x5R6SNXpOVaBmRxWW4PDdaBxsA4xR+RJeRTMEMcxOEUdosf/NvCzL6VF60mb/eTvjjvuqN74+rf8&#10;5OHh4U8WdWBFT9YyRmNNbZZ4KlTXBURKURQFeZ4f80jK86TzjC/DiN+FYlI3HiEszofFoeeC9TmP&#10;vU/SxsZGCO54icLRMakXQojtfriwqhdd7aCu79qklLjWDGqB63lNLxfTCq8z8PC8O0pYWtWjxnHc&#10;8dbazmYndF7G9tv6jreXBL5TW9VdJx3T1CUqDp79vbZPax0ca1/q3O+6vB4eqOt66pqGuNMT1q4+&#10;djxQ4Dq+n9YaWYau9/Kzl3n++aukcsL+/j4XP7ODXJ6DOwP3cDyZcG59zC1Kk5UGt+eOXHiF5flL&#10;l3hquUe8vkGxENxutwdH0iRNiKICIdzABZNWgXF9vqddX1+/xHgcMgI4Mjl8zRatXmokbsgsXblI&#10;JeA0UXzX7qmz7/jFZ5//vXffcksGqkJpg5UWG7cgkzCxA9aUxu44zjbbqJlhMjuFqyaYry54/rld&#10;3rLviJt9XOtIfMlMHFCsey7fmXLiHXfzdOrJ8l3UuRGn1u9ha54xe6Tgez8+J0kSHn7jKfKrnnSi&#10;SDZSagmzcsF4ew3lBEntoYW2NGF7kDoWpqBIHU4qfFVRLGqECxdwFEVorzG+ZdFeoW0vPiDV5NeF&#10;HwVQXNugy/QqZP2hBx965ytk5PC+pGj3iXLYnPTt+JzWgRAWvMcZjxIa4S1pHCQgsl/ancfTIFDB&#10;69stEIBWR9iLEqEzaFozhFX0tzzPqOvqOrpBn5RtO7wyJPpoLcnz9FrT1heUiEmTMSHJprMZEkey&#10;rB50X8W0gl+9HwYhWkMURUUv8I16IlCIYjo6x7oXZ1qBVp15Y20BgZT6mIV32J71VtNHzx/gh247&#10;S3CD9V3qkaS3o3boSOG87d6/6baYJjyWk9je+JLBY7GLyusm3MIhfItW82lVXLp/LD0KhVw2bCzB&#10;Wo2IIR1nXHXXmJkluRwhkZwsptgvFTSfdbzu8DZyn9I0DeV6xeEn9jjzlXNcjrdxt0J+zzrbb9/k&#10;2rVrtJ94hOWXnmbLncUtEjbq+1DPWaLHK6JYsjfe4dKtnvm9EE8bjIywQrGepPimJfPBlNA1F3ju&#10;+dHnv/+H//L/Ex3RdO9PkSCc+7MYHn59Oi0l1bGpucwSzp8//4VLz/nPeO+/JY5j6nJGmqZhlWv8&#10;kK4bBMygVEYcSx7/8iM8f7GiqtYRQoQuIx1TVpamsWzfss3ovluoTmr2Yw/UIYk3yWn2Ksx+ESZt&#10;Jniv13VYUTdPbWLpJjRdB+YtlPOaTGcIcaSni+MYn3Qnt5ToOMK1QRBdFEU3iYrJdBYYxBz3P3fO&#10;dQEIHvEypk/ee7zgOmDb841y6z21jjmR3mD6eOP3xvV0h8FuOWBTdsBDw3tn5ftv/NuQE+iPfOcF&#10;Du+OXBeklBRlyaIqKbMSnekhk3C5XHLt4rNsu5CSI6KM8XTKXrmPmCQsl0uMVBzszbj48BXs9FbO&#10;nz/P9ju3YeMCz376EofzhuVyyVqUdt18gZoqptMRSznvujqPiOTgD9+7oezu73PnnW/65LFknyDm&#10;ekVT3m/AoqUGbsqwFIrOJA+NIDCfpQwsWqVg88S3fnJj+6F/ceXgD77l5PYSL5do6RDKomJL1mZY&#10;J4gXng2T0l6cUz/t4eGCU7sxJyfrLJdL9rIFj52a8WzSMLp/wvT+hPFkCaaGRcXYnWdyKSd6tqZ4&#10;sCF7vmDbRNRacrA45OzTKWORcmJjTGFKlpEiSRXLekaDR3vLVKrQLlcWh0fkYeLVGksSZ2QywsYW&#10;WzeYtsE0FqsMJvZoe+6CcvuntTh12SNwoi84KmCAZnOFv2U6XhQDN2qQjNigsA86QHXkIqCrG8gT&#10;Vnly9kVkDLxI8XsZJ6QwCKnJR+lOlzX0QqG0uDnp8vqfr2yTWikl0suV4/FylWjuup9333deYAh5&#10;k/d53f1vuJ+4EZ5741VHuC4olRblbYggM3v3a1UQt4KoskG4PAqFxC9apLCs5SO8kngbgcnI189Q&#10;yh3mkSA5N+XJnSWTVDH6pjdz7do1sq8u2DgYca06QflkyYU/2GHjxAF8xzY8cJb2LSnXnn6as7/2&#10;DPvLmr1pzrU1ye98sybJdjgXW27fOI2KJ6TCEzUWYSRCTmmXmsPi/Mff9PYf+r8zUbQdTu2xKB+9&#10;xikPL6rwER1Qv7JAdvvJ++6773//3d//nf/TfD4/f3Ijp6lqvDnCIErTDlrES5cvc/DIIdv2NJPJ&#10;ZJiUjMdjbNz+/9n772DJsvy+E/ucc66/6Z935auruqraTNvpQQ/GABj4IUCRS7OigZYKiqFdRogi&#10;FIwQtdzFapekCIkRFEkJQcaC4u5SQQpcSAQ4IMAhPKYxmJ5pb6q7/Hv1fHpz/Tn642ZmVXX3ADOE&#10;m8H07ciu7nr58uW7ee/vfM/v9zUEQcD6+jqVFYvBsIvJcxwpKbKCW7duEb91jLU7YnUs8P1SNGym&#10;Pl5Zt8A98vA2fOzAxph0zgYOQxfP8jDplLGsS+a8lLLUeSUaI0otoatK5f14FBOnKYVxQeb/WGn9&#10;0/fpT+Y5eFIp9O+AmH47D6pvlKNare484PLwwHv/6k38+00B73eN/WY7ZlSXD/rMZqLvmZ6w3PYW&#10;2NMBxyxkt5zEOmAb+uMROssI/Cb5MOfKlSsMju8Sd2NmukmRZWxtbWH3+3Q6fSaTkuicD8fcvrXD&#10;oXsNui3Cp05z6tQpTn3iHMQ5mJSXBrsEQUyu+/Pr2BhTokHu2WmPRjGrq6tXG+vrbTONu9eYP1SO&#10;1u/h9PC+OB4xW93TGWe6jBVSJcrCydDGkKUQVp97eXP1+t89uPvCP7QamiLfBjNEFOXJ1WmM8jzi&#10;PCNYWyTuSiZtxSA+JCNmcX2Ff/hU6Rxa7SSM4pRzGfhWlaWJj3eng3mhy+GNCUEcUK2uMKodcWBS&#10;Jt4Rbt1lcb+GihSZ6LLgBLhelSOzj+OVN1GcFLTzCJmKKR9IoMcZnuXgKp9xETPWCZ6WBLaLa7mk&#10;KkUrjQxTct0HMdiSRu6L+ZRJIIRTdmjuL0rG+gCEMOsLTpGZ4D7/sq8DMcx4REbCAxed/hoRzFc/&#10;arXa9r2ilZeuBujpz1QPIKn3Fy6JFPK9Anj7frLp79Dq/jovVvF1Asrf/gY1UpSXvihToOZnz5Sm&#10;j0oIlNTYOifNBmdVkWDSDLvwUcLiplNuz6QpqCgLr/BR2sNRIVV3me6gjVoucL67xuFLt0jujGhM&#10;Qqqvx6ycOsUXPnPM3t4eertgaVLBqzZoBec4fTcnuhbhffkO7kmX7EwF8/Aa7VaVL7+zjxnUsEQd&#10;XbuOcgWeMLha4ioLIwzt0Qr7k+oXPvr0D/y3WFX09FSpQmEJQEyTmbC/OYvW70yHKD/YNNW4bjlJ&#10;mXGwLl269Pnu0Zc/PxgcfqdnCYKg1NRlST53+ywKzYkTJwgGAbf3Dwj8kM21NSqVOnl+QBRF+FNf&#10;bXBmyn5Gb7yDd6OOly9iWaWmLDEJtcU6TtWacnzKm+P4+Bin4xOuV0uH3PvsUfIiR02jk4w0JFlM&#10;ERVIx555sJf6Q83c18uxHGzfpzco7pnd3c9xmo76v6ZV/Lf5O/MNgDKq1er+PU7SdGrIB/O0vtr2&#10;8BsNPf6eI7ESvdTfm2E4S0NypI2DwhIWlYqLsct+leM4iCTj9OnTnFCLvHT8W6S9MqXnxo0bHJ0Y&#10;U6lUWDm/TK1rk77RJ4oiKrZDtVqlO7rN7s1dxu2Y8V4d75FzU8dS6wFfNKUUYvqeZhPken3zYO3E&#10;yVsGU6bHqw9Gyt+0RWu+popsuvpNnSsKUbYRBFhOicAKwHXqmBxs9ezVU630R+/u/NTfCRad73ac&#10;CFMkpCrFdS1GUY9BTVO4Ab1zKQdSs7oaEm9Y3OpvU7vqE2eSsbfCnrXMD74SElzbYf+dIfmOwFMb&#10;LPlVrGFCnmf0H7Gwnz/D9TDm+vXr/Cc3muXYfNglutmmsaJY2qjQyXokUmM3AnQhKGJJoWyk1jiF&#10;i50JpDZEVik9EhRkeUKhy2lUoSNMlJPEfew0qkhHP+gTZaySCa6G7/84jLrvgp8iFQoMyX3ISN/r&#10;0cyeb6wPQBDF+xGZkfeQlEi/TmSl30c5CMNw//7fbSZ2/m3tle+jfAj5uyi9ovganyjfg7Tke6bc&#10;5j4kev/3mPcgW/3+XcYHnOc5QdaIMl8zz2ydTdaUKpA6Q+gygXx9NKaiBdoNMIWLdTfD3UtZaA9I&#10;RiNY0rhPrnM9vIb9qE3Q2GT7F++w8bLGFYrHvhBgLzfIL61QO11j1L+J3u6j+ylISVOts5hvMVQF&#10;r2532d60mdg2xopxPWhYNcLcEJpSupULGEeKQb78xUuP/cB/l9KcXjUxCgvyEu0LJ5vyL/8IIi0p&#10;yx1OllOOlDEkWUJghUwzIzh19uzLO9tmrrW6z8doviKNRiMWFhZYapwseyB+hDW25twoZdscHBzw&#10;2vGYxp1DTH9QcpeSkiHuxjmLa2uEFzdQW1vcHN+Z+2bPqAqdTpv6pEIrWKIz6c2/rgtBHpdR9VJr&#10;TJYDClFohsOcarU6dWK9x0/K85yoHxMlEU6aVpQqXSNmbG09u8m/xgnUN9K08L0FyHXd0b3tn/kd&#10;+3EfNB29t3p/FVT2VaaH3wzY7D5vs7+hrHsINM9zwjCcF+8sTdnfucvo9SM2euW0OjocI8wufHyT&#10;5eVlNjc38c676K90S6dRk9Pv9zm6lZWJUUdtlqRHGM687qHX6xF7Erfpsri4SL/QdAdtbEdRq9VK&#10;XpYo34/Jc9K0wLKs9OzZh14c6RRHOvf6duJefTaYP5Tzb/2evcicPOpOH7MLr3x4crZyVbDsynzR&#10;LyJQ4TpnnvpPfvSLL/yP3336nIMruyiRQDpiqbZKPByTipSx6YLqlATKyGdxYY2H/Wv0OoZHb9ZZ&#10;2/ewjgSu2kDKBQqdciDbFJUAkUsGSYfa1U3I4Kn2gNo7EUKeYzhKGQU1Fmyf5TshyY3brDc83HPL&#10;XG9GYGfo5qSMdYoFYaWFpZZKwbTfJo2GLBgPS4UcTe2hfZVSs23G3iFR+u73xo3HfsaWdZxMoETI&#10;sSjlJ3bhzAv0PDyzDHOdFu2Z15p4T49FvX9/KPIPuGF4AEGUdKf8vq//9lPE9zowzH7urJjkeUK1&#10;5mwXRYZWOUythXShSlmKpxiPYwpdYKlpyOisOBlTSiLkPTmX45YXjEFzf39bvuctiqmWUGr3QRw4&#10;998yD/5W07/X4v7k55kO9H7rOmuOm4wwCPnexJ3igdezRIHRCqFtimlhlRokEXZucBQ4SQVhbv7Q&#10;MD7AtVo4YUE0GZcebVYVYxRn2jD4rR2qvyUQ+mHibBnLsqiOBshum/HNHarPVUkerWPO2sSfqbD3&#10;W7usRgHVI8HWsE6v18OuCCoLY37zzDUe++gj3Nm9xfU7t0HCRz72GK9eOGZ4dZ/QWSOUHo04Imgo&#10;jqN9nFqFOF7n6p7/5p/84//Nt5MvUpkWKaOskhzgzJCm+4dGL7X+sFch5QAZrK2tXV1fX/+JweCl&#10;v7zUmGXnFXS7XciK+QjdskttFMKZr1SD3oTBYEB1lLPs1LClIklGKEuysbHBaDQCyrST22+9RXH7&#10;OuPq6IG9+Syw8+DggP5oG92xaXgRWaWGbTNHdCIpXSNtKyDPc8am9GHKhMJoRa5mHupm7r2dF3as&#10;p6ih7PnouYxFTrVuM3viafrw79j/+b3ut/yuLiLLimfOlu/td9xj/H8w9WH+4AMdPn/foNT89/59&#10;BrBZluEoOSe5RlFEVmTIvAzcTdOUMKyzu3uL3s4OS1kVae4tKp7nkWhDu91m96WXSPUaJ06cYGtt&#10;DbWY4hzk5Fbprru4uEh3ssNoNOKRRx6hWq1y+fJlzlw4w97BNo1Gg36/y3A4JLQ3y0XCcYiiEUEQ&#10;kAMHBwdcvvz9n3drtW9YGGt9Q7wDDUKcSC899Kd+9Fd+4+hsaA+/s1Ir4+ErlSqWkOg8JU0nIBOk&#10;gjgxjPuGyy/0eObAh24drTWThmbfSpCLezTOVVn6xBa77x5j/XSXhGVc0UQmksKrIJKERB8ThFXW&#10;RwvogWbs5NhygaxzRN5JCIQgO+fQq5VFpiUztKXpN3LG4zHL9gJyEmHyHGMl+E5A7lsUdoNBkRIo&#10;iSFuiHzgWbIaFyJAC0E9FcjcENv3thAzqclMQvT12Pr+YW59HFeOPN8hT+QD2zwhzfuK1vvkPbNC&#10;xQen9nytNVW/12VhiiDv0bLKVoOc3okzmpt4385bPgBTxXvCK+aYbPrH1G4KLSxyDJlIQEGhDNgg&#10;C412DEZndyYVg3YsnKz8Zs+S1NImw5f7bP7cBD9aoVu10AsO2YkJR0dHtHbHLEWCh44fwxwZBtcE&#10;4vEqVz/mM/z2DY5v3CW93eHRu2X7YpgNaVbrBGmd2Pdp10dkmc1S/XF6hyMeuWm4mIV8ud7GcwoK&#10;10HbLlm+QjxYZjywXnzsMz/8t2anwryvlycf7P39IRQ2+Yd+0etp4cpzqktLwxMnTrzc6XTas4t2&#10;lgM3m9ClaTp/ZFnGYDCYs9BneW7VapVz585x+soVbNum2WzOuShQes/HcXyfO4Dk/pzCmUvkzEd8&#10;llQyW6Fn3zfTds10brP3OIuQV0oRRRFJkvxImqaVWeP63qTtHkv6/rSa2TFDXN/oh+d5ue/7+Xu5&#10;VzOk9dv1uN5Lhfj9mkj9fiPWr/b6M7/+OI4X52YAU8nSYDBgd3eX69evMxgM5inXy8vLbG1tsba2&#10;RhAE82vM80rvttu3b3P9+nWUUpw4ceL+VHJarRZZlvGVr3yFfr8/bzvEccxrr73G9vY2M3faWeL4&#10;zLFkb28vffzxx39GVqs9c1/K9IdI670X7YzcInzIfR699Bd/9HO3x41Br/+X/OAANxzCdNLiWT5F&#10;URafIICKq1g5dYHr2Q7d7BbKcxisuqxfrJOdXKEnJcEXu/hvaXYOPcLQJllOCTZrBK0h4/GQ/UOJ&#10;fdCl2YF6vc44HzMZZ7z2SMGpCyc5fX4Vz/Wo7Q0pioK7i5pCT1jqDanmBZNeglYWiSxDLPJEU6QJ&#10;0g4JRYVilKPEMU6288NOffOfHFZKeUTiR6XEJ7/n7jmzT54FLJhvEqmK67p4ntfrm3hx1v8pb059&#10;n5xHvA9pzUfuiHkqjxDMGfHF1wA034ew3ldMPnhdng0sjRo/eJ6NnN8WRpfqg3tT2ZIWcD/SMGL0&#10;wMR3NlpRM8RIQUrG8Xh0Yncw5DjrQ1QuhiotCH5tzOnDJsucJOpGCMdhz7Z5rXWX6skq2blluNFh&#10;5QXNUhtW7RaNnYL0uEewlXP9mQbnnzjNbmOb45tHfPe2JEkKVncjkt94l7B5hiXlws/fYuNmQqYK&#10;ZMsifz6nZzIITzEyhuHgIYQ+8U8uXP6rP8a4QPhiygSYLZzOg31Uw7cu0npg6iwA1+Xy5cuf7/V6&#10;L9/vsT3r+8z0fZPJhCzLqJ46Ra1Ww/M8KpUK9XqdSqXCeDzmjTfe4Ctf+Qr7+/ssLi7iuu7MRYGz&#10;Tz/N1tYWk8lkjq7yPCdNU1zX5cyZM1y+fJlGs8n29javvfYad+/exbZtwjCcN81niGu2vZutXrP+&#10;xSzZeZaXN+PpvBddle6VpRpglhpUr9e/ObaHZWrMaIZW7y9K793ivn/7Jz7w8XuFumbXzR/kAvBB&#10;uYdZltUnkwm9Xo9utzsXdFcqFaKoXMBmaeZ7e3vs7OwwmZTZkwsLC6yvr88HNLNM0OPjY27evIkx&#10;hmeffZZTp04xGAxKr3vPm/uBdbtdtre3y0KpFFtbWwDz5KipxvHN55577n8oV6HpsOUbtD1h/eFf&#10;9OWNmxYDXMclG/mcPPsn/+XuHVn0Oq/8f5orryCtCUrk2ELiyhVslSPkPlKm/OLTCW+GBWG/j2dF&#10;CMbsxBbf8YseXA9Q+gomy7HcEUl+hH7MQi0P4JU9+l96kdrxMhVfEwYDorTN0ePgf2STjYsesdPD&#10;+Y023hfvUNtNabZy1mMPKh7Z3UNsH8aXG/TdmAhBoQT1TgH9ESqrISybyYIGhsj0aLUiDp9ziuUX&#10;8rzAMRl5kWOkO4+ymhXBoig4PDxkeXn5Gx9mCY1lKSxLxVrnKHlPplQUej7Fe298/QOoi3vE2/sF&#10;019TT0sUD/Da3rse66Io0ZsyH/weisW5s+r89aYseyNyjMyACDmbHr6HgZ8IWSIyDbIwOIVGaIM0&#10;IHU5fbSkxo61LQqBUCGZ7SD9OrkIiJ4OaWe3qV3vUrPq5CPBiRsJT+4tEwSatuiTrbkMnhD0zhTY&#10;b+1S6wpaPQdvYvPcG4bxtVfp/vkaJ585RXvc5u7uDYqWxROfeoR0M+RgZwfv0VUOdw5IW4bkEUk0&#10;ilhZWWGU1ZkMazRan/inq2c//cV8BFYFkKVZppwFzcyn1vlUlWF9Kxet6RbDcUFrbN8FA48++ujn&#10;fuXXf+Nn6kv6B+X9wZf3Vq6S0b6kqFarOMkYneakScRguM/uroNd1BBGY00TRlqtFsH5FSa9Hre/&#10;8AVsIedariTLcD2Xc+e28M9tkgWCO3fucPOlN5E9TRgsMhwOeeett3BcRfvumzQXAsQSmCUH4ZY6&#10;st3dXQ4ODli2TlNdX2KcReUWyJgfk1J+foaoZtwdy5IP9K6KopyYXr169eOTyeSFEydO5L+vNed3&#10;qApfC0KZosZsNgGdFa2ZF/zv9HplgIV4QKv4e4WMZj1DY3jfRPbrTbD+j0Vd04zNutYa17oXAhLF&#10;EWHhcOXKFerHt+jt9hEqmC9c7XabpJpw49o29topVldXsdoGoiFClFPmVGckGN595RWeeupxLj78&#10;MMrK8bZKlN7tdqnX61x4+jz12g2iusv14RCv6c2Td+I43v3Y80/8NIAVUPI97G/cddL6hlisBUBC&#10;LnKsqee0FWxOnnjyP/uRL3zpb//qmfPhpazYx1UWjluQ5RHSKnV+S71dFip1XtjfQVDn4tua1XcM&#10;ZyYBWqfcXOxxUx2x+JEmly9fJnz9iL0XjylG57EKDzuDIGjxy5eOybcCTj+8QCvwafzaIUtfHKC2&#10;lylyGFUctNEkNyOk67LgXCHaiXj1nTs8tnSWalgmFp83Y8z2LvnuDRqPuESPwMCFYX4LS24tuuIC&#10;qYwZkyA9iUz1HMZ7njenXqysrLyWZZk3mUxGtm3PkdgHhZ5+UPH5em9681WKy1dDSPf/ne1IwtA/&#10;lqrUHs6mTVrnyOm4f0aQncWsA/MtsZLWPCh0tp2coc9syt96fwGc9Yzem/IsHkAB9vTnSTl145r2&#10;2UBPZZxx6U9m8geHArq0jxFGAYo8y5HCmW7p78XX5Va/TM0xVik2FgbHKknUeZ6A1AgzISraTzhe&#10;ghYdGvWAooipuBaNYp/j5hH7f8FiNHBx/+02Z/bqqPEGVmYhxxXO2FXioca7YHH7h9bZ3t6m9ltd&#10;6jdSnuqsowea4ktt/OU9uk86FBebHJgYzxvgJFV6vR4vLiR0ns7ZGx5RFAW1/gIr3uPcOJR8/Lk/&#10;/r+sLV65xWwoJihzKqV175TPL4Np1p+wvrWL1myUXLJup8gr9Fm1V9unTp16sd//8qVWvbxQ0qjU&#10;XWVp2QcaxzGWdHFdlzRiOkUU5IN8Pin86Kc/iv+Qw/7+PuOr76BHCstapVFtEHdKwWqlUiHxS7/0&#10;drtN491Dgv0uZ9w1RmmZNB2GISKFOI7RlElAp0/Xpv2w0v2TaY7dcDKm3W4DC/NJ4ozOMDvyPJ8v&#10;aPf3uqrVKo7j9GY9hw9KaP6Dnqz9ds+ZJoD3Zj26mTRn1rcrtZbifgu/+15PPPC7zbRwH9QP+4+6&#10;wKcp2cYUU4RbzKkQZVisfqA4m/uY9rOp8uzzk0LNEfKsR+mGpaZVFwW2VEhlobOCoiizM33PYTxM&#10;A6XUZGlpCTvM8SwbY1wCxyUYlfbNVrVCnipWj7eI/8Ndkk5ScrREymQy4XC/R+3IoXb+NM8++yyh&#10;PqbTv8pkZ4LnefN06lwIoijCqbnlTqQoWF5eJvY1u/vdB1Kj+v3+rXPnnv6pxcXFm3NhoXjvZy4+&#10;RFrvv+Bn/1UvQyekmV7cGuHVePjKf/a/+oWfywJLjv/EQqNPbu1CbqjV1+l0OoimTabH1L1VhrHN&#10;rU3Boemx4mzTaNnEnzwBDzWxf+MI75f38Lo1qpUGe/GId81tRo9WmWylJJUKaZrS+GLOyk5Oc7+B&#10;MXVuuWN6y2Oc8wmLp+tEWcD+3oSL3RbLy8ucqHgwzIgrZbM3rbZJqgGpUHj1JapuE7fIGU36CLn9&#10;8UC0f0lVa6NR4JAmmiAV84I2a2RPwyKwLGtKjH2/3OX+G+2riap/t8XofsrCV99GlgGsYcXfF9M8&#10;xxkqKgvQfXDa3P8z7xWH+wvUNDB0MqOEfC09tXu/zNTXTby/+V8WK4NUZn7dlS7LM0vpBxnvcrqI&#10;KlMgC3u+lSp/xWnSkJLkg8Nyb2Cmts1TpoBlg2VL8rSHNMdPtGrp91dqObaTIvKYPBujsxxnOUZo&#10;Q56BFbmYSy12bt9lPBpwOtukFS8QUGPpmsvk1ojqG3ssf+wSqIBxPcX1fRCGwYrLu7UxJunSlwMs&#10;4aFcRSx8Eq2pFwWLecxoMMIJNxkWp4mz87/0sdN//kdr9ZWyl2fF98aC2gUjmGv6JVMvrQeRl/hW&#10;RlqzC9YA2pTwXWHw/Upx5cqVn3/5lf/fs/WKvTWbjMxWFjPlQoE3cxygsaBYLwxbl0+wt+HQ6XRo&#10;v/02ZjiioZqlt7eSnDixSXZ+kbuVlLtxn263y+FhijN2WJDhdIWNWVpaYvn8IrVLD4GA1vU7OF9O&#10;OTg4YNLZpa/GuOdKbk2rVmNzc5Oj9oB6vU43SUjI0dojz/MfzbLsx0o+l5knv8y2TPdP1GZIbJbG&#10;8x+LkH4/0Nh7t4wlBSU41lpjya/fE+v+IjxFNdnMMeJ3e1fcX/iklHNr6dIXzdw7t/Nw2Sl1weh5&#10;2lCemSkPLwFtkKKkrViWNX/owpknGNm2jSEjjsfUKgGOU+8Lq0ma7zOZTPCUje+HZCIhSfpT5FVu&#10;lyuVCqdPn6Z7dExwGJAOyuvccz2GScy1a9cYmS5WtRzWrMnTxHF5jQ6HQ7rb28i6y2DYoVqt4gqP&#10;OMnJnbKaOo6DUYp+p9/7tqcu/PLi4uL8d79/8FEOSPiGlLx+AxStrOwfGLc0GZOz1bOgAIRZ4uy5&#10;P/dPjw+t9J23fvn/dfmxGmnaJY0HZcKvznBcgV2xGI+OGVcm7C8orj9a8OSFgFpfIV8dIK/XsZwF&#10;RnlMrEfcfT7n3NMeQcNCXT/g479+iDjQ2FkFYwxDa8ixM0Gdt9l49gS1C8sM+ncY/foNRi8fU3Q9&#10;qsaipRKcUYRzO4ULKeOP+NiPP4odTTishIxG+wjbw6qEOFWDY4/OW2nzpdXEA99hVIymXuQPcphm&#10;N5s178nI37GR/r4tzteAtn4nm5ivpTBqrfF9/6goCmyr9D0oiikyNPehxPfcFHNHiPua5NMinX2t&#10;hU9P/cW+mlGElPcY94asvAtFgSFHakPF1Kd2yBlCpkiZok1k53qwluvR2ng0ODuatJ8QJq3HSf9s&#10;obO6ENpO0mjRt5y+narM07XrFbX4lZa7crzg1QO38CgGcTAej8mKwZrjxWcbYY/UKxhZklTmuNKQ&#10;C0Fu1chcFy0FxrXZ6R0RndMcLitup4r4Voz9+jGntiss+hVasUP2coa0B5zRHnv+PsMTNq98ewXX&#10;zxlOFFXHZ7dIKEyO8o4JW3VO39Howkf559k58nDq53/+8tN/7J9LY4EGo9LpAlFqMYUR0z3yexGt&#10;P+tYTmeK8lsUaQmBLvjADLk8L3CU4tmPfvR/+nzvKz90fHzjqUZgtnzfnzd9a7UaWVFje69NEscl&#10;g90WtNttVqonGWlNMc3Hc12XjfUVmldshO/T7vXY29uj3hvSEvX5ZNKreGxutFh//jysaA4PSq6W&#10;eqfNQhLi21VkLua8qv5oxM033wQ8mpfOkLkOh502zUWbOIrI8hyV2Vj1mLBuowpF+gEoa7ZFnKGA&#10;DypWfxCaxK9nyng/0novw33OkXogVVq8b6v7HjZ99nvJjL8nEzJIIZBSleZ8CvK4TNwudEqhJ+T5&#10;KEjSwdkoab+a5gMG/UPGUQfXhiwfTSkegjSLqXrBWoiPwH3Ed4sfiuOYaztHHNw8ZHLULzlQWY9q&#10;3bBwNmL1IUlrucXxqF96xlFgeRbdbpdRLyKwA9ThGNeu4TgOlltl6/wWetDGORgxHoxx7k1rUZaD&#10;71s0T6zzhlVg2yXKK4qCVqtFr0hgOjBQSqEL6Pf7DIfZ5Af/2Kf+katcTFZ+NFJ9veaI38pIa8qx&#10;UQoKA7kGISyMKCcwypJTe+bTxSef/9/+8Z/93N/7xfopuZWqV1FSkUYZPovgTtBVTao1hdIsYuMO&#10;Uw45YtCYcKLaR5sRCAtVX6VWWWJwPODCv92msZeSZC2069C2YgYNxegpgXvZ58vmDTiGlddiaq9X&#10;ae7U8OIqngoJw5BfObcDVHnsnZBgmDO5cYwfdVCBS9o+orbZYmhprq8Yjqo9FvzbV875519yJ1WS&#10;OCGoyAcKw4yYer+A+gNu6vcVkfcirq+1qP1OZm4fJC/6oO8Pw/D4gcBVCoQw6Pvf/wOvc5/ljHmf&#10;WNo2xnxdOpKZRPC9iEubYjrkMQgJkgKdlxKwvEgw43/3z6TSNhg7L+LFJB6dmEyGZ5N0TF4kYBKk&#10;ifDtEIsMiSTwA4xnaLUq6PFLrFkh1XQdtgX6jWOWr0VUh2FpEKk1WkK8twf9gMrTC4ycBj0vRBU2&#10;3Zt9BgODHFto3+fuUgUhC7J8QlHcodnq0PiETXI6Rb485NQ1oKiTF8sYKXjrkz0WTkxoRH1UYaOT&#10;Kkop1oqQk4XBcseMxyP6jVWOrGW2oxpnH3v+bz2y+dFfIxVgQQnqZ862zj2HXIAZ4x8FuA86FM+b&#10;Xd9qPK08R0wnPFLei2LSlNMmISBNwXHB8jyeeuqpf/3Kl3/6U1tn8/nUT+flTVyr1cijhMFgQOYH&#10;GHsafR4EeJ5HHJfupsnhIdeu9dnf3+fy/oAstZGqOpfQNJtNqMAgikhlSqfTIdsZsZz4+H4Tq7Cx&#10;lY3faPDoo63S7vbt0dzze3R0hFsLGY1GjG70qJ1co1Jp0bNTsizzZv2QcrQ/nBehGbVh1huZMaDv&#10;LxBS/t5fJF+LC+UHUR9+u+lhyfKX8+ncexvwc8qC1mWKwH0e81pr+/cSSZYDAQOiVFSMxwMGg8Hi&#10;eDI4K6Kdz7ieWnNdB0ROlk7mvu1KKRzbm0edpWlKkiazYQFSSurNJqG2GRwP2H17j+zOhFW5QhAE&#10;JEmC7TgkRUa73ebw5gHytCFZ8Blmmn4vJpqUuYeWlPT7fYpWBXQ+V1qkoxTXrVBfruFtVmkcj9i/&#10;G2FQrG6ss7rqYfk5dijIdIGxSw1uNo6oh1VyM6FSqdCfpqW3Wqd+/ru+67v+wTTi6re/Fr4xh4ff&#10;ANpDa8q4lSVvRs33ytNRdQGWC5gcvAqbpz7x/9w/SPzr12/8vQsX6ojsBZQq8EXBkmfo76csqQbj&#10;VHLsuiz7DvWmx9WLVQavdjjTeJjOQcbWz7ZZ7mU4agEfOFwQXLVGRI+3sE+5jOwy4ffCdpXTX5pw&#10;+Y0KbrXKYdzhqDXh5e8Ys7klcYxGx320WaaaS7ydAtvNcGqCFdGkryNUs47stdArAXf3+6fV2jFV&#10;V5PpjKgYI11N2xleHI6O12oHvVM1k3uO0V6WZd6bpne6TLoerzYLw3m/vu/7tterse/5FqERiwAF&#10;9Xc1jWuZqF5DNG4KK+hZlktWFBijpsVDUeBS4IL2MUqQVqJSUlJoHOFgGQG5RBUSW8h7SG+6shZS&#10;UwjQUyc4hwihcxoVby9wJaLQ6GLakDemdFw1hlwLBAqBgxSSwpSfe6HLvp0WQwozREsHo9poUw5W&#10;pHEwWs0TpLWYphZJGyELYj3Asi2CvI5JFEU+neI5Ocoe44gOdn70rB0ffUrHh0+Mx+3FZNi5KJLJ&#10;mlckKG8fW9kE8RJ5nhPrCaaI0ZQym1pWpS48PNeFqE/RNEgZUy2WqEeCPFdYlk/r8wPMuzlNd5Es&#10;i3np4btsbm5y/OoRPgoTLWIfweFBBROG9KIDhG0hnVJsb2oKpGCpk1GrNZlE0yEAE1CaSbhP/miB&#10;vqDY/so2el+w9W2LNE8Np0YCOZ6ULHkCIWLy5gjpxGSFT2qWcO5sspo+9ON//Af++o+GsuyrQY6D&#10;NW3LhHMqyINbxMoHcCrv3Z/f0jytr3YUBUjrvrPluMWVK1d+XsjcvXHjpf/zIxeC0t8qDPB9H6Wi&#10;0pGh0IxGIwYDi6rlcvHiRe4c3mCyMyHQCsu1UEGAwp0+L2b9yhbj1QZ7aZ+wEZbJvvvbVAdDlFpi&#10;2G7jtjzCULC8vFBm08UJe3fusGWWmEwmLFSrREmbLMuJdUpjucHucMhg4KKXPKrV6nYURY1RNuoZ&#10;YzjqHZ0bxt3zd7L9x0fj9n/XGo2oU+BPp3CHfkk6tbKcOCsYawshPCLbkGaGfApk0qIgTmNGaYdC&#10;dz6rnMq+54V7tUZjx7Z9lGVR2rNIhLRAW2hZ9u9mDX9LWNhIEBKRwwMW9u/Zcr53q2rb9si2bQp9&#10;b4uodYE1uylRU5GxuNcYn9IG7mUcygdSeT7o55Xbx+n2WZavP2OdK9SchJuJokRMJGTJBBWN/rZJ&#10;xnNROu/hYc3yL3Mrx3ZsQt/H932crphnCEhHMo7HLC0tYU3KhHIhbAb9AWGWzUnCjuPwzDMfodFs&#10;0i6OeOPFl3Ati0ceuUR3KePtzg4iKHMNpfLmyNS27WmrRNGoVMoBh62QVoZQAZbIqLk+H/nIRxBH&#10;1lxfmOf5XKc6Hg+p1+t4dZejbhvf95kMcqSUX/jsZz/7Y7Ytp5s6+YD14TfT8Q1UtPSDvQ7u8V1M&#10;MfVKLyogBV7zwmvnzlfa3e5g+e7Oi391dX2JXjpAk9FadBgMeggpKaQFFU1nlLF+rkEj79N+M2a/&#10;E7Pbj8jtnMwReI/V0Zt10pWEo6U+8Sin0fbwX56w+QWN5y1wrTIkXRW8sXXMpY9fZmvRZjKZcO7/&#10;22X/bpXU3iFakrzV2qGxtoxyFLZdxeusoq9ts3T3iMuvC3afdf5xao3Wduys0unuPZ6Pu+fjpL+p&#10;rYimq6jWPDTQz210ISHJsOwKgYzwVIpyHRzPYSnRJMMBVg2wFEJVyQuHJE7oD+S/yYzAVpUvua5/&#10;vNBaeX1pYeUlz633bFk5loXfLRBxPgl2FpytKeLRaJ2RST2NZxfk9yGsefEwEqElaqYZVRW08BCB&#10;HOG1SHNNZpVM6qIweNbUM18YMDmGydRmOispBUJgYSG1h9ILqLyJSs+viWzVNibqZ2aQCZki1DQ+&#10;nqJMy9YKdIAZuygDSo4Rdg9pDzCy/YgoDp4Q2d4TenT4rEjaT8jJBCNilJ2CnROrpCTzFg2UdqA/&#10;JptMqHo5vi1xhEXFMoiKzXg8xmeIKhSn3CX86w6LN+oMhwPkp1aJ45hB74B60sQal4L7vp/grB1y&#10;rN4mWjzEVE7yhjfi6RcTxO0u+xsp1UeW6QWazEwQJsGtWmTkWFZOJVwj0TmOZ9Nud7CsFKfqEJsU&#10;pxpA0+Zu1ieNIySUAaxKEdQLItqM+i7SOsFgcILufvVzTzz5PT/eWFsdwghwyVIbx+HDovX7u4+c&#10;/pmm4EJ9eXn3mWee+Zcv/sav/8hkoqp2YCOLdL7SpnFGrRaSpilWlpOKlNXVVdZVFdOJSY4HFEXB&#10;ROQ0zqxgthp8cfcaw+EQx65yeHhIeDzg9LTH5Lou2tJcuXKFrZMniKwxt27dotluo1R13nC2bZsL&#10;Fy7gV3zG4zE7V/fnaTzHx8e8+WYfZW38n/KWR5JGVFwXy66gbAulDMLcc7UwmpKFLwRFXsxZ87Of&#10;g3AZx32kYyPsUiLjuuA4AjRY0np6OpH83vF4zHiUY8yE0G8RVGtbJeO6ZHvrqWOqEeVKb+RMmyc+&#10;kKd1P2d06lCQO44TT0zklWjJAnKMKe4lSd+XAVjGqIm5k8B7HR6+Kv1C3D+IKI1gLMvCUjZpoZmM&#10;RkFadNfyovvPjB5gR2PcIsE2BmUpbGUji3tBuMN+n0IG1IVkYWGBhZaDJmKcDonjGBGXcqJGo8Fk&#10;UjrkXnttjxP7I6IoIjhYYnFxkXQ6PJlN71566SVOy0VUINjc3ETYS7x7dZfrbx+Rpil3iiNOn63g&#10;tZr4ShKlpee7pWySopxoOq5DmiYPpEbFcUyaa+w0mJ8f13WJknQ2EGGSJsSTDM+XHB8fH2xuPvza&#10;qYcv/ZKOIqRfnQ++vlmPb4Dp4W8/Yi2Ke3QRYQCriUkKhCOoLde+cOXyf/7Hf+sr//bfb14IcJwO&#10;cXYNN7CIszGZiDgcRZxcq7MXH6OsgkpjEd8ESL1cNrbVmEMiJoyxF1KetTfJ3hkjfjVhaehQFYLB&#10;qMP1EyPCj5zi7JMrCJVT//UDLv6HEZvDdeI45qB+l7tLKcUfO0X7nOFkTzD+uVvQVqxldeyinApu&#10;7HyFEw/FDKphmQI0CQCbSB8wHo7p6wjHsWn4G3hOhWgYlSEZssNAxrxbFFTTKqvBAlXfp5LGmMKQ&#10;6QmqSHFFSmDHuLIkEnquRavawfc8sklMPgHL+MjC/5+lrB+jvWuOv/mu7Wy+XKill3K9NEq1T1wI&#10;kjxDBSnIGEM8bT06yCJA5OXFr61jtB7jeB62m8YFE89SEluZaURaWbiUsTAmRVC6gQoVl83ufBFL&#10;OuWW1OjSw0mN7hSqO9FECDUGWZQ9zaxAFDY2PhSlqFg19shkp+4PDp73Bjf/bGN4/c9m5i6Z7JHI&#10;DO0rhC3IhIs2NkVkEJOMRlyaNTakjcLgONCwBMv9lDQt8AsbGYTsLZS9taM771JLQL10zOl3BUt7&#10;kjBc5uWXOpx8ZBP71AJ34x0c1cRNNY/8+pCtw5i3/xcOg36Xh3/5NZYOXEb7ayzXarDdRvx8Bfm9&#10;LrWzLv0iJcoGiABMkZPoNk4ekA9Slt0AX0E0jqak1pzMG2NZFqpQSCS1JsRFRG+icYIqMj/DrdsV&#10;Avf5/+bJj/7QP8IESM+gzRhIcOQCugDUh0Xr9+WQshzLSgNCgbAV6BwULJ8//4Wto62/v7v3+ndX&#10;FsSlhYUF7t69i+/7ZFmGFZbTlPGgi2fume1JbZXSDEugC01/2GdhYYGqqfL67rs0JzlCBMRxTKVS&#10;YX29xvmnnqJLyvXr14leep2l1CXP83kYxcWLZ0jPbyGl5OD2bW7evMmKe5k8yolHCWEYUq1WWV1d&#10;RdQlcRwzLgrCMKQSLlGv13HTIeMkLj2Ohm1sYc9iuiiUxThu0+l0UGNNbLlsttxp/LzEEhYqL6aA&#10;tDSaSxODp2zc0vMKkZWIajKOni6yCbhN4jjE82tgB1UjqhSWDZZTogaT3EthuZ/3dB/y0lrjOA62&#10;bY+MMQ2pJJYlKHTZH5v1kO6fHuqieHCq+FU0lvdzvOSUfGoJC0MpfYqiiDjr1ePjw5+1R8fUTIzl&#10;TUmqoqCY8d90RpYX6OTBPl5jYQmMhaUFKs4Z9XolYqmGWJUqu6Z0za1UKoSWob5gKLzJfIrb6/XY&#10;39/n4uZp2reOiUYJRZRRC10OdnbY3rZptcoJs+hWCdQCWZZh2zbd4ZDj6zucW16m0qggyBEBuALG&#10;k4J+v0/dayA15Hk69y4zxpCl2VTzms57c7PJ32AwYDDsYtvNX3vuuef+OY4z3aE4GG1QUk1NFz9E&#10;Wr+7bZ+xHkiJ0eSAhbBK/haULkfW7GRLC5NWEOL85NFHf/Sv9b78P/7lfuf6s/Wl7EeMHiNkgVQp&#10;RlU47Ntos0QRBAy1plAF46hdikadYXlRZw6DtuHcq0eceDFnJfNwXZsvnjomvVznxEfP8I4+Zv2N&#10;DP9ze5y9eRrXdbltH5CcKMhPC05/dAOVeRwdHbH1uXd4aNfDHk9tSAKLXjUjX2hjMeTEgcfRURf1&#10;cxHVapX8ssY9F1BdX2CsMzr9lME4p9AJ2IqoqTHGIhMVZGGQwxrjKGVvXDqm2hUXO/BwHBvP0Qip&#10;kUojRYoquujJGNsIlM4JhcHybFQQkFljUB0s6x0QtX9TiGCnYPE1JddeV+76S3FS3S+yJoVZJBcG&#10;M9Wf5dYYRIGlQeYGZXlUpRc7mcQ1CstYZJHBkiEqFxS5NeWeTUfqclQ20C0FykJaI3IiMm9E5u4F&#10;hVNMtNZIXaCMLPMmTY6jIlzTtRM9DkR8dFGMv/DjYbr/vIrGODrCc2IsKUhEhshznMSmyC2sxAbj&#10;YrSiaqpE9pQXN+jgWjbnJotkscskWiD0l7GGDbiTsvbmu1SrVYafWYAARo8P+VL2Jb5/dwQq49n9&#10;EBEfsPdtFuoxh8qLHbJehnI26R9bnP1pOPOxS+xdbHD16lXqjKkNCha6Aetuk7de1iQ4bD62wsL6&#10;Ip28zYicvIgwgKuaxIMBJpfYlouS09YBKYWOcX0Px3MZZodoR2HZZ+kcVdH5Iz/xxEd++P8YLl8c&#10;xnGCF5TSIyUXp4tahOO6fCP5gP6RQlpZBt4sAKK410sRZWAPwlN84pPf8RP/7t/f/sj+/vbLrVbr&#10;8f2DHdyw5Dk5ylAPQwaDAQcHBzSbTSZx6cowqcaMRiM2mufo9/vs7yes+z6yEEwmEyonKvgbGyRJ&#10;wvb2Nrsv7rNUlH2mLMvw6z64GZunlubOp7du3cI9PKQhVub8HiHKaVGj0cBqNCBOuHnzJrVsgb29&#10;PY5lh6poYPtLOPUKjUaDasPluN1lnMYMh0PyPMcSklqlRpUqk7RHFJUNWEcpcmGITD7tTZU8IyXv&#10;WcHMGfbTnlnJJ2Hub29E9qk4nzDJu6BslOs8HFYq+3P08z4HgHt/N9XgRff3n4qiQE1lOu/riU2R&#10;SvFVelizx9yOeYrocpNjsozBsN+Lem2ENaJqG3zfx3MkwuRkWUyURqRpiu835+hNCoE1ndDllpm+&#10;b4doPGH37l0O9nqMJxnrq+cJ6LHzzl2y3hilFAcruuxV+j4XL17E+eWSz6U8RW8wYO96zDPPPEO0&#10;bdOf9EtVhecxykulxOnnH2E8HmN6ihoBql/2pxzH4datW1TXBEurTQaDAd0swnguzeYiUT9CTkX0&#10;cTIiySNarRa2XTqe2o4q8w4cRQEcHx+jdbh96tSpF9dOn26brMDzXUqrID2XNX0zp3mr/+q/+q++&#10;cXpaQpY9j+llKtAYNEpN3QJmhWqaWI0st4tpbpBWna2tj/7sjes99/gwymth60IajxAYJoOMwTAl&#10;igVJLpjkEsuvEhlFqjOU9BBJk5a/xanbFsXdNr7RaGLGT5/i7Np5vAOX6DeOuPKmSz0KGKqUbg32&#10;Lx+iPrHFtapmaAkqvz4h/NwxJ9JFTBSQux5jkyLsnMAeknx6A6tSZfyljPSFCVt9m1VCOmKC7YV8&#10;5Nwl6iOble2CjaGi0U3ZcmrYhcbLDA3HgVGEGI1xXNB2SnWpxiQbM0oiojwiSsYoJcAIdGZoBC18&#10;q4LM7FIiIkNMZlNkkIgxedEmjvcQHBE4R8jsKiZ6i4CDT3ji7scrTm/dFl2lTLLve0oXWhClGtv2&#10;kSYukZ5V5Tde+M0fvnt396xyIU5GWK7AKEFBQZxluIGDlgVRNgAvJSomFL4Bq0C6DnGaEngNPv2p&#10;7/ubobesfVmjiDShMvgM8cXe805+9a+Mu7/yt7Po19dWm3dw9D51VVCMBvT7XbSxENJnqC3Swqag&#10;pFC0ahUckUIxQhKRpT0qrsEqQpy8hf65mxTXMxbHdZJ3YsyOwWo7PHxQZ7nt4+5OsMc5arPJamuV&#10;15M2vXjMaq+gUtgEgxy3ErL/3AIvOXdZurWP4wlkLLBHgo5us3i5RfBdLbpnR+wmbzAuDjjTP0Vz&#10;2yLpt3GlIAg8vEYTr1qj3+khlGBSJAg7xa5axGpMLx+SBmDVHdJMo5wGUVFjPNqk1zv3hbXl7/6/&#10;PfbMn/vvEQ7Ycq4plFIhTOkrptTUOOubsHZZfJMfeV5OywpdTtR+8Ad+8B/8q5+6+eTR0Z3tlRV/&#10;K006hI7HeDJEynJC1Bn0OTo6YnF1hSwblInQUU4uyilhNM1BbDQavHx8TJqmxL2YbDRCCHfOpfE8&#10;j/Pnz7MvmKOst956l1PSn075St5OKc3JWWg2WTh1iv39fY5v7+LMA09zGo0GF5/7KLe33+Wdd94h&#10;HJZIzm3VEK0KxemQVqvFuCiRVd3x5x70SVJOmLSwcHx3anWTldPR4YBQ2qhaDddI8rxAGbCUVa7e&#10;RYwf+GhTotIoiubM+zRNHxlOjh5xw9qfwXIwVlh1VHWkVIjrTjWTukQMWsW4rtubyY9m4RxpGuO5&#10;Ia5bauCKomR7+36JeLJpGndhinlvcJbQnRnwfR+dR8RJTBH3bZH1/8YsnWZvbw9bZgjbQxb3fPaN&#10;MXgVj6WlJY6PDxEIhsMh3rSAAWXOX55TDQPGicZ2HCwrm09mR6MRgd/Esqz5NPfOjRuMm10ef/xx&#10;Hn30UW7e/i2UKr8njmPu3r2L9+Qyjz32GK3XXqd9VL5GFEUcHbRJFlM2H73IucuXGd3V3Ln7DuPx&#10;mI3NTd7KXuG1117jzMZDFIViOJyUE2td9rHybEheJHgVj4rnEklNkiT4dpXhYIhwfQaDQbG6+ujV&#10;J7/9238yH8ZYoccfxeMbp6clHnxLYurFXZrVZF/1G5V9QE6B4AQgEWaZ7/qO/8Nf+Bf/77/5744O&#10;DrZObZ2l132XeliOotNxl6WKT2B5qAQWB6Xlco/ShbJzDsb9BH21wySp8tCrNaSJCSYhWvsM5ICR&#10;vc/hpRj56ALVj5yk0+mw1F7A+8UuK6818DyPQSgZVwTWSoVut0uue1RPnaZ2vET65Rv4b1RwXZfD&#10;aofUMZw4/RS9r0QcvTZgoV/nbBaUWywKbM8hOe3jnA5I1wPYdOjXOuTjgihJyYtymmoLjeMItJZE&#10;owLLCFqtJSwjKOKIXJbEzFwIMgk6TxFhFy0dRFrByVwcKlhCYsiQosvE3EZnb5HrkCJb/NWMM593&#10;/LO/VLXWX9L58n4sHGzVoFKpsLGx8SUtvvAnk1yDKikaua1JVEEsFRqN9EC6FkUlw9gpcujgW1UE&#10;FqoAPw4IJnZQqRT9iupDcreeTW59pshvfSYfXv+T8fAujSCnbhfooksa+HRJqFmCihvgWBZxHDNK&#10;IsbKoJxyCzuOBmgUrla4bkgjrNLp9Kn9SoG/ndFrLyInY9I8o7XiYvwBabbDbSugaTmcmdRZazv0&#10;O0Osq9fxPvYYK1fOk+y9ThpLkOsMdgTt210uXFrl4Hssoi8dsnI7wRM+4WENETl0GxHBxRbGrzBs&#10;FFSiEbfid+iGR9hNBU5MVuRgQVqUE1bXsxCylIl5fgUpNWmckmuftFIhtpZo36392trKt/3k00/9&#10;wE8S+1gVm7zQqJm0avpvKaYmiMb+pi1a8o9C5Z31PJKkRF6tZo3PfvazP6a1vrW9vc3CwsKcCe04&#10;DlmW0Wq1ZpYqeJ5HEARlDHm1ypkzZ1hZWSkdKaepOrMp4cxZ9MSJE5w7d47xuOx5jEYjtrfLFN9Z&#10;1lyj0WBhYQFjSg5VrV7n4M032dnZwXXdOaI4d+4cYRjyyiuvMB6PS8fKKUN75oV/584drl69ymAw&#10;mH9fvV5nYWGBMCzF21prBoNByS+apvkEQTDXyrmuO08OyvNShwkwHA7nKS4zhJTnJVeoWq1iWdaM&#10;qf6RJEl+dDwefy5NU2t2TrIso9/vTz+DkgQ6C5udnYv7HUBnPlWnTp2aa+ySJJknLM10l1prjo+P&#10;19rt9r/q9Xp/Kcuy+izZqCgKgiCgVqvNn3t/8k6apgwGA8bjUo61tFTyqSqVCrZts7+/z5e+9CVe&#10;e+013n777Tki9jyPxfV1zl26ND8fAKPRCCkllUqFu3fv8uUvf3muU51N9QBef/11dnZ2OHHiBGfP&#10;ni17hdPPfzQa8fLLL/PlX/1V3nnnHeI4njPZ19bWePLJJ+fnbeZaO+vleZ43/4xnn6/v+/R6PSaT&#10;ye7a2tqbz3ziEz+JbYNlgTFYlvwQaf2+tLSmE0OBfE8NnSEu/R7G/IP1tihAKQ80uHZpGmGAE5vP&#10;fOEz3y3+0xd+9Rf+d8d7x39iZbmJ6w5BHhA6HoWOCesOvuMQx2NG4RgYc7Npsb7h428uod626d/q&#10;M+il3MrvojwHvSkJzjfhiiQMRzhtTaNTpfozR9ALGTgjcnLeXUx49OEzDG8eoXRG1HIZuR7hL97m&#10;oV4dE2i6RYxcUtinF2j/h3c40W9hHJf+JOJGfUK1WqU+0cgCFgY2aqyI3Ry3WuCuTMCRYEkCS+J5&#10;Li4wGccorSiSHFvkxKM+rrKpL9YIbMUwHxGZAXYgCSyLOApw46kvv8hIiyPyHExeptxkmUuSGyyn&#10;wPPHuPptksnbyMh+wXL8kWN+5Hsda3HHsU1+vh7fWmQPOTrGr4a4aPLMxlBBi4C8UCTDnLwo0DKk&#10;vlAj512S6BquLqjXBKdWl2jJn/9UU5snTH70RG/06mcC1cVkAxypaDSryMJmPMqx0pyKVCRpTJSn&#10;DHSETsGxA1p+nXoRUh065DfGyGHB8fExY0ez+sR5qNXxFiacuQYCD2VVGHqC40+GHJ0V2NWInaDP&#10;hV84BmeDOK0xLgp6wsYNHZZe2mapLRGtDUzfkMSSRVPh+VfGnBx2iP7MIvmlDW6mQ+JrfSqdkHpc&#10;5cqdBsG2BZkhLSpc/84OrcsLCC+j3Yo4yvoIzyFNJoS+ixQGk+ZYuCijyCYWQlXxrJBhr8luV9Gq&#10;Xv4fnvnEX/4b6Or8FiqKHGk0Qs1kO6VH3b2kIfu3o0d+WLR+XycJaiq8zUE6kBYl2zczGRdOX/jC&#10;Yt0d/uLP/4sFIZJqvV5/qjBjGmGVJLXQaYZnG5JkMk+VFuNypW80GlTPLcKSJB1pxkmCsST5Orhn&#10;anTWR8RxTLVV4dYbt9H9EQuWR5ZlJEnC2bPnqNVqXD2+hu/7JDLh4OAAfzDAGIcoivBqPifObRDt&#10;7XF4eAjGRcnS1vf8+fMsnDoFdw5pX7s5RyQ7x4esmJLTdZzFJHlZuLXWBEGA6/gorUhGMcl4QhiG&#10;WMjpCp3NPepnrhKj4YTQr5Scn7hgMpmglIvt2SRx2afLtSDXMZkRFBgmaYGJxKbj5bTvvnNzdQl/&#10;dWUzP3369C89/fTT7O4e0B+XjHJlWXP/fylKlDrTJQ4GA06dOsXtW2Mcz+Ujj57lmWcus7m5+dO9&#10;7lV2tt/FcTJq1YBCpsSjcel/LhRaG9TUGUEqje3a2JZHIQy25SNyUWpK70YcvHYHa2zKZOXlGpuW&#10;Rb0esri4iGX18NyQbhSRKZulpSWCALALLl68iPur7xINIjy3pArsRQM2thYJJ0N2d3epphaW5cyd&#10;dGu1GoeHh7RvDnn44Yd5+OGH2e5dZ3JcolclJWmWQpbihR4rKyusbK7SHu8TxX2EVX4u8XS6Hfgu&#10;YtqLm7mDCMtmPJ6wuxcVm+ef+5+e/+h3/33yvCxYulzPfz/cQD4sWvcIDdMhonUPcT2QYDs9+bOk&#10;YPGeyWO2NGVqlwuJssYMoyFVv844d1loPv/aZ7/nyU//u1/4v/5DWew/tXm6SqezT6MZkMcTvNii&#10;QYJfJBRpgUwK0BZH0maw5TI4m6MdQ2GVwZleZONnIWqnzmJSZWk3Qf1aH0csoXPN4cIuo+WAU59a&#10;443dXc61M3zPpT9QFHe6VCY1iqJgd21I80rAcHPCSy+9xCeCLXq9LnE+Qp1aIPpozKixjy0P6e/d&#10;wIsrCGkxVhOSBYfOlke332bdQJFmRHGGyB0s7RJYdVphlWFsYed+KUYeFmghcN0QJTLSUUQ0kQSp&#10;h42DUjaGBKEsbBeUDUJk+I5DRSnSOMOkGY7t07IURZZjJQlh8NOYkerGZnX/0vpC96//JZejgwY3&#10;t0fcuZvx9ltv0e4IBkOXLKvj6gY5Bi0y6tkGp7cOuXyqz2OPX2FlKULav0L77s8iiFmr5hR5jhd5&#10;6KI0sZt0B6SWhes52J5N1mniFoqqMtgJxN0Bpj8g61tke5oTwUX0TSgmKU2lmOgR+bsDqq7PSqy5&#10;eiql3u3hHacEeIzvvIM+vcLtlSOsTYvlHzhF93++xep2TLPZZDGQuPUG0ckV3n7jmNZOzrrtUSWm&#10;Msqouh69nkvymznOgiDf0IinbaJGj+G1AadvuxRKcutsjr7gs3gppVe8TeZEKAts2yLPIqp2SJpo&#10;hGWj3ICkKEhxKfwFuiOXsbEJTz/6d556/D//mwgb7JzJuE/g1dFFmSeqLIDxfbeNhZk7j5aWRwr3&#10;Q8rDf8T8777tnnwgseUD8et7/38aGSjssr7lIsGzPUbxmMCpIFFYts2JTff69p1XLvcGb51eW1kk&#10;SSf4loNIC3zfJ1YZg8EAV9pU3AAdl6r7bjJCS4O0p57gmSQb5eSZpGpXuf3CyyQ7Q/ys7GV1xSEX&#10;PvoElXMbvPvuu6y/mTIajslsQRwntKxqGRO24bF2YZODwQ77+/u0bpW5jL00on5mk8qlJnmec/j6&#10;NbLjIV5a9qY6tYKlK+v0WkMs2+BnOZ7joiwb3wlBK3QmMLngcO+Yu3f2kFLiug6+7+MGdklByCMA&#10;fNthNBoRxREIgxEGrXPyoux5zfqARa7Rmcb3QzzbI01S4jilubZMFCVWvx81jJZrtuNhKY/V9Q0e&#10;e/xpnnvuU2xuPkSjsY7jNMhz6A+HhNWAZ555io8+ucKpkwucO3eGPBsRpwOybIilDPG4nKD1O12K&#10;3FCpVFCy9LGynXKw4sgqjlQIk3K0d8Cbr7zG9Tf3GbS7mDGsbV1Bd8akUYLjOHSyNomb0jjbKqdz&#10;dzXZ0YSG9HFdl9e5ReuxDcaN0ijw4XQTczMm6FaRUtIWEyI75dSlZXzfx+y7OJnBkmCSDDFl/++7&#10;PYqmItzyWVhYYLm2Spg5rCUVWouLeBeWWL2yxciNETLDD1ySNMZxLIbDIfVaE98LyYscxwuIkoRM&#10;SwrhcXA07lXqiy98x7f/6b9mWWslC1WUE1B06YMvxYwWlL2npTK1fGIW4GF9WLS+/ia6PX2oewVL&#10;fB0PJwNbl1BLCCQeEgdPhUjU3F7FDtbbi0unf3ZnR3jHHfGsXz1LrAWF0yETGlMoQlnD92tMsoJB&#10;NiJ3c5Axji5QkaGWeTipR9Nu4AnBrdfeZfkLGTLyiWVGFBpufnuLpadOoOI++7/2mywfusioRr1Y&#10;w5n43FiKeGOhTfDcApXNJos/fczi9gKEp9jWNu1TmoVPrNLxrhHJDvtvX0OPE4JUEqdDxBM+rW/b&#10;4Njs49gusQiItEddNQjxyZOMJbfKwnEF/auHBC8ovDdyvDcjmrcSKu0JtbbDkllmsXaSyNvDsjW1&#10;tIGvfRJlkyYG0phQugSZIeuPKawM1xO4omA8HIKqE2lNlg8JPAtJhCz6+IyRxRGJ2UVwC8kbnN44&#10;5IlzkucedTh3OeWxywnf83yXZ84fsF7pUHc6TLqvko+2SWs5WknUYUpoVdDSQloWti8pyFHCZ7xb&#10;cOZlD/ViSv9X7rDaCRk/7jNWhsbnPC73ljk/aFJvZxw/2kWd0xRf6UMas6RCqsew++0Ce6VCdaLp&#10;XrvDUuwi8wzVn3BqaxVzMsWaTDBLBfuVLoNbPVJZUMFBH4wYLaRsfvQxtH+Ld0ZfweQWFB6VyKXi&#10;1WDSZzxqUz9RZRQUXDc7mAse+afXOP6IxZ21mGTBQtgRWZESJQmW42HbLpVKgxxKjpnr0Yki7MoK&#10;42yVGzfCFze3fui//sRH/8ZfE2Y5Qs0W8mlPWPLgA+e+hzW/bSTWN2XB+gZBWr/bQ79nJREfCMx0&#10;nuJVZHT65MK1dvt24+atdx5rNW0s2cOxbISQuNa9qV21EqJNeenYUqELDblBGhvfCoiimO1rOwRv&#10;xzh2SKXeIJew/D1XWFisMTg8ZP+ta5ybLGMSF4mLZVncFW2qJ5tc+rZLJR/rjQG+1yDRNhMKznz0&#10;FAM1ILLbBEHAaW+VMHNxx+UEb+FjpylWXcZeCfs9N8TkBhGlqKJEh6HlYXYmvPNb79AUy2UmZBqx&#10;f7BN5+BdhgcH3Oi12Z/0SfwOruvi5H45WXUlxhRUAhuhDfa091XYZZ8kGUeMRwle0ELaFv1RZzpl&#10;szCFJh5HJVfKkSRpRByP0XlOPAJdOFSXVzl58iRLLYUoCiwhS5b2FHEXFRfX8amb8nwJ16LQOVKV&#10;7hd5Yti9ccDklV26h12kkLiuS/FYUE4T37YoOkNIM5QlON7KWVpaIn15Mo0BM+R5yv6jOQsLCzQn&#10;FYbvHOD3S/Z95KYMGxnD06Wvukk0S/4StVshg/0hNqUm85bZZrXiUDt/hgVlMbgV4RchdeMRxzF2&#10;E7rWkOvJbZyVGk4zKNURSclMjym5X2k8oFYJcabIUU191Axg2y5JlqIcl94gYv8wTh966KP/8pnn&#10;vv/HBfUHgye+hY5v/qI1TQC+p/4sykImSiZwoUuoLJQF2AjL76wunnpB0HptZ/v4hyuhYjzKCSoL&#10;JGlBkeXUGjVyXYCwGI1ypFVD2TUK4zNOchIMVuBhVy1kKHgre5e98ID1b1unddJH6ojxf7iG/5ZB&#10;FCvoNMW2R2Af8uIjBzz03DlaQZW9n/sVqhMfVM4Ne5/WmQprp1Y5fvlN7NsFK4MWnc0N/EcfJn1y&#10;maOLgv1LDkNrRNU4uEBuRkiZkqmMxM85asYcVsbctofspTG9GKxY0NAVWnmdRm7jjVzkbo7ayzje&#10;GRMcVci/kGOuatzrPWq7Mf7GIk7u4t+tEIxrVEdNWnqNG01BUauxJmqEQ8O6vUZj5LISFSxEEiMV&#10;brOOqsEk7lPzXapSUWGDpbhF67bG+8oBrdf6tI4DgqyGEnVqIiTzLHp2QapTRJ4w0UNiOSLKR2Br&#10;lGUI7Tr6IKPyakRDesgowdeC3vOGoOnybtFh5/iQVreGtCvcbBScPHWZ/v5tYj0mLyRRkVHTq6wv&#10;XyJvuryS7KH3Kwxcj0RWSNsuC4uL4Lh0kjGy4eOFLjdvXGUlVUgiGBe0C4N+PqE47zNe8bjR3+Z4&#10;2CdfgMTOiPod1HLA4slFrIYAPWI83sVSE0IRYWV9jCNI0xwQ+EGIFZa+7bnIGWUxwl5j1N9kd3fj&#10;lx4+9xf/yqNP/bmfQFfIdIyyvzWrlvVHvioriEYZfjgl02Updlg9eOSJJ3/aso5PvfHqF/7rZ596&#10;hNF4QJokNCoV0jSaT1+Wl5cZDSOSJMFTHq7rgi5X/VqtxokrW1QqFeI8Y3V1lYPhEN/3SzdVy0Jn&#10;GteygLJHcv78eTY2NrjzpVfLFdm2SdMMFSi2trY4unWLo6MjCh0zGAw4zI9ZP7FFtemxuLjILd0n&#10;DENkWvLOMp2V72lqMTKLlq/Xm5z66Ckaq4vs/fs3ifcjRKLR2ajkXanS8eLkyZN4nsdeb79MTVbH&#10;+HXB2lM1jDFcff0Gg8EALcGrhhw9WWrv8jgnm0zY6xwyOu7g530cxyFaqmGrHEOB53mIKdeo1+tx&#10;/Y3b6L2EWgLeuE2hU4YrIWqrwdpWDXvLxbZz8qLkzyFsCrvAdV1c10YZaFgN9JJB24NSDRBPmEwm&#10;DIeKer1Oo9Egcw7n7Ph+v0+e56yvr3P96Cpiytg/PDxkfTQik0WZCUA011dGUcRk4qIzSWYyJpMJ&#10;pxfPcOXKFdJf3y8Z9dWAm4eHDG92OXXqFOfPn6d5FDLuHxJ1+0gXzp07h/f4MmO/4GDcQcj0fUna&#10;YRgyHiVzDl2vd4zruoTVCrlJODo6otfOJx//+F/4Z6unn/k8cQKei2056KJAKuvDovVNuzuUs2Th&#10;7L6pZImu3NDGCBDaxcgNRFaAJYYPP3Lix6r+xV/6zRd+5r9cWa1+59qqYJReJfDLiKhRNMI3a6R5&#10;iBQhubIxMqJIh4zp4vk2N3wfllexvRE3h3epehX2rt1A7PTx/S20VIwCyba5jrMhOPnIZdrZNvoX&#10;O5zSJ0hMjOULjp63uX1hTP5v7nA+XsHqhqTbKYu7KTv1L3L0mQYna4vUjnsEeZ3ccnGDsJQwFVO7&#10;HcfGUjmZzhBBgjwt8NspahLTyD2cwOGmnaDWA8Z2zPHxMR+vrpMcj2kcl43prGZhLVrUT2ygteZE&#10;LunvHOIVdplgc8JmaaWJ/WvXia8fY3eWqQwClDrCtg1hUEPXLSan4dzDZ8GWHLx7HftVRXU7w5iM&#10;lh3gjxZKMuj2hGLfkI0TWq1lqishSX6ELS2QBdopUNqQyaKU21DgNEPiUBEfR9R0tXRVuGOx1Fgm&#10;rI3oNBwsE2Byw8KBT7o3Qj4a8u7+MQ/fXcaxF2ncAecVi51PXKdYHlEr2oh8BW18avjIu1Xc9RrD&#10;sIMi507jFs0/FvDu0TGNXY+14QZBYpF8rs3ad3jEi0fYTzocrmZcv77HQyfPIJdbFHVDYiKGSYTv&#10;SiyjsKUoaSiFQiPxawFYKREJTrWBEU32OzUODwLydPVffu/3/ZU/7ddOlte6W24mjBDfkgWLbwVs&#10;meXZfOeYpWWMFErNY6s2zz/0a88///xPjkajF/f29q6paWK1lBLHcRgOh1iWVfpZFSWPaaavcxxn&#10;zuRO05QwDEuvoykDfDgckiRJ6QagFA9fuUJjaYnr16+T5/mcee44DufOnaPRaLCxsYFSau6WOs0U&#10;5OTJkwghiOOYw8ND0jQlispQill6z9TTas7pybKMvd3daQJ3iSAcx+HClSs88YlP8KlPfQq/0ShT&#10;YKb+VrPE6/F4TKfT4fDwkNFoNGezV6tVxuMxd+/e5eDgYO5t7nml1/lkMuH4+JidnR06R0dQqbC/&#10;v0+7XfqVu64754rV63VqtRLRtdvtEp3a9lzvNzt3M11nUZS+79VqleXl5SmSLhn37XZ7zmq3LOsB&#10;NvnBwQFOrTZnn89Y+dH+/tyVtNFoTH3qzTQbYH/OZp+hV601jzzyyNzBwrZtDg4OuPnOOxwfH5Mk&#10;Caurqzz77LNsbW2VLg+j0fyzmSkZZkqBUluo5/pRYwzVapV+v8/u7i61Wu3nP/vZz/6YX6uV6++M&#10;CiRLFcO36vFHoBF//zTRzGcjeqpalNImTovSj8gV98IajCSJbYRpUGtdee3s+Wf/ye7dweK1G+1P&#10;VKstPL+GwKbeqCCsjIIJUdrBtjW+55DEGXFSkFJBeCFCFmigMxqyuLGKabU4mAxJ7Iy+M+LOxwoW&#10;P/Yw4UTS+YU3Wdl/GD0J2F02dC5WaH70LLmjWHhTMLjWRUcBlgoYhAdUHm+RXkkZpkPCQlH1AgI/&#10;pH88pEhsrNzHNRU8HeJGGZXEpZVX8ToS/TM7iOMEV0mSbMy7zxnszyzQuzSgcyahlQ85evF1gkEd&#10;24LrjTbm0SZqy6EXDWi85NCIKtQzHzuWbGy0yK+2CV8zhPECSZ6hay76oqQfaE7fXmEpDhCphlRT&#10;rTQ4fneH9V0PMY45OL3P4qdOMrzs8LK1zdqBQyWGQw6xVjz06RChEmxZqiWMI8lsSWwBvkdUSKTj&#10;kwwiujcPqUeLCO3ijJdY7i1hvdahfnWAN3axtKGapnhFzPDjCxzJiMYbCaoweNKgkgn9Tw0ImhKV&#10;wejODo1I4BQTRvmIhfWQbCEnUUNMLeHYHFHbWmW/3UUeOcSWRrktOoOE4KSPWUvIW8eI6pi94Q6i&#10;KpgU4PgBpcOzRURGFnocNy0GFYmtDUJBRsBkssTOXoujw1O/trr2J/7Lb//4//5HhXvySFg+aQ5J&#10;nmF7AqTBdbwPpgB9iLS++Q9tNLat5ib+STINpxTgeqAsSBOQtsPHPvWpf3zp0qV/dHR0NGy32xhj&#10;GA6HRFGEZVnU6/W5/ktrXfKG7tPTHR0d0Wg0SJKEkydP8slPfpKNjQ1arRanTp0qtXT7+4zH4/vd&#10;PllZWaFSqdDpdDi4do00TWm1WqRpSqVS4cTJk+R5Pk0bUvMV2/f9OQqZ+ZfP3utMDzkcDuf9E9u2&#10;WVxcxHEc+v0yAbnIcwaDwQOhrDPEmCQJ/X5//vq2beP6PkdHpc+5ZZWusBsbG5x58knOnTuHbdvz&#10;c9LtdknuQ2qO4+B5Hiurq5w6dYrl5eU5Cp35n8/0ljOniZmm8H7Xzpn+07KsuW9Vv9/ntVdf5fUX&#10;X6Tf7881lFLK+euurKzMf6+Zk0Ov18O2bZobG3PEWqaXa8bjMZVKhWq1SpqmNJtNsiwre3p5Xjrj&#10;Whbnzp1jeXkZy7Lo9/sMBgOq1WqpevC8ucOqEIJqtTpHWDPEPhqN5ggvTdPtRx999N9+/NOf/ufC&#10;VUgFeQaOA0Fgz9Gj1vPNwodI65saaTHL1rv3QJR5eTM/LmWDkBpEAUKTCEkqDZYMkHplvNx85nMi&#10;Pfnvjw+tcbedP1dpVDEMMKKNNGMkEa5t8FUNCkOU91BWSqg8jJGkRYL0HPb1gNGqpHGijnMupNh0&#10;aSd96qOc4a0jhmOLOMwRVk4zd2jeiqh98YDhToawLcbOgF7Q540/41FcMlSKlFGnQ9xcwFSrFKMI&#10;QUk1iNOcIKyRpDmTUUxo1RBjD3PbgRciHDdgosdYtRz1/YuY5jGFtY+SA+q3RqSvDajFa+RRQqVR&#10;4eT5i9QWlmgdpES/OcQoQ+FprLqDf2WVg1s3sUYb5NJjYA+oP1Vh96Ee75hdrJsZoyAi1n1EkeIs&#10;egxHfZp3wTYFqpYQNKoMmlV6SU66v0vkJQyXY4bNBOtiEyf0kXEG2JjcwlMVyAxWXn6qmRSEWczB&#10;jX1WBiukkaRSBISmSk4P49pM0gK/6kFqsEdw+ITPxvoWg6s7eJlEDw2ucjleytmsnSGptfhS1uXk&#10;tSFS5lhFQug6DJ5dIy4muJ4gmsSk8YQBGe2WRXsjw/7Tp+ifi5nU+6STIyrDmM2wCT1DTTSZCIME&#10;gkBgWzmezHGMJrFBaAF6hSw5zfadZZL4yj997LH/9V84d/mzn0NUMAK0KonTprRHmwYYS6RMEKL4&#10;VpilfetND7+WeucoQZ6DTgts1+Hs44+/uLKq1dtv91e2t7/8Q1tbMiiz+krNXpqkuLJaTn+se70u&#10;YK72n7lDxLGeooySB1QdG1ZWVhgf+kwmE8Kax87ODkd7Obo3pi5XsSyL3rhPa2sRfXqNej3HIi0z&#10;7KaOqXLqHKAsmxw5d6SwLKvsscUFd965yylzzy2g0WigfZ9c3uv9DAadOfPdtm2G2YTOzZvIXHN0&#10;dIRilj8opglA9/Yjs59XrddJa3HpRRZFjMdjrMAQNkrulO/78+Ts4+NjBu+8g/RKfefWpUvIWo2L&#10;p1I6ywmdmkcUD7GLcmqYm+IBJ9PSb778uc1mk8lkgiXLkJDReIz0JLVaDYnLZDzBVxbaCPb399nY&#10;2GBxcZH+3X1sXY5b3333JpcefYT6QumIodRk7nQ6d5tI9Rxx14oqS/VVVi+t4zgOt50ug1EHYWKq&#10;04TwKIpIEoEf2hhTahJtV5AX+dzFVrs2UtoMBgOO9yasrjzzU88+8z0/7jQubJPlaCykw4fHH8mi&#10;JWbTQlXudqeQeda7kg/4dd2vdJ8GQBQejrKwrLJBiwZMg8rKJ774ZO3Cf/rSy7/8I7dvvPyD1Wb8&#10;w/UgQsoONS/CFB1sR5cJ0UBKFUcovKIgmkRkHggnp10tt4vNu0NCR5Es+fBdFUYb+wzfHTLq+zRT&#10;j5NxwCDV+H5KUUR067vUvqOFXGwzVhar2sIOmxx6XmlK6IJWKZJheUMoG2krrFwSjG2quyF7b2aI&#10;rAHCoe8PUY9Y6MYEqXPc1MU1LkxOUmQOfeNR1xbLB6DaQwbBECuKcJMylDZyhiStMRUrInYSWro0&#10;SsydjCRMGDod7FW485kCc5iwkigmcozckkx6KbdrGWuTgMcPNzB7Dvm7CnEiQD7mwckc0QyQVpvJ&#10;ZMRkEmEySTaKKbIcmxwnn5QFucgQTOhqG7mQYFcqGJMg3RjLT9n9nlXs9XXcr8R0v7BNI62hZQXn&#10;nQMWzniMLi/z5v5V1reXqVgVvueNK9RFQLF8zNa7FsYPiZI+HUdTrHvs7XTRQuN7dapODWFLelaf&#10;CaWVT+YMUJUUpE2cKVLlEfohEzEiqXQwtYKJ6eHHGl9bVJwNKFpERzF77Trj5NEff+yJ5/75Qw9f&#10;fg3HAyy0laPJkMK6fzzOvegcOR0jfli0viUPR1lk5eJdZsEJIDFgG0QY8sTHP/6TZ3aqB7/6hX99&#10;Oo8Gy5ub3vpk0p5ykXKMLKdnhVJY0oIim/ZfyotqNtGaTab6/ZLPdOLECcJmiOi6BG0F1zt0u6Wv&#10;VRAEbG1tsXbyJF2zP/WoKpnfM58lSY7OY7TO570xKWzyLEEpxXA4fKAv5DgOi4uLtFVKNp1gaa1L&#10;lwQpH0iMHo/HRCKa989mU0XXdWHqZTXrf816YUVRsLy8zLlnLuGPMqxhAcMheKWTga7FFMOk3K5b&#10;FoPBgPaNAX5VIwQ0swptt0dXlYhRFRbRYELg+SRZhsrLcNWcMnlISpfFxUWUX/aztDQ4dYfNzU02&#10;NjYw2z2G1h75JJ+jn2w0orK0RKvVQt6dOqnqnDsvvsjtRtn/Wsrl3KurWq3ieQ6oANuKQRQUpiiR&#10;aTwNoQ2LBxwVZuisjLRnnkQ0Q4nD8ZA0MiTSmoRh+OWnn/vkTyydunANZBmGYFtIpSjy7ENI9Ue1&#10;pzXdtM1d5d/b55oPFkV+n/+8QmAhsLCMxAaEScvnyAzsHJRNUfhI6jjhhXfPXfy+nzg6tvZff3t3&#10;za+ubbl+i1QCSmKExyTWGKmo6gzH1qShZjjpYtkBSI0sEqyKYCC6FF7BxM+Ilix6FxyOLjgcNAsO&#10;vB7xZIdR0CV53iW+GIBnk0lBt2LR8SV5McJWBdKW03QVG4NCSoMxOaafspXWcX+pg7WrUNIBYbh7&#10;ZQAfrxMtjJiIHE0FJzvJ8HMZ1ijHVxkTMeSgOaQXZCgV4OYV/NhFFZKD6pDlrQa2Izi+cZOVfg2r&#10;SNg7cUDwdEjR6KLdlF54SLsxQnoJnUrEftBFbHl01lKumj1GcQ/jKDwl8PMJt9vHxCNNA0XD8TAN&#10;CzXKUYXAUjah6+GkhjAt8LEoHIkjHSzbBSeg/25Ekk+QKkPkY64+IrAWQpKix273HexeldzShImF&#10;X3HwLmt63pCdqM8wHbDuhNhGs2EkjcmEN9wDDh8S5N++hPdQQN0BRxgmRU6UZcQ6pSBnUeWEHgRa&#10;YcaakbFxq3Uy32IiDTkjwtDFwqUYK1S6AcUl7nY2ud498dPioe/6v3/00//Ff9GonOno3AVpIewC&#10;zRhEipI+OrdQWEhjIUWORCPQCIoyvepbdHr4LY+08rw0elSWxVwCxDS9RcJkYggCAUby3Cc++S/O&#10;P+QOX/j1f/X3+u3Dc1unPZXnOUopfN9HGiBlOr0rvcaDIGA0GpGmaWmnMu175JlmNBoRZxrfXWB9&#10;dZXLzy0hvEV6vTaTVoX+eMyk0GhHIZ0y/9BWCte2EUJhIzFZPp+4FUVBaLsUSUGn00GIaqmZBBYW&#10;FkrG+nRCdr8DqCMlaVzaZaytrVGv18k7Cbuv3yEU3hxteZ4H2YOeXDO0Zds28dRLXU1RpVIKYUp3&#10;07W1NVafWCLUbUZv9RmNRnieh+M4HLfbqFt9VuorOE6jREVFOR29Ny2bTREFhpI75VGeS2GXbPks&#10;j+h0OvN+12EYzjlfUCbV1K3TnD9/nsrxhEwM6L2+i4lSQt/BD1w2NjaoXlnDv7SO8RP2j/cwLuRW&#10;jrLLuLM8z8nz8rz7Ydmzi6YT2xmqNaqcGk7SFM+tE3di2vt30lrzys9/3/Pf93etjTNfBEWagONS&#10;kqOnvQ0xHepLJe5ZNH14/FEqWjOrjRk8n7eJ7ytC0z6Aua/vNf0GS0WQF6AlZU+hZM8nArQAKoIh&#10;BTYaSYX62vM/853f9/jPvP7Kyz/46lde+eyJE7f+km2NqNerKDEgY4AkY2IbVMvF68TYWnDndEBb&#10;Gk7eACEz4nATEQpO6j3i4SHX3UX2TgZUlhxgibguykb+0MOyJE2Toewc5ZXpN7lyUSpA50tYKiNW&#10;beI8YrG2wOFOF7trcCUMrYiRLxk86uKER8i0U4ZyjBeo7UO1E6PHCaa4SVgVvPt9TbxzizhvSPq9&#10;Q+p3yrF8pyaIF0KC8YTqCEZuWSQdXaEWL6ImNUbjHuicarVKUrSQtiTXQ3rZGF2B4KkavY1Fels3&#10;8L98m+rREeejJ1kZDIg7O1jRIQsLHrKm6JJgJhGFa5PIAt8SpfWQo5DCITGCkeuRrQ1wOppThzZS&#10;LnDqdcnGOQPNY6JTHZpvJIgiwOQB+sClE9/CqgSYZ8ccPzSh/ek6aZrycE/hLi4SXfSJVUqevY7u&#10;j1l2XCxlMVAWlrSoJzZ5Lhg1SpM+MotadYnCLehrjdESzw6wUo9hJ6VwTvDujkdsNn7y/PlP/cTD&#10;F5/9olcL0BjSdIKqjCiAaFJgW1UcuwIaoknGtGZPr1f3HrKSGsRg+sXah0XrW+7Q02aWKn21i0Ij&#10;LDlv4EdFgasUkJOT42Nhh1WefvbZn7l87sxv/eZv/l8+Nhx0LoBWoZ/izlwRimiOQACU0midPcBj&#10;mkwm5DKfs+8HgwEyzalWfYqifK7fapWIaNAnySaYtGRY44YEnosUgiAIEHIyzfnzuXHwNktJguWX&#10;qM+2Fa1WC8sak+bM+2tpmpIlCa6UKOUgZTH3pFdFOYU0pny/s/fIeHJvaz5lw0OZRnPt2jWODvYI&#10;goBsslh66T9xgYpfoZ9PSh6bWefKlStUiyaHv/kW/Z0+QRBgHJdut4vTqWAqFaRVTkQznc8RYTnV&#10;UyCm2X2y5D1l8t657naP6Rwf02oY1tfXyfP2HClOJhPiuwcI36W1uEij0aCy3KJarbK+E5EnCXme&#10;Mhp0UXLCWrNJ0R6WGZf39e/u99u3TMkVS6dJTkWRl9PTsSbPBde3r3Pu4md+8qFHvvfHq7XH30T7&#10;zMg5ruNSUKoVwiAEJHlWttv9wP4QZf1RLVpffUv/Xs95PiD5ByB8sMk3/ZbZtNlTs4mN++DERkGw&#10;vHbwqR/47y+//vJXLly9+qt/SYjdv760sEXF7eGnXaQYMHKOUTasRYIih1EzQGAhiw6uZxjaS0TD&#10;Eb4Z4wU5opJyPOniqzKAAzkidAKoKFxRR+c10kRjIkO/1yOvHOI4DoFY5JR9jubtAPctm7AOWdam&#10;V/RZfuIhhFWln1vEtkVETCtsM4pvYkyjJFTaq8R5zGIrRJIwPj7AFwmOGpBnObVgDyscw9UefrGE&#10;yEIsY+gtv8zA26DifoTDozGP/euy8d2uHRBsGlaDnBdeeIEnDzYZjUbsnOgjv+9pbj+r2d2qcuX/&#10;IUnjAcNA064K1oSkvhrQz0fYrl0mDRUW3dRFaQuVG7ROS72DPGCytUX37l1OHPYpjMWFDjg7huGF&#10;KwysgP3VXyCLj5AWVGswZpPNpQZSQdMRHJk2vfEh3YYpSZ4jQz0I0CJgUMTkjQJjcgKlsKyCWNgY&#10;LRGZi2WFpNVDhskxlbyFLRaIkk32jxW9UQXE6k98+vt+6G/VG+cOXD8oC/2UMygMaG1hqeoD15/9&#10;NYXkyG9JhPUh0vq9KppC8MhHPnL1oYfq/+0bb/zCZOfOF/9UnBxfaDULPJcp07lACIXjeBityFI9&#10;ZV57xOOSnS2lYRLFWHYxR2Mz3Z0UGaYoUJLSidWySna66zJU/VK3VoxRmUN8+4i9vT2Cvk2z2aRi&#10;V6jX64ynesa4iFFWjlIWmmkytBBAmfgy0y7meT5nvPu+X6KVPEdP+1aB4zAej+cTzdFoRBRFVKul&#10;w+exKd0KmOo3j46OsCyLNC1RWRiG1Ot1bHvav5lOObMsm/fPpGtTaI0xCsdzsHGQBdPUnbJP5a2s&#10;kAQ3MaY3ZdWXSeBqr4Ft22xsbFALLVqLIV7T585ZG8vJiY7bjMdjxnaZTTn/Pa2SD1Zog+s4ROMh&#10;lUplzr6XUuL5IVleJvTUG6UeM0kcjo6OOTjq4Honrz3++OP/+OLDn/wJZH2CCuaoyZgHqG4fHh8W&#10;rT+MqpVgsgw33Oo98fRf+luntz7z919/5Qt/fufGOx/3vfGfWN0QCNqgeuhiAiLD2AalbGxbITMz&#10;j8CSxkMZF6MVRWwji+mFrm3yIqYgRcgYVIJwywb1kl4mkw7aVuQSRq0I72Mr7N7tcyM+RNYdzJqh&#10;cA22aLBUNLAym1oEezeHCJ2SKsnAyZHnFnErNTLHI+1n2IniaByXYQ2LDfTJDfZiwa27XS73yp7f&#10;xu1l6oNLYK2w1X6HxMSYImfiQXO5xtikyFYD0a4QZwa1r2lcs1DWIvE7HbSySVNNnElM4SBMgK1D&#10;PAy50WQ6xRhNRopWBShDoRMyWQ4DGvERsnbE2xuHhKHNeMEmO9NFLOzieor6n9wELRlkOUMh2I87&#10;ONphLMCvhFTsMXGcoiwJxqC1QBuJNgpTuCw0TpRibS3xfIc4SznulpKmRnONQe8M7Y6k2+1i2Utc&#10;uPCR/83Fh5/7F05zY0jhgbTmCKsopmlRouy3GmWQfMgg/bBo/QEfhc5Rtl3uOZOU5tpa7+Nr3/MP&#10;uttrb7726i+p69ff+M7FBarNxbLXlRf5XGeW5zk1z5u7BpRIxyWOyq8FQW2uWZNSwnRaVxQ5JEWJ&#10;hkjIUxCOg+P41FdWeGTtPOZ2m4ODA0YiLpnbh4dlX0o5eJaPE5VIoWkF0x6bodFsoj1v3v9xjKHR&#10;aACUCGrKbp993fd9jnu3ab7yCoemxdHRESe1BmHmOX3hNJcxSRJ8v4rSKW+88Qain9Dr9Wjoc/NM&#10;yZnbQok8JXme4vle6YyQFlPkmc2LlhBlcvT6+jrLsoHdasFayHhRcbMm6Q/ahCgmcY4eT3Ach0kx&#10;mbtNuK5LlvSm/mKKOMpAKMIwxJVimumYTpFXmehsOTb1ujd32xj2q9tpVj84ffr0O5evPP+Tweq5&#10;L2BqE/K8pMOYsm2qzdRcRNxP1fnw+LBo/SEcigZkkOcayw6nw8oGzc21z3/7+ic+396/sfL6q7/2&#10;F1995dXvbzaLj6+tudhWn0LE+G5GFsUIlVAIkG4B9hglM0yeo8IMXURoy6fAIISNLioU2kfkFkWe&#10;Y6yctOgQpYowTDmWMZP6GOcy2I8vE4oCoyTuYAxGYaIYBkM6k4xIR3hWKdY9sjXSatE6KAml/qSP&#10;a8UkRdkQd0MXzAR7UeBdtjG9YyqZxfJxHfH5HbLKMSeBTl2Tih7JRZf08RrJBthPNdk93GNhd8By&#10;ZJMPe4ijBC9LeNe9waBZ4KxLGmcXyevQngwZmAGFhH6ntM2RRSmr0bJAiILCKcNfjxZG+Js18qwM&#10;uDBFOdWzhylBNCQWAm1SQlsTVEK2hgkNM2FPDDBxl7wQ0+122cc0UqO8pJTcGInteGTaJytcKGqY&#10;cY08CegNRgy73i+tbH7HP37msWd+qrm2BsZCRwbpCpAQZ2A5ZQtKzOfYU1Iy6dSx/UOk9WHR+gM+&#10;8kRjuRJr1sHPppMt24CULKyvH3xi8/v+7vDg1Jdffvnzf/XGjbc/2WwU1UrDJY2H1KTCdy2EAEOG&#10;1gm+78+neJ7nlQRRU6C1mKMuy7LK3lNW9ofMdJo3S3t2p88tpKYQJRexWqkgLEM9cLHrgjNPLuAv&#10;+jCZsMQYvVhnHE2I4xiTZXjT5otlWXiex2Q4xHVdzp07h/PWAen2MfYMORgXRKkAqC3VcDfrOI7D&#10;3bt32djYwLlYZ9DeQcRlqo5WkkJC4fu4dZ/aVkBlrUGicnqDPrEdozxnPml1RNnLEzbzolV61pe9&#10;psFggtQGU5STRlG15q4SaTYhsEtkk2VZ6S9mlX20RrU+T8X2PA8jS3lSlmVYblB6aomSczaJEnbv&#10;3iqSiTt86OKlX/rMp7/nx0Xj2S9QWCWb3bKQjpgPpe0PGACa6T8SyYetrf/IjowxH8LU393+8L6B&#10;jrgX0KCBQguEFkgDytJgEnp719bffP03/+ze3s4jUnb+/OrGNp4vkErjOIosG1L1HZJiQh6XsVeu&#10;tOaCaF1M+VFWeXN1RgMWF1ZI0xwp7PKNGAudG0a9PsvLi8SjPlIYpDIMBp1pkdO4rotnr5ImBUaA&#10;dGyMU1Ia8oMML3GI2uUNPNxI0G4O0+mW/2ZKeici6gwxWtIzZXFsLlbZOruEs1HQTieM7JJsWe/X&#10;EAca6yhhOBzScRMazQpV18b3baxFH7vu0RdDkiIDq5QWeTiIXKJyMQ15LY0Tc3IKmRPLA7QS5EYS&#10;BDWquMjYYOsyQDXxFHEcE1TKbfB4UtpVj/3yug9QRJMUaSks5YFloYVPloKy6qSZTbsj6bQNUq38&#10;zJlTT/3U5Ysf/+d+Y7M81TJFyHuT6sJQhrLaTomu5o13M5dfSSER83Jmf3gPfVi0/uCLVpEDM6oX&#10;OdpotACJU9YyU24LSEdl5JkYkxwfXLh9+8s/dPPOv/o72kT4gc3y8gJZNsS3JYVIUaZELr51z0cK&#10;M0UBsuRZaUviOgGdTg/fq2DbLr3uiMALcVUpuJ0MuoSBh7JgNOpRrVYZDPulw2dex2iJHwbkGCJd&#10;MsqraYWaqeDpGlpr9uptUhVTyBLhnOsv4XYtZKLJM0NXF7hhgBdaJKbP0DtkLDVjp0R/G8U6zaSG&#10;n7ggJSM5QiqNpXOEKBjIiFhm9MUQowTCLnlsjrYQuZzH982QprAF2IZhsYMT+hQotJbIcY5bWIRW&#10;hSRJCNYW6fV6uH5JV8mLuESNAaXvvxYILGzXIUsNWkq08On3JozGMBobKtXTb545/eRPnzv/3L+Q&#10;wYk3KVqQ+lM377zk9+nyvYlp471ctAxSPpjkKaeLmsCQFzmW8j+8hz4sWn/Qx3gK+13AmgOve8Fm&#10;2dR/QpcXr7GhkPc9wXDnzivrb139rT/V6bzzcc/v//BCSxNWExy7D3qAQiNMBnmBROApe7oVNLjV&#10;kMk4gUJjI+cNfm1KYz0Lge+4xMNhuVUSGd2kj9Uotz7KKcXVW+ESRX8McUQYhuxFA3y/Qh6XcpRK&#10;RVLoCYlbNrSddhXHcRh7copYQqIoQtlT4mx0SBiGdHUpMQrdBtFwzLJfJcsybss2nufR6JeyIDt0&#10;GcURyiujtGxl4wiXfBITOiFkpeBYT80AhVMa7tUqYWkyWLEhkHTiIbYj8cOyWe74TtnUlxJdSHSu&#10;kYUiKARS2ETKQ1JBqfD/z975/MZ1VXH8e3+9nzOeGSex2yR2Y5qCqCikEuJHpcKya1b8A0gg8Vfw&#10;F7BlwZZdJRZIlbIAFpUqFUWoUkSlQto6KXUcx2OPZ+bNvHffvfewuG/GTtpIILFoqvPZ2B6Po2je&#10;fd93zrnnfC/ssofjY4eTEwmlRn8s+9fv/vBHP/n9YHT9s7QcAJQiUHQOoS4FlKp5xrqQnThdkCzS&#10;X8wXJd9BXNN63ggBuzdvHuze3P7t7PSjd/fvv79/+PDuW9P5w28l5kxd3kwgtYRWCiDAtw6Na7oe&#10;qjR62KsUWZ5DuLD2Lk+z6Kp6Nj5Ze0NJKaGVhvZ6Xd/xiO+v6xq51tDd7uFwOASRhBF5rBEJu+4I&#10;d84h6b5WVdtFMLF/S7roaOFD9BirfB1vXr9A8B5VFUVeFrEva9VVv/LzQtevtXJFECKmwVrEvjTX&#10;dcaj8xNbOSqQEggCSNMU2oj1DuSiWcQeMK0hRdL1wGkYB4Bip//x0THG4/sQ4RJGo707t27d+tPu&#10;7ndu97deeR+tAEzJ65Qjra8PhCf9vML69e4DXj9QO4uSp97hYUAAvHdIVXylqc7w+YOPXz062P/+&#10;gwf/fDM1i1/0CofhgFCUS2g1Q4sZ4BqUUsEHC0IDQo2gLUwiUftolbw5ugIlU1STBQxMbG5tA3QW&#10;DftIR+PC5XyJYVZCtzFtKkcxAjPm0lrgpJRos8cgIuTtNYjGoaToK+WDhlYpaqngu6J57Vo4EUWJ&#10;nENCHlTNoTSgU8AGj0WtYIoMtY3WxJZipGhMbHDN8iQWxrtm1xYBDoSsX4KCQoItoPVIYKF0i4Ve&#10;wmKBgGi/sykKkC9gRQ4SQ7QoYesMalxjOTf4JGgMeju4em33V7vXv/3n7e29e8KMzp/n3QX0Itan&#10;IKJTSEAAgZCS+m8Xypf/rPgeYtF6zkSr8QYqjtNBrc0JHeI2ZAO4eXL04O5bn9z7+8/Gx/fe8OHo&#10;Zp7VqhwqbBQp0kBQGjAJgVCjoQpSEUjHSKhetkiTEsJJpDKFgIFzhCAFFosFZKpgjEE1rbCR5FCW&#10;sFwukQ8EptMpsmwLqxOKkiSBy4/hnEMv7MJXNYZ6iRACbCuQpSUqAmwA8jzHZD6DztNOFOcolEB9&#10;MkaaaaSFwnRRAbKPfKOH07MTDIdDLNq68+5SnTOGWZ+4nKYpnCDY4CHT7rTmegOJUJBuAaksQo/g&#10;ZA1PLZIkgZq20HKAmlJMpgKPJy18Wy6u6sHRoLdz98Uf//R3G+X1u6YYHgClB3KgTUFkQCQhk9gU&#10;6mUc8aJ1+h+vY0KSRYtF6zkTrSfUyUWvo1Wxgsx57Wr1xJYA0IAw716OkUxw8Y1aXxiN9ARIigtc&#10;eKBZYHz87+39+x//4ODhg9fn1fg3l8sjCD1Dr5+h7AtIsUTADEIEEFo4EdbpFwAoZ6Fsg7yzekEy&#10;hA0enqItdEsxLSvlSWymVH1oWeKs9tFsUB12lsE7Ucj68Xgta21sz6gJZIE862E6nSI1SbR1riZI&#10;SoPHdoayLFFkGarJFAPdi7Wv01MMBgPUbQ0iQpobWGtBJqaIrXMI0iBAQJoMOilQVRVMbbGR5Ch8&#10;9EjTSYb5UuC0djDqEuZnwPxMYWqzv6re1Q8vf+O1d3ZvfO+dS1svIc8BUQPSXBASeeFJI84dbml9&#10;IaN/mScBKQD11PX9wtPqmXde4KIWi9bzKVptO4LWErr7fSAHEVY7hSIu7pVokQNEA9gFrK36PiyG&#10;h5/+5dcPjz568+T06OWA+eU0caroEXq9HEkq4URY17RWoqVbi6KrCVkUqJoaaR4L7jZEHzDZfB7/&#10;hnIIylBTrB8Zddid3Xc1poz5cu2prrWGsQLSR/PBpmmgZQwl6nYBGMLCxBlHLSXaRY3MR0+sqqri&#10;yTWINSuTxhOig+76sayFg4o6bjIok6OqKmzlJZIgEM6WqOY1mtZjWhHmXiA1V2ZXNvfubF/+5rvb&#10;L712W26/8h70EMBGNC0KgLmw/MnF0aR4BirB+Rq6m41ciRZBd04TneMDixaL1vOG79JDCQGxcpOk&#10;Lz6p4yJWoG6HcSVtaXec2fkijmdDESSEULFpNABtiP0+K9MJuuATRg5o2gmmk0f98f1/vXFy+OCW&#10;mxzv1c3kl8VmilbMoYYeRd8h1TNoe4LCnkaxkLGfqZckCCFgsmpcxT40BAgFRGug5QjSEzLxOaSU&#10;eKhegJQS+XwKIQLaLPZQZYhNrTPvoVUWD8awDgZxDMf3C4AUNuZxY2BazGMUSFHstE4gfLQ+9t7D&#10;W48kKaBFisT00VhCvYgf8GIu8EmVQdIIMhC02Hi7N7j64XBz94PNa3vvb7748kFeRBeFzKNrm1jG&#10;+cVOragVUCqBEPpLRYfIdoJP6wNChBCAWPm4Lbu3y6dESD7xD1H38/muchf58l7Y/wx/Yl+ZcO3C&#10;+H9sjwcR4EOspejuSjkHCEkQkta3hFJAqUv08muzq1vD26Dv3kZ1th3ODv/w6cN7bxye3H/9eH7w&#10;6njy+IYI434WphiJBTY2NuDy/hOFdiAOYmepgQwEIQ2Cj0Lm2gYe8XScto01o+gvD2gt0DQNZOe9&#10;5a1Fmih42yI4hzyLO5RKKbg2Ol8URbF2UM3SHG7pu+HxFhcfprPZDMv5GBQSzCuLtpEYjUbI08sH&#10;Ozs7720O9u5cf+HFD4ej3Q+Qbn4GKkEyR4veubTLbrULAwgPQgsCwZgMFw9EgYgPifUBKVKsr4t4&#10;yp7BO7eah2Y40mL+7xGhb1FVFSaTCY6Pj2+Mx+O9qqqGYv63n/uw+LkPDoQWUhIy45FmEqn2yAsN&#10;IT2EdFDwUAKQMnTRhos5VRc5rA7wiOIax2mk1PAO3cGpcc6OguqiK4WZTxF8gsY1aGqgbhx8axBE&#10;BiULNM68XWSjg43B1seD/ta93nDzs9HwhY+Go5EtywGguZLNosV8rVg5KAhxXtdajcMQETT9Ywd2&#10;uj2fT7cmZ8d7Z2cnO4vZ4xt1M9siV41OTh+9DOFSgk1EaCFBIGq7lKdFYmQXFYVzNwqsPK8CnAsI&#10;PqaMSqXx/9KNrkhh0JrB2Oj+oyRPbJ4ND/Ki/6hfXtnPe5f282x4cGn7xh2IYhI9qVZRUdpFPxo8&#10;wMeixXxtCc8IweQTNZwnv3cxTwoNXL1EXddYLmbDuq77TdP0vffKxgFx1aVPXoj4PZHwIQQlpbZS&#10;Sm+MadKkmCRJstAqs8YYaK3R27wwxtLVtkAKcWdCx1zt6RyMLjj/c6DFosUwDPNVhvdbGYZh0WIY&#10;hmHRYhiGYdFiGIZFi2EYhkWLYRiGRYthGBYthmEYFi2GYRgWLYZhWLQYhmFYtBiGYVi0GIZh0WIY&#10;hmHRYhiGYdFiGIZFi2EYhkWLYRiGRYthGBYthmEYFi2GYRgWLYZhWLQYhmFYtBiGYZ7FfwYALlLs&#10;2H1TbGcAAAAASUVORK5CYII="/>
  <p:tag name="ISPRING_PRESENTERDATA_0" val="Tmd1eeG7hW4gVGjhu4sgRHV5w6pu|R2nDoW8gdmnDqm4=|dGhjcy5oZC5udGR1eWVuQGRvbmd0cmlldS5lZHUudm4=||ezk3RDFENDUyLTRGRTYtNEQ0RS05NjBGLUZCNTdFQUQ0MzQ2Mn0=||SVNQUklOR19QUkVTRU5URVJfUEhPVE9fMA==|MQ==|aHR0cDovL3RoY3NodW5nZGFvLmRvbmd0cmlldS5lZHUudm4=|SVNQUklOR19QUkVTRU5URVJfUEhPVE9fMQ==|MDM1NjQ1NTU2OA=="/>
  <p:tag name="ISPRING_PRESENTER_PHOTO_2" val="png|iVBORw0KGgoAAAANSUhEUgAAAS0AAAEsCAYAAACWv+VLAAAACXBIWXMAAD2EAAA9hAHVrK90AAAK&#10;TWlDQ1BQaG90b3Nob3AgSUNDIHByb2ZpbGUAAHjanVN3WJP3Fj7f92UPVkLY8LGXbIEAIiOsCMgQ&#10;WaIQkgBhhBASQMWFiApWFBURnEhVxILVCkidiOKgKLhnQYqIWotVXDjuH9yntX167+3t+9f7vOec&#10;5/zOec8PgBESJpHmomoAOVKFPDrYH49PSMTJvYACFUjgBCAQ5svCZwXFAADwA3l4fnSwP/wBr28A&#10;AgBw1S4kEsfh/4O6UCZXACCRAOAiEucLAZBSAMguVMgUAMgYALBTs2QKAJQAAGx5fEIiAKoNAOz0&#10;ST4FANipk9wXANiiHKkIAI0BAJkoRyQCQLsAYFWBUiwCwMIAoKxAIi4EwK4BgFm2MkcCgL0FAHaO&#10;WJAPQGAAgJlCLMwAIDgCAEMeE80DIEwDoDDSv+CpX3CFuEgBAMDLlc2XS9IzFLiV0Bp38vDg4iHi&#10;wmyxQmEXKRBmCeQinJebIxNI5wNMzgwAABr50cH+OD+Q5+bk4eZm52zv9MWi/mvwbyI+IfHf/ryM&#10;AgQAEE7P79pf5eXWA3DHAbB1v2upWwDaVgBo3/ldM9sJoFoK0Hr5i3k4/EAenqFQyDwdHAoLC+0l&#10;YqG9MOOLPv8z4W/gi372/EAe/tt68ABxmkCZrcCjg/1xYW52rlKO58sEQjFu9+cj/seFf/2OKdHi&#10;NLFcLBWK8ViJuFAiTcd5uVKRRCHJleIS6X8y8R+W/QmTdw0ArIZPwE62B7XLbMB+7gECiw5Y0nYA&#10;QH7zLYwaC5EAEGc0Mnn3AACTv/mPQCsBAM2XpOMAALzoGFyolBdMxggAAESggSqwQQcMwRSswA6c&#10;wR28wBcCYQZEQAwkwDwQQgbkgBwKoRiWQRlUwDrYBLWwAxqgEZrhELTBMTgN5+ASXIHrcBcGYBie&#10;whi8hgkEQcgIE2EhOogRYo7YIs4IF5mOBCJhSDSSgKQg6YgUUSLFyHKkAqlCapFdSCPyLXIUOY1c&#10;QPqQ28ggMor8irxHMZSBslED1AJ1QLmoHxqKxqBz0XQ0D12AlqJr0Rq0Hj2AtqKn0UvodXQAfYqO&#10;Y4DRMQ5mjNlhXIyHRWCJWBomxxZj5Vg1Vo81Yx1YN3YVG8CeYe8IJAKLgBPsCF6EEMJsgpCQR1hM&#10;WEOoJewjtBK6CFcJg4Qxwicik6hPtCV6EvnEeGI6sZBYRqwm7iEeIZ4lXicOE1+TSCQOyZLkTgoh&#10;JZAySQtJa0jbSC2kU6Q+0hBpnEwm65Btyd7kCLKArCCXkbeQD5BPkvvJw+S3FDrFiOJMCaIkUqSU&#10;Eko1ZT/lBKWfMkKZoKpRzame1AiqiDqfWkltoHZQL1OHqRM0dZolzZsWQ8ukLaPV0JppZ2n3aC/p&#10;dLoJ3YMeRZfQl9Jr6Afp5+mD9HcMDYYNg8dIYigZaxl7GacYtxkvmUymBdOXmchUMNcyG5lnmA+Y&#10;b1VYKvYqfBWRyhKVOpVWlX6V56pUVXNVP9V5qgtUq1UPq15WfaZGVbNQ46kJ1Bar1akdVbupNq7O&#10;UndSj1DPUV+jvl/9gvpjDbKGhUaghkijVGO3xhmNIRbGMmXxWELWclYD6yxrmE1iW7L57Ex2Bfsb&#10;di97TFNDc6pmrGaRZp3mcc0BDsax4PA52ZxKziHODc57LQMtPy2x1mqtZq1+rTfaetq+2mLtcu0W&#10;7eva73VwnUCdLJ31Om0693UJuja6UbqFutt1z+o+02PreekJ9cr1Dund0Uf1bfSj9Rfq79bv0R83&#10;MDQINpAZbDE4Y/DMkGPoa5hpuNHwhOGoEctoupHEaKPRSaMnuCbuh2fjNXgXPmasbxxirDTeZdxr&#10;PGFiaTLbpMSkxeS+Kc2Ua5pmutG003TMzMgs3KzYrMnsjjnVnGueYb7ZvNv8jYWlRZzFSos2i8eW&#10;2pZ8ywWWTZb3rJhWPlZ5VvVW16xJ1lzrLOtt1ldsUBtXmwybOpvLtqitm63Edptt3xTiFI8p0in1&#10;U27aMez87ArsmuwG7Tn2YfYl9m32zx3MHBId1jt0O3xydHXMdmxwvOuk4TTDqcSpw+lXZxtnoXOd&#10;8zUXpkuQyxKXdpcXU22niqdun3rLleUa7rrStdP1o5u7m9yt2W3U3cw9xX2r+00umxvJXcM970H0&#10;8PdY4nHM452nm6fC85DnL152Xlle+70eT7OcJp7WMG3I28Rb4L3Le2A6Pj1l+s7pAz7GPgKfep+H&#10;vqa+It89viN+1n6Zfgf8nvs7+sv9j/i/4XnyFvFOBWABwQHlAb2BGoGzA2sDHwSZBKUHNQWNBbsG&#10;Lww+FUIMCQ1ZH3KTb8AX8hv5YzPcZyya0RXKCJ0VWhv6MMwmTB7WEY6GzwjfEH5vpvlM6cy2CIjg&#10;R2yIuB9pGZkX+X0UKSoyqi7qUbRTdHF09yzWrORZ+2e9jvGPqYy5O9tqtnJ2Z6xqbFJsY+ybuIC4&#10;qriBeIf4RfGXEnQTJAntieTE2MQ9ieNzAudsmjOc5JpUlnRjruXcorkX5unOy553PFk1WZB8OIWY&#10;EpeyP+WDIEJQLxhP5aduTR0T8oSbhU9FvqKNolGxt7hKPJLmnVaV9jjdO31D+miGT0Z1xjMJT1Ir&#10;eZEZkrkj801WRNberM/ZcdktOZSclJyjUg1plrQr1zC3KLdPZisrkw3keeZtyhuTh8r35CP5c/Pb&#10;FWyFTNGjtFKuUA4WTC+oK3hbGFt4uEi9SFrUM99m/ur5IwuCFny9kLBQuLCz2Lh4WfHgIr9FuxYj&#10;i1MXdy4xXVK6ZHhp8NJ9y2jLspb9UOJYUlXyannc8o5Sg9KlpUMrglc0lamUycturvRauWMVYZVk&#10;Ve9ql9VbVn8qF5VfrHCsqK74sEa45uJXTl/VfPV5bdra3kq3yu3rSOuk626s91m/r0q9akHV0Ibw&#10;Da0b8Y3lG19tSt50oXpq9Y7NtM3KzQM1YTXtW8y2rNvyoTaj9nqdf13LVv2tq7e+2Sba1r/dd3vz&#10;DoMdFTve75TsvLUreFdrvUV99W7S7oLdjxpiG7q/5n7duEd3T8Wej3ulewf2Re/ranRvbNyvv7+y&#10;CW1SNo0eSDpw5ZuAb9qb7Zp3tXBaKg7CQeXBJ9+mfHvjUOihzsPcw83fmX+39QjrSHkr0jq/dawt&#10;o22gPaG97+iMo50dXh1Hvrf/fu8x42N1xzWPV56gnSg98fnkgpPjp2Snnp1OPz3Umdx590z8mWtd&#10;UV29Z0PPnj8XdO5Mt1/3yfPe549d8Lxw9CL3Ytslt0utPa49R35w/eFIr1tv62X3y+1XPK509E3r&#10;O9Hv03/6asDVc9f41y5dn3m978bsG7duJt0cuCW69fh29u0XdwruTNxdeo94r/y+2v3qB/oP6n+0&#10;/rFlwG3g+GDAYM/DWQ/vDgmHnv6U/9OH4dJHzEfVI0YjjY+dHx8bDRq98mTOk+GnsqcTz8p+Vv95&#10;63Or59/94vtLz1j82PAL+YvPv655qfNy76uprzrHI8cfvM55PfGm/K3O233vuO+638e9H5ko/ED+&#10;UPPR+mPHp9BP9z7nfP78L/eE8/sl0p8zAAAAIGNIUk0AAHolAACAgwAA+f8AAIDpAAB1MAAA6mAA&#10;ADqYAAAXb5JfxUYAAcaYSURBVHja7P13rGVZlt4H/rY77rrnI164jEjvM6syq7KquqtNNZstWjXJ&#10;kjjgSBSo6RnOQBIHwlCgCAotEqAAaWY0gjgSpIEIUOAMKVLiiGK32OxmN9tUdbmsSlfpIyMzw5vn&#10;33XHbTN/7PNuRJQhOaAodnW9DQRe3PeuPffs76z1rW99S4QQOF7H63gdrx+UJY8PwfE6XsfrGLSO&#10;1/E6XsfrGLSO1/E6XsfrGLSO1/E6XsegdbyO1/E6XsegdbyO1/E6XsegdbyO1/E6Bq3jdbyO1/E6&#10;Bq3jdbyO1/E6Bq3jdbyO1zFoHa/jdbyO1zFoHa/jdbyO1zFoHa/jdbyOQet4Ha/jdbyOQet4Ha/j&#10;dbzuX/r4EPyzLUfZob8E1HcdVrH4n188Ii4bf4S8u6PF+wbwSHnv8yi8lxBASggCvIcQAlIKrLh7&#10;9Qn3PCoECBaUuftSiO4PontQa8G0EFx8f64CLcCW0ExWfVsO2npywvmmcLbqW1cXtq4GTdMU3rW5&#10;EMIFpAPlrLWJUqpBSieEqY0x8+Cly4p8IkVShhDI0v5OlhcHZNmEPJvEw7HpkBK8A6XAetCaEAJC&#10;SkASQqANIIRACHnf0bz7uUN323XH2COxiMVRERAUYOLPIMFDY+4+jwJEuOdAinu+JxG6b08AevEt&#10;Jsdb4Bi0fujWPSASwUp0WzDgnEUrhRAdCIX4ZynvwmFZW6SUJEqi7ombhbgHMY/+H7o/WEs5mzEb&#10;T5jPts/Ws8nqdDo+sbt35zEpvJqX4xNSNLkP7Z/BV/jQIrAgHMI7vPdIEZBS4oMAFNZahBAEETe1&#10;UorgJVIrCBrnHFIkaG2QUqISA/B/H6w9/wtpmk5MmpTLy8s3dZJNlpaWEMZgkqT7LALVgVW459/9&#10;FwZBIODxgEcQEAhsaNFCx3sJ0T04HOcZP8BLHDuX/jOHWveHVIuf9ntk4vL+3Rbu7qEQQMj4796n&#10;8a4DqQ64CBZwBFq892jVj2GHcPE1RQ2hjD+pB67cemhycOfhvYMbzxwc3nl4PN45X5aT1aYul8rq&#10;4ESet0jlydMUrTVFLyOEFi0FPjSkiYpRHQGlFEoEjs4ZKSVSeUIIeBejPyFilOhCB75B4L3HOo/3&#10;ntD9/ihanI8Pcc5RlQ5Jjg8ZvXz9pk5GW6lZuXZy8+GvDHonLw6Xzryp+icvoXoQ0u5YKtAJ3yf0&#10;uu9Yt647TMahZEVgTiAg2UCFe6Oqoy80gi3fuT1kC9QEZt33dOJ4DxyD1g8naEEErKPbsgsMbAta&#10;35tn+u5Fu+e3OqZU0oOwTA7vJNeuX/qRW3c++nQ53b1QVnt/GjdHmYY0gySBokgo8hREjTElPjRx&#10;r4dAwBFCixLgfI3ARTAKHqUUkghSC+BSvou8NN57hFAopWisRwhBkmQxylIx2gpBIITAdn8vEkMI&#10;AWclwSXUjcI2CVWjcG3G9k5JcAWe/t9OzfLNpaWT72+ePP/K5qkz3x4srTUMRt+RznXH1UNTx2Oa&#10;JDGtRoIXADM8MwQCwfoxaB2D1g/Z8t/vyP7jbx8d9SYEpBD3ZCoe0UUkSsi7KY2wkXsSLdCCrcFO&#10;k9n+V/7Uzu6dh2/fvvnkeLJ/qqnGGwh3qt8z9IeGNBEga7JEIFWLbUsCLZKAtZY8K2iahtB9kLZt&#10;0VpjjIkgFMB7D0HEyAp1H2gp2dC2LUmSRFCSAq01TW0jeDUNzjmyLIJXEGCMoWkatNaIukSI+BiB&#10;IUiFs2CdwFnIiiHWBurG0tSexnY/mwbbQrJ67v1TJx7/zXMPPPEbxfChr8LyTdyyIxkuLhIesAG8&#10;AqHuZsoAKXvd/3IgjVwXHchxF8jE4os2Ecz8XWw7Xseg9UMFWvY+yikgCN0+uCcq86EDqobpZJdb&#10;t689c/PmtU9MDm4/6uvX/oLSUBQZw1GPPBUxVQw1QjUIWlyYo4QlUGHbsksHkxjxtA7nHNoosixj&#10;Pp8jpcRaS1mW5GkHNj5ySxKF9zG6AkiMo2ka0jSlbVt8B0rlvMYYg1KKtm0pioK2bQkCkiShrmvS&#10;NCXD41yMburKIU1C8JIk7SGF4XBSEoIkIFEyRRmDFEmXkkp2G8P0UDKdBRJ5gvWNx/7t02ee/4X1&#10;jXPX8t4KJCJGWIAVXYp4z/dxDFrHoPVDuNp/AorJe0BKLX5395yvOdol1ga0OsplPMwm0FPMt999&#10;+PLV1/7Q7s57Pzlvrjxvw9bZpJjRzwyr/QLlWRDWC1D0MY1LtcE5hxISIQTOx7RShhhVpUlBWZZ4&#10;70mShMlkRpqmhBCo65p+f4i1FmfDonp3BFohBPIspaoq8jynqirAk6Yps9mEJEmQCpqmoSgKqqoi&#10;hBh1HT1mUpcopUiLHGstWivqukYZ3VVIj45quBuJCrGI9Gw9JEkSgrJMp1P2xmMaC1l20hW9B7+x&#10;sfHkr62tPf0ryycf/yphFTD4NoACKc3dymqXvSNaHCwiT48CdKwuHqXx91YCjkHrf/V1XD38F7xC&#10;8LGMLwTa6E7TEDjYusPt61cf+/jyez9RV9efEerg31pZho2NDYQ2oPdJFYS2BuImjpxSl8ZJiXOx&#10;0tc0TRetxR0nhED4CEpSmBgheY/WkXeK4BT/NU2DtbYrCMh75Bh3QfI7L3xSRoBUSuGDXQBc/Hk/&#10;JxZCwDlH27bUdY3WMaVMZfwc0+kUYww6iVHb0WNkh2ZpmuJ9jNb6/T6D5WVaJ5jNjJrNq8+98cYb&#10;nwvh9mO93ru/5/Tp537h3IVHX19eOwnC41qPOi4hHkdaP3Q8vGcRDQQCITikCN8z4gpIJGKR+jnX&#10;Xb2DA7UH1fWz126+8kc++ujlPz4eX37R6INk4+QII6GXp4TGEoLAiATbRoDyboYxpotSNALfpXig&#10;taaty0XF4N7vWna6I+n78UTw4X4AEhFcmqbp+KgIbMbEyO2Ik2qs7AAu3Ad2dwl714FNl1KKu4Dj&#10;vcdmxX3p5tHfjqqOdV0zGAwYH07p9/tIKWmahuXlZWazGUpWUUKhNMErdJ4yn89Jiwh+OkuZzWZM&#10;5oH9bQh+6DY3nvq1c2cf+urJE5/76+QvXsbcE20JDwJsR9Pfuzt8ACEshgA03W97x5vgONL6wVpS&#10;grVxsxtzJH5034fmipFJ01ik0LEqWDpufPzB6qUr3/rD48MPP4fe/rlez3H69GmWRhuMp9sIEe6J&#10;zMKCjzlKk0KIpLq1FoHvyHT5HdHQ/enjUX5jrV2A1r3RT+g+w30p5z0RkjEmku/BfxdoAShxV/Jw&#10;bzp3N+KKEZa1dvG8YqFXi7maEAJjYnVRKbWIHI9S1yj5EAvezGjdpah3P9d8PkcpxcbGCsuDPuU8&#10;UdWs/pnXXnvtZ0K9/dDqqfK/Pfvg+W+cPLk2l3l6X7rnAzStJ0m6S42AWDLpEkjvFxes43Ucaf3A&#10;LEvTgZHB2ihRyGQUd+O5K2AMLfgJpCUwL8rpzvkPL33rizev/P0/p6iLJFUMhjlFz2CEp7UVobEY&#10;pVEBjElxVYN1TUz92vhzd99SFEWUFUiJ0pFEV6oDAhk3F77tgMMvopwQAkW61AUZ4r5IaQGU3qG1&#10;xoemSx1DR8zHyK7y5j5gk98BXnfBynV/j2nfEWjhejjn7gJSpz8LLr6eSWJlUUm/ANsYmUWQ9vIU&#10;aZpSt3sMhgnWjyPHJbv3QYZtFUbnHeHvEdIxLyeEELhVLVFW/Tt5vn75wQde+LvnH3jx/6uyM5cQ&#10;A5BZFxUHWhu5S23S+H0faeuOOa1j0PrBo+HrroXHLAIY5eIJ3c5BGDASSDyIOXduvPnkW++8/Md3&#10;dm7/fJrMObV+h8x4tBEEWpyvMCLeToTCtRbhPEoZXNXgfBurfk2NUop5ZRaVuaP0K4JLBII0M53O&#10;ynZplFhwTiEEhI+kOz4s0rQjUIi/jxwXwi7AzDmHbesIPKr4jmjSL57/KGo6ShOFEKiObzuKuDKz&#10;uojohBAoHbr0MqazVT2NkaMKVFWFEJDnOSE4kiRhf9IjSRIau0/RU1g/jgUH4ucfDTeoKxCYjreT&#10;pJnC+Qj623aN1i6xt9dwsCso8nN/7ey5T/7dc2ef+M2ltVMTk+YxnO5w2VpP8AolBVJyrKo/Bq0f&#10;QCKdGQ6HCBmKJGZd7T0ns6hB7jG99ebn33/vK3/qxtZrf9jow9W1k4a15RV861EefGiwrgYRwQXv&#10;wDqCF1hrMV0EJUKDVB7nO06pTMiyPlVVdelKBIzEZF3KdQQQXdRzVNLvUrLKb91D6MSqYsfXA1Ge&#10;0LaxjSdNU1KjOtCJ4DbX93NhC/AJ8X20bbsQlR49770pYjOvuwgstv5oFZ9fde+zXww6Xq1gPp8T&#10;bCBJEmazWHWs1V58P15DSEl0vL9JE5qmIe8bnKsxCYsUVAhNWXdV30EER20StMoYT1vu3GiRYnWy&#10;sfHsLz3x2I//1Sw7/y2KUwfIQTx+94KVON4Dx6D1A5cejlEoIMW3QNB3ewAbx0fvv3b+8sff/ON7&#10;+x/8yNoqf2j1pEOKPdqwQ6I0wYYoWRCxt+8o0vC2JbQWJaMQU0lieuNrpPJYF3VQ1UyT54MFEX9E&#10;lB8p1JumXXBLIQSCF/cR8iqfdRVHjZQSI1XXrhNBZzabMZ1OcbYiSRISLSN4dTqvI9C676QSAunF&#10;QjQaSXa5IIqOAEsIgW/c4n157/FdqhjaCIrlLHJUo9FyBFGVdPKKBqUUU3+ne5zCtooiW6aua4p+&#10;j6ZpkMbjXI02YVEZTZIcjyRJEqbiMEZqraWuHDoZoNlgPks5PMzZ29GcOfPiv/3IYy/9rbVTj+yi&#10;k46wh2AtwhzTwseg9QO2XANq0Zw8BT0BdlfvXH/1j1z64Gt/8nDv4xfWVlSxNNAoMYNgMcITQqzA&#10;YUZdOhQWVbm2bcELBIY871NXDiMjER2Iqd8RaJkQI4+FwlwGZrPZgiOSkghCRnfpoYwRjdYxUpMd&#10;iIVA8ArhQ3SV8Hd7YyZ7B9imjVyatyRJwqDI0VozLSKoqI7Bvo/sDzG9DV4tpBhHoCSI7yHo9j4O&#10;bKHA714/0Zq6rmnrhul0im8txpgFIC4XRZdGxogtyFg1lCqCvUxi+mvSKOfwskUbsL6JUoqQdBeN&#10;qFPTWtM0DXXrkEmG9Ql3thy7E8Fo9PiXH3vyx/7quQuf/euoFXAp6PR4ExyD1g8aakVHF5UAumTv&#10;zrtn33rzN/6t/cMP/9ygX3FizZDoGcLPcO0+Ahf1VcFR1zWYUSSUbXtf2qaERquMtvW0TSBROm58&#10;BUoFfIitM76qCCEwnU4jGJmoz4rRUIrWHb8kY5rZts19eq5Wxb9LIWKUiEAI00kzIjc3OxgTXCTC&#10;q04MOur30FozzuYxHUR9R3USgpdo2fXwHUWmbRtBOcjYzhPmC12ZlHLh5nD0+raJEdURmAXrFsR9&#10;27b4soxqfGsZjUY4Ipi11seKKiKKa7vjcgRanq6QMGkYFX2kYhGtaq2xHiwS6xO0OUnpeuzsGA6n&#10;2S+ORo996cknPvM3T1146ibiONI6Bq3//0ml7/hE/p9wN/m97y5jidzj8cEThEbG+AcfPBKHEgqB&#10;AX/UFwIkByBvLbnJnYfffvu3/vTlj1/+4vKSXdo8NSS0FdLHyKCum66dJaW1JTqFnZ0dNqYFWqfU&#10;zqLzlNp5TJ4xq8tYPeuIdKMgkRoRWlzd0DYlIQRmOo9glcbUUBhBUBIrPVYEQlfeSpHoEtzeBDX3&#10;DGw8DtdGEfRGRJeHWUfU9zBo60lNhlIKG2zsUZzMqaqKdpTQX1umDAex8bmKBPWNUYzkgogAPKgC&#10;OgiUlmgkWVlRz0vaNr7uoYmKe20kvV6PJJFYVxNwpFIjRZRzNE0TwTVJYyEgeIzJsW2I7UFlg29a&#10;tINU6Q6w9UJJ3wbbKfvbLs2M4FSJruFbR/4t6cXITKZRdKtNTvAS6zVapRAMuzuHlGVJv7c6eeoT&#10;/95PD1cf+wZJDiHBkxGkxnK3eBwIGBwKFzV5jY0iYq1B5d993gb5XeetF99xu5PyJz+EqqXjy0R3&#10;JoTOf0kgUELhO3A7ur2gqZqGRGcL/AuzGW+++ZU/ee3Gpf+836948MEHKfIZgSmttRRJbEfROhLN&#10;1rbs7e3RG6b0ej3coSVJJKlO8R1xHVTkW7Isw4uou3JtRVmX4JtYTZQRHGRvECMc1VXqZMAvZAtg&#10;u74+LyKvFVNDiQp3NV4hBMoqgmBpVEfHSdIgSHSsEgodwcwQNVpOyqiV0r5LOxVIvdCH+eA7rZRa&#10;yBu8s4SypK3rhei06SKpo8hQSk9A4buLaVmWi+dXSqGOGrNtlHAkSUKSJJisFwsXVQT1o8JEmseC&#10;hBPRpSLp2oNc0zKfz7GmO45SLfRfzjnSTv9lrSVNCiSdoJfAysoKTdPQ1GLwi7/4iz//6GN7f+2J&#10;p579pf7a6bkUksaBk5E2aH1AyXAv4QfGfP+e1eN1HGnd3/v3vR7eVZGC4f7spiUQAIMMgtnE0csV&#10;mBLYA24+/NGlr/2JD9/91heztBwMhsn5YR/w+zTlAVp5BnnBfNKgZIJ3mqqKvFBd12RFbBqeyMjp&#10;YAO9JCNB00syfBXTqLLjatACmRp8ChhFMB0AhRbpA9IFpA/oTll+1PDrtMQ7GdPDNlDO5vg6IEJA&#10;No4cQSENpvUQNNUgYe48k2oOQbMmoqI8KIlMDU0nadBSEFpLmmuMVOTEql9daHyqqVVM547SWrqI&#10;aVaV1HVNrWLb0Mb+tAsuooCUVIJWtNphCZAneAll28aITBpMV75LvSBrq1ilTCQoQyMiN4fzaCtp&#10;Dqfo1oOPx4s8QxpNYyJoq8NJVz2MXQVJERu/A1BVFf3lEbYNoBVJUhCkIHiJI0RdnpVs70Dr+pcf&#10;fPBzf+OJZ37vf0bywC6hR1m1ZL1kERv5ruKqEMgjicxR4yj+e5zQ6m7k9V0N9767qP7waS7UX/yL&#10;f/F3Gwx/5y/+CQ/wMb4S8q6vlSD6ShGQaGzjyXIFAerqkOnhzbOvvPaln7ty+Z2fH/WTE8vL+ZLW&#10;UJWHKNky6GVIGajmJXXZEnzkd44qXkophIxRhFVRVtDLC5SQuMbSVjW+7ZTqMnI/WZGR5hkq1Qgl&#10;cV1bjKQjrX1ABBBHoNWR4jZ4go/mXN4F2qYFB1opjJD4pkEjsWUdNUhFQpAKGzxpmrOS9SIHJQU6&#10;MQQpyPOcfq+Hlgrn20h8dVxToyKoiiSmq23dLI5pBK8YsdFFOKvdpqvbGOGoRJP3CnRmCEIwrUuE&#10;ig3mUcqRkJoEKRUaQS67Hkk8LoAT3Sb3AeGgl2bxYmAieJRtS900NN2mX8kjkW9d5BjlPZ0Ezjl0&#10;YqiqprPUSWmdxbnO8KwzaR6NNgmkS1eu7P7YtWsHQTO4NByuHSR5EluCLPjQoqRacHd40VUhw/e5&#10;+t5LZYjvcRqHRSZwHGn9wC3/fb7of7rAzB6dfx33gPdo1P2evgEIO5BsLV1+7x/+u6+88gs/P1zz&#10;nFgbkMpAIsH5OcI3SFkhXSzrGxKaOlBXkJkBwUuQislkgtaSvEiYJ1HkKEO8slvbWb4kCUopirwf&#10;pQEd9+K6hmPfRZRHmcdRL2Hofh793XuPCqCFxM9rqv0xVC2JVCRWkVUbZGmPqWgQGJZ7I1zlmB1M&#10;SZxhqT9gtj1GNw5jY2Ut0wadpISyoh7Hz7pvoh6r52EoE0xQUZSpBCQKEolNJG1XxUy6r609mWNF&#10;i/UtTWgQhUAPE+qkYU5FlbVoI2jcjKYpSYFcgLEBsFxf60SqraTvU3In8HWUSlSlJR31kUmG6Jwr&#10;2ralLWtoY2RqiNFvlmVR33VUfezseY78wVRmqG1LbVvyQR+TJsxmM3LdRU86x4cRt7enbG8rzj7w&#10;6b/zqc/+kf+A4sL7+PXIg8qIp07cPWuT+3yjbXey2e84r/WiGru4Hf6pTvdjTuuHAsWF+G50awOz&#10;yX7xyiu/9O/vT97+c48++ii6mIKb49uKqmkQ0pKZyI24tokpUNuQZ0NEByBN06CTlCzLFlIE5xxV&#10;VSE70eVwOIrSBSGo6xpr7V2uyvsY/UmJ7Kp+rmnvf+/i/h5BKSUKEat4SSCkKcELjJAYoVBtfA+N&#10;b2ibmmZa0cwaJntjRAXVdIaftpjWo1tFVVULELR1wyCJivaDxOKco3CBwkv6bXwPXgkaGZirQKXB&#10;JiZGjt3Aip28IekZ0jxBJALVVxRrffKNAjUwnTo/RmdJkpAKgXIW4RxCSNq26sCZxX2PNGBKKebz&#10;OTQW0bZkWUaWZRRJhq8dvmkpx7F6qXXcCrobqgF3+xedc7gmLEj9qqpwR06ushPgWqjrmqWlJXq9&#10;VQ7Gky/+vf/xf+SpZ3/6r2ye+sSXe8tri6jLCZDHO+840vq+kdY/IVu09wynEUcNsJ7o11s3kB5w&#10;7f1f+7mLH/zqnxkMDp8ZjFqEa0hSjasatFzu9FAe31ZMpwcYISmKIg50aB3WQpZlTCYTsiJuWutq&#10;mqahGo/JsozB0iByLKmisi0qiRu2aqKo86hx2HcEdOjK/vroIiyjZCGIzjs9aEKQaJ+iraQgQ7cC&#10;P24JpQPnUfPA6HVPmNbcmh0wm1ao2mKsRgdD6jW+8UhhkDqa701TiRQJWQcOpZ9jtaDUMQIcuMh5&#10;eTwtHmc6hX4bOTQQJCJFE7mneUfEBxFwvsaJCplK8qFB9gWiB2LVoNdyzIkctZ4xTz1TGb3ttaq6&#10;64qntA1layMnFQIqQGo0wkVdnNIBncS01MkYIeksZzabUc9ryumMIu+RKk0/7y/amcqypPWWLMvA&#10;iAiEGobDIdODKXmeo9I6pn0yUDtLXRc4u8blyw2b5178O4889mN/dfXsi7+C6gMFHoGzIrZ4HXGQ&#10;952b32k+yIJ7PY60fugjq3tSwxDunjlNQzWd8mt/92/95STbfnhtffmZfl8QxC5aGrx3GGOQHKV7&#10;0M+TCFY2qrybukZ05n5Z1kkHfM3BwQGtrej3+2xsbESdlo/VNp3djbJmsxlS3+3jE91YniNeJKrN&#10;m+/C5iOzPiE0CQne2lgpm9TM7oyZbB8y3j+g2Z3zzPUVnBW0eSzpG2NIpEE6hSsdSiq00riuadhp&#10;jfUNvnEdN/Xdzg0hhM59J1CWZXxOdNfvyN0017OwdY4uGYbECKywzGYzyvmcWlVMb1fMkxY3EiQn&#10;e6i1HtnGiJXVIb0iVmalisfkqHdSSkliDHVVYkTsuQzBL0S4KtNRWW+jpq1ICxKl8S5WEEWnMciy&#10;+J3O61hA0DK6W7Qh+n8dcV++jWmm1GKhg0vTlCeeeIhLV3a+eOPWb6pHn5Lu8ac/9WsmLxCIeME5&#10;riL+MEda3zvCct04ve+qvoSoGFfS4JuAVEcDBGfA9cGNj7/yJ7/5rf/pL22sBlaXi9XgajQeJT2K&#10;mjR1HB4e4txGZ6USjegk3OcXdeTA0DRVNNQLLUoH0jSe/HTOoTQV9WxOgqeXZtClfU1TRcFjP8cU&#10;GU4JamdxAayW7BdRkpA1kkGbsywGjKoecqeF2476Vom7WVPtVLQ7Hh0M2mc0VdSPzfL4vrQNJEkB&#10;ica2AV0LUmdQrUCKhFsDwY4W1A+sMRquMNk9pLm9x3PNVmznqeckSYJoGoZJTuJjocEpkL2MqYqA&#10;IY7ahFofea02ttZYo3ECbHfsdBAkHlLbcXghNoTPTItLFL7QiEQzXB3TWxpSnFiGpYIyCRzqhlI3&#10;tNrhZINUcRgFokYKS6AlTyWDwYAdI6KAt64QnXZN+Sh/ENbTVDGtTNOofG/aKhYmiOm9TSNICq9R&#10;MiU1SRc5znG+oaEh7RfsTwJbdwpWVp//tRc+8cf+fLL81Ldo+oQkj4NMunZTJ+6ZvrQ4bS135zoq&#10;QN7l78UxaP2uA60jvsO6qHa+63/k75aTA0cWSdh6i9ff+Pv/1o0b3/wvTp0OFOkEJRqCq0mVwLsa&#10;10xIkji4YToddA3E0RtKdrxIfC0ZN65zhBAtXpLcYBKxAM2G2F6S4BHO48oZtqoRbTfPMNFYa6mF&#10;J2iJzBJ0lmLSDJ9obqsuvQwp8sAzvzmmujLF3pyhdwTJVKN3IbMZRTuIqZnPcG2MbLbDXiT9W0/T&#10;eIJRGJ2RWo1uJLIBJVPujBT6zCYP/PTnkBun4HDGlS9/A/P6b0YtlYlVziQEVOspul7G0jVYI5np&#10;I04uRiKJF/SUQdiu8Tp42uDx3bHTQWBcQJaxXUl3EoWxrChxtKlAJJrKXUKmhtAz2EFKGKaojT69&#10;k0PSpZyWCqlavC9xfo7RASFjD6cQgnpliBCapiqpJlFeMsgGMR1vLCLIhXur1posTxb6sqqqmIYI&#10;1pnpdcLjeOLppMUkkla0BC1xYsD4cIWt7YzgHvjbTz3xU//lQ8/95JePyK0jm7TGQ9NAXhyD1u9a&#10;0ArfAVriO0CrtQ5j1D0gZTufqe5+FVC3MJxhJ++89Btf+hv/edtefvHhhwdKhIpEBmxZI4RB2HgC&#10;u6oB0TAYFkza8eL14zBSjRSGxsb0oXWxpy1NYq9ekOI+R4SgdNdraEmlpqxmVNM5WaLJlMFZi/YG&#10;6QWujvIFQ+TFDAkbh6dht2S2tcXB9iHlQYmbtehGkTqDsQY/s2SmQMoE17WnlK6NOq96Fr3hpaO2&#10;IQKizji542ibQJVrrguLe+4Cn/j8j8HJU9y6eBHz0GmyLOPWL/z3hPdvcrY2zGY1u1nAIhGdIDRt&#10;I1g1JhLXfetQjcP6FuMduo0mfbWGViqcMeiun89ZgawtwTqUjRW9JI09izZYGu+oTYzAVGfNI5Wj&#10;KBLUaoFdUbCuMKf7hFXJWM9pREkrSryIHJQTUYmvkuhNPyunXa9iPMapSRYA5VxsL0pltrgo7duD&#10;7rxK0UEjpUYjkbpGyIa0FwstXipMNqKpRuwfAqF/rdd79MvP/eSf+DP1NJ+kg6WGUIBPQcqFI+5d&#10;Jby/5/yWP9QmE7/rQYvFdObO8mXhKhojIy0K8HDlgy+9+O03f+nP9YaHX9zc9AixhWunJDJA60jT&#10;HtWkjq0eQlFWh5hE4pPOfE+ZeKUFvBPUbbw6570+aZqSmCwS693vj5qWvYwVubYuSaWmqufYqqFf&#10;ZAjrKfIcO3fYqkV6RZrkJCKhLEvKccWJi5rdW4fs7u5CK+ibPrlIMa3GtIosZLhpi5EpISicB50V&#10;NJ3OK3MxupgqT5CGoCTOwul9kCKh6SXckI7JIydYv/Agh4cTXrt4EXn+JP1+n8cn2zRvXeHUXNI0&#10;ntlSysapM1R1TV3X5C72PE5DTEN7rWWgU4SCUJWIKg7AaBNJFaAMgSMVvXeSocnQQpJ0kax10bFU&#10;aIEwmtrEVM10XFqgASxl6pkWLfXQ4tcMcsOQnx6wfHKISB3j2S7z+RyTF0gpSYuoyJ+VUw4PD5Fa&#10;srS0hBJdW1II1LWlnM2hFYuOhTqJ32fbSKSTC9BClgQqdNYsvmcbEkTYwIUhs6ng4KDHRJ35a3/s&#10;j/7pfxOd4uYCla9w1C+u1DFo/S4Fre/zwe7jr0I31j0OOm1thdEmApjdLi6+8kt/7trtl7+Y54dP&#10;5oMx/SzHaEk7ryBofNOSZiJa+fqA1hmzcSzDp/lBLJfLyAXVXUOyybNYVTLRmsV2+iohk66yF9+X&#10;bqrok6UVXsJ4PsM7SZokuLGHynNCr7CRrpK0Oew12KsH3Lx2nfrqnI3tdbyTWCMxRRY5KWtpbNzc&#10;qYqtQVJB25Y4E0iLnDLEXkjTDlHBLDbmxZXYGvPw2NDUjjmBWZFw8ZMnOHfuQXIMa6snOBhEn62T&#10;qmX3V7/Fqa/eQqmUd57d4NQXfw+3lqMuqrdX0Zs55rtb1K+9z+j1j9HCU2SG1pbUYRIJ7zpKKgqn&#10;UDKJ1VDg0M6x2hMSgZQeKTyJt+ijBu7GdMS/6BquiXIOLEJ6Wldh3Yx5ZpGbOeaBJdjo0WwUDIYJ&#10;2s+Zl/vUwqILTSMqJnZOyAOD5T5NiAQ7ncQEK3FVjJ7atl30OCrNwhzxaHit1ilNbUnTHrqr/tZh&#10;DjhkEiPP69vLTVmuXv3cZ3/y/7X6wIt/B796GdagzWJv4r3Vxe9Bh/wwgtbv+uph0zSR8CZWjyBg&#10;dELAc3i4r9796q/+O1V54+eHy0NWV3PKtorShNQwzHs0dTzxy7LtdDmdUlpHclaoCW0bxZFKRq8n&#10;rTWiE1Ee9f7daz8c/GL63oLzWlpdwYlAYluKfEhiDCrXZCSoA8/O7R1mVw+YXNmlvVOC86yKpQiY&#10;SkPnUtDYzsVBRW7NdWmVlN2UHB0jn6qNUorCFNSzdsHZnDq1ySOPPIK+WfPxy68iVKxSbmxs8IlP&#10;fIIsaFRSYELF0tIS6XgLOxpRVR+TZTHVzfOclZUlnHOc7BnWfALuPF4Pme+0bN263rXKhAU/ZK0j&#10;kYZEJdHShrCowCnt8abjdoIFf/d4HklBjkS3zvsoEwht9CczEiMNYNnb22NvfovyuiR/ZJOHHj6D&#10;tFPSTJKlGbWrqWwFmoX9jeosgXzwnd+YxmQmOmR0E4S897EpXKlo9RwCzoaFBXbTNFR1HTnNfkKS&#10;KBofG89XV1eTvb3i4V/91V/9vz39dJs+/ek/+B/FnamPDQZ/WEErAlbs7m9tSZbF27dv31x65dWX&#10;//hy8jf+4zMnVkn0CFvWpIwokiXm1Ra39q+xPOqhjIvhPxlBJnhv0bnGC4+u13ClxXlHkuekWY5R&#10;hta32LbCi676p8QiPXTWopRBa82+n7N/sI8qFBkpvQZO6Ixw0JKXkrBXs/P+NtsfbKEOFOuM6Den&#10;UHXcTPv98q4zqZcooTGYaFpRBtpGolRCaxRNOsD3M6ZYyBPWnn2M2cY67733Hi98dZtUpLzzycd4&#10;8Md/HLcz4aODLR5/ZYfNts9snKBsQZUm3Lh2h6VXbiCqwNi/j7lym1aVyLTHrdOaZz088cGc299+&#10;H39tm3m/z5V/6TyjF9aYNGfZ/9JNzn84plAC0enVHAYpHHdEzV4iODyxRHN6Dfn0gxTDATpLo/3O&#10;u9doP7pNf2/OeuXQdnchzFVeo4LAoxezcuLIshbtLaeD4EILbmcO7zck6Q2ufMJRbOasrC2jexqE&#10;p5YNwgVaW0MmCQo8jtY1VK7BkGCKlL5MSSeT2DzdQFAJWTpEqYSGNg6f1QolJa2vqdqKdiYIoYjD&#10;cU1G497ngdM9Tiyvc/niL//Zw53bj37603/0PzCrj17DFzGiurf1UHw3/XEMWr8Ll/MOpTVK5zhf&#10;89FHFx++fPnyC03T/NebD2zSll3ZX0rqpiaEyFn4kDGdThmNRhAE3npcR2AnScJ0OsVWASGifMHa&#10;eDUXQpD2U/qDjCBjo3BVRe5IaUVi0oWCu9frsbW1Fa/WiUbJqGe6eesWbtty571biD3IqpRls4yw&#10;cRahsaZzKS0XpLCzEHwsQ0kpCZ2fOigq/MJsz1nH0mDAxlNPwelTkQ9jm9lsxvb2NoeHhyxLzXA4&#10;ROsDmqbh4OAgRhUCXn31VfovX6Fferz+mDPpkFGex8JDJ+xEKa5fv87+G+9Fy5tHHC995nk2NjYo&#10;syxq04TC2WYxbUdKhQiC4XDI+eeeY/VHXqQ+s0LjY/O01prBQ8/Be1e5/tVX2f/2uwxMJC0XgzI8&#10;d725lMJ2mi3no2Ldy4AmYLRGa8WtW9dpDmqWV5dYe2iD4ak+umeo5JzG1kivCQJE185DUEjXtfh4&#10;y6Ao4vFvPG3rY3eDcCgTdWCzct65ZIQofwkts9kMbaLgOFpHz1BindOnTy/dvHXwJ7/0pS9dfu6T&#10;6V9ZO/fE7nFc9TsRtL4vKeX/sYT73bvJyK2rqF6w3b2PGp4XLSzUwJjbH/7Kn77xzq/9mY3V208+&#10;cqJP25RIBUIc0jYtvV7BeG+fEASFHiLMiHZso2RBxTFh4Gmme4imYdwbEIJl5bAkcZaeiungQarx&#10;bYGXBqMzVny0TvF1jfcl+30fBZH0ON17EL2dcSI/j5oZdr91G/1mytJeykP2CQB2U0ubKmwO1cDS&#10;O5hQO7AmQZCjbR9dNpgwI0kElRbsFoGPf/QlnnvuOXYufcT2N17n2b0dhkpx8XCblekBRp9j9Mwz&#10;XHr5dYwxXHj1NhtnS7Y/c44bz54mfeNtlFLk25p0NqNZXmWwusLe6BJZvyEROXPvoVY0dcDUiiJk&#10;eJlSBYPLBsyqihVVEKYtYrngVjsh60MSGpSSyLolkwXVXHHjgRU2/sBPcvVnnuGm1jzzCx+Rzg/Z&#10;bg6xK33kww/Se+ZpzPoZrpzaZPPXv8E6NcIfkFjHKhpva/boo4sc5+JFwPgDnFPMpAWTINQApVKe&#10;392MlcFrM6av7hMeNaw9uYE/tco4n1O2jjaz+CTESUGhBtEgdWxmL8OA1rcEA0WiCLXDTktUXZNl&#10;npA5GhmYSMfElpigWJIZy3NDmAXmw4SVfMi4vIhJLnH+kYKD8bd+/qvf/If/7ufMv/rvrZ39sb9K&#10;u+LQfRCaxjqkNviufzE7cilx5v79o+rv2GddRXZB7HfThTDHoPW/+rI2cjrdf6ORpMB3/lgAbdNg&#10;EvjgjTd+8sMP3/wDm2vLT/Z6kzjdRfpFr1/VNOBEd1vR1i1NFUe6F3ke07uq6pxBDf1+H0dsIj7i&#10;rY6mHTeNh9bQXxpSV5bd3THNvMQoSFPFlJaqqkjos9wfoUrJxYsX2bt8QHZLsRZykiRFuCPdF5S2&#10;xTV+4T8lhKCSkbdzbU2KWDT6OqGQiebBBx/kzIMPsqoMkzfeiw4TXV/e5cuXeeK5TzIajSj7fXZ3&#10;d0mLZShjyrm+vh5nG3bWza7j586fP88LxYiTtoaigWu3ufGNSwtjwrIsybOCp59+mnk6JE1Tygcf&#10;RGvFjRs3Fgr4owbmhLuDMZ544glWHnmEb1rLq6++yvSXXibQsk3JLBXkH13gpR/5PKceeIyXpKR9&#10;9yrzjy6Sp4ZUgJ3V9B54gBNNwu2dbdIiZzwe40NNlhny3OAk1K2nLKdoGSdUJ0lCGlJ2d3f58JtX&#10;MBdy1p46iUsUrbSR2zMyeu+HQODu1GxjDEJJhPW0vlPGizg9qE09TkdHh9gYL3Gto2liBN7mgiDj&#10;fMe2i4b7/T6TaTJ46623/uuz4+WbDz3xhV/EOdAaow3zxmES9UNLef0OBi35Pasl3yUi1bJTDzuU&#10;DIjuI/nWkMjuipPcUW+9/gs/f+Pq1/7EyVPi4TyzMapKo4uob1pkUPg2UHcd/qlWNLQk/QIvJXMf&#10;e/2sAqE1bWoQRnF6amkaS9Pro3WKD4q6LMnrBnNgaGdjqvkcjGC4PkJYmO1MKcYJDyanyLaXCVd3&#10;0O/eZHpwyKZPkAyoUUx8YJZrpBS0gJEJSzbD14ZpneAIfLQ8JySB57bzKBJNInC2NChfk3z7Q3jg&#10;AfKTI6rHT3J4ZxeBIN2VtG9OeefHa0ajE5w6/zzbO68i/DKTa3PaqeT02oOsig0OpgfU/YRq5rnV&#10;k/hHz3Ly1Bnwc26ebLh8ueDx375J3Qqe2jX0Ws3Fhwzu5AMMf+JhhiFltZ7Aux/jfuki6x951Eyh&#10;tOR2ViC0QMuEoBMOv/AY4XTBE7/1AervvMxwawchHGfSuKHHN14h3Npn+1/5MdZPnKB5YY23dt/F&#10;+ZSJkXzrhZP87M/+LMxr7vzG1xGvvs3KIHJbPrT05oamEtx6fA39iSd5rYCiKDi/N2P82rfR23dY&#10;u6MZ3QosvTcljAL5k6u0Ty9za7XmejZGKEsmPKr1SPbQzqNcgfeCJpWkgyGNCBwcHMC0ZpTknFAx&#10;oil9SxUsN4axGtn3U2wFg+EKvnW0M4dJHJvrUw4O3+DiB9f/H97dfPKRZ//Qf4Jdoak0vV7SmZBE&#10;v7cYWdn790cXWS2QTdh7xBIS/wMYYf3uibTumbYsRBxj7lw0h8RDWc75+IPX//DHH3/886dPrjMa&#10;tZSzO+RZRl3NSVLNeDxGhhi9uNYv+ueMMVGLU9fdqHlJmqeR3O+qiMbEL1/JBCkNrY3kv+hM74Ty&#10;LC8v46SP7TptiI6lreNg/4Dq8iHtR7dZvjOhl8aKZFMFrLMYk9E0sS8RHdtGgg1dqX3AcHkJcz7a&#10;Aq+LwHQyWTh2Wu3xAj7++GNO7uyQnt/kwQcfxP36t0nTlMykjNbW2O0+w9oDD1C88x7OOnZ2dgh1&#10;Ta/XYzAasbe3F9Xo4/HCn/3D9z5gXu7z3od7zOdzzs5mHE2FzrLoFrq1tcXWrGS3FsxuXyW7eBV3&#10;+TLnQlf1I/KDR/2CS6MRYTjk8PCQ+eXLNE1Dv9+naeZYO4t6tyThxo0b3Pjt3+bEiRM8MZvHyLgV&#10;1HXDiRMn6G9swN5htEv2nqLoU85mzGYzinSJJEk4deoUp7/wBR7NfOwLffMiB6+/Ge11ej10qNjd&#10;3cXWlqm/hVNrZC+eolgpKOs5TdMwMBlGaCQWGTT1kS00BpnE6D1JU6SQi35ErTWJUItGd0noOK4y&#10;RsddtTHrL7G0VOAn2cPvvvvuT+4dDLde+uzP/rW0SGgaj0nlD6WX1u9M0BLfO+IS34cCcyIS7UbE&#10;4QflrKQocvA1NNt8+Obf+wu37rzysw+cmZJnU8rZLv0sp6zAt4FUZOiO90hVQussRkYZgZCB8byM&#10;6dRCyiAJnbJdGE3dCmospfPUsxo/d+RS07OGui3JU40toxYrDYoT7iTDyQD7/h5b7+yi9hKMeQg3&#10;apk4F031EgguoW49vSaQpT1a75hX8P7GiObcOdSzL3L+/HlOnIgg9oaumUwmDN98h/DGh5x+6zba&#10;WtThjPTKDt/+9CaH6Ulu/csvsL6+zsrKGUbrZxmt9mik5MNnT3DzrRVOvH2AncypQ4uWnvGjJ/hw&#10;9zI971n9eJfepy3j8Zjtv/tbLN085KV5HCxR25YkyXhzveahrOL8VsPe115j/VffxjhL3sxJvMXb&#10;Bp0meDzOwXItsEJSSY8+vYwYGuq25dTNCde15IOTko1nnuOWmbG1tcW5Ww12Mqf/5nXq166xOz+g&#10;JwTIVYweIV/8FB8lKcsf3CC9eIWRKKmmc4K1ZL0+dbJMcDnbO57eL34LqFB4OJyzeicgqhEutEzN&#10;CJmt49oKeXUPdatk8+09Bi+cgocfZdKruBVu0Qx28XhyD6ENuFlJPfekSyNWhiskSlLP5kwmEwSC&#10;RCckSqGJ9kWtUoQgmE1KkiRhtDxgXo6hnKMInFldY8dnP3Prys0n3072Tz31qT/4HyXJSiRvZU6Q&#10;RxGTu+enuifiOto8dbePJKBRRxyYOgatfzFc/pFANoQIWIAvS1791je+eDi+89Dy8vKLadrSNHuI&#10;I7GpkHjvmE6n6M7zvW1brHXkeY4NkSs64jtMHls3goiRWNs5ObhxFBlameFajW8diRaLCc7z+Zyy&#10;bUjynNFoGbtt+eD992ne3yOZ5eS6F7VKLlYwEb5zPhBYZxcclLUWqRMuXLjAxuc+R/PIU51f1Edx&#10;MMXqiM3NTfplw81Lt6N63Foa33Dl8mWq6hGGwyGP/viPo7Wm11tnMm7Y3t4mTVPODgacOXOG9u0D&#10;ZrMZ8/GYpaUlhh2vZW10XtBdtGCtXURVxhhMllJ1BoZt22LS7G410UaexyiDTiWuruLMwM4hQXS+&#10;9N5HP/zBYBArb7MZSw+f5rGXXuKx80tUN2+SfbCH29plb3+Km1WYj96jbVv2DmqGaxucP38+Fi52&#10;dxdOGLPDA1aWlkiTgp2dQ3p51NNdu3aN69cv4edTTiU9eq1jaAxNa3HeE5zDEyOxxtdcv34dzy1G&#10;7UnU4+vkazltpwWsJzWiNWhtFv2KSkW9mVIKk+eLCUJN0xDyaF9UjcdxQngTdXZHHvVd+M5sNmM4&#10;3KAYnj773nvv/cTeOJ98/gt/9K+gku9fxDqOtP55R1bfp+GZ761H+e6AOPoqta0ikQJoobyuPrz4&#10;y392b/fLf+rCefmYa3fw1Zz14RIH+xXTecXGxhrX968jfTcB5shsryNXbWNRCLIiDo4QLoCPqZqz&#10;FmejQZ+roCotec/TLxS1aMHOaVRA+0DmE86kQ+Qk4fD1GXsf3CFsGZZmD0UrFQ1t5VluV9AI2ja2&#10;vxysWHpLQ8x+jW1LJtmA6tmHUX/o86yefZTRu1scvnqR/M1vx5RtOUflOWzvIm9v8U5RkOc5a9tg&#10;Lm6zcn3Cqc0lVE9y8eKHPPOlS6TXryNUyeCFhxj/0WfghVOc/I03aKbbjK98wPrJFcZPjJi+kXLi&#10;own5fM6WHKOXNYd/4hMctJZcw8hrTr+zzdtvvcWyrRm2+6hiwCgfMy32ONEKtHPkdYM8AnvpEYnB&#10;13V0fpCCyc3LrL/9MWuPPc37L53k7XrEJw8D8698TPHxCbK1ITxxjvFLKZdHUZj78Ne/zLV/9DLj&#10;yrL+0MMMqpSDgwMe+M2P2DuomC2l+GGfiRlx0KS8fzJh6fOfJv1DL6G15vH/99+Aly+RT6eoeUMq&#10;NT0huLOSYK3AmJTZzLDZDCl6it0P9rhzcQ/z/JCHf/RxTqwGauG5U06Z+xZVZLRtS7V/QJiN8QOD&#10;ShPaVY1zgvm0wZaOtTqlp3psiT5J0sOFHbQI1JM7ABTFEB0SZs2MVF2nCjd4+MHh79naufnkb//G&#10;+5//0R/54p+nuHBJsN5tk/Q+Bvg7Mxd5HycsfqD1XT/wkZbHx1Ff8q4P1puvv/6Hb935+D9+4PwD&#10;eH8l6mh0PJmNiRzQBx98wIkTJ2jmalH1y7IM1ZnDHV3xQzdp2Yd4Fay6K6HSMeLo9TNsO1k4a9om&#10;VhwdkBuD9oI7d+6wd2VMcxPSWY+BXltU5eBoRJZYuJpqrTkUY2azGX0R/ab6/T4nz5+nWl9nZ2eH&#10;d7/5TW5/5Q0eLSOnszuLEc7JJs7/e+SBcxRFQTm9xnw+Z2tri/W1k9y8ucUrr7zC4Cs7eO/ZVSVn&#10;H1zBd5+3KAqstezv79O2Lf1+n16vRwixMbyqKlZWVnjhhRcIrSVTgeV0APYd3n777U5vddeapyxL&#10;0MXCM8x1inlrq0U0ErrobXtvj2pnh7ULDRcuXGB355CDf/QGX/3qV/GJQq4NsafX6D/zKPJTj0b3&#10;B63Z29tjkJ9g/fHHOei4t62tLbJCU5YxkqmqFi1zXnjhBVY+9SkuD4fRhVUpZlWFbi15kiA6P622&#10;FYvPq7Um1DEtDllgMBhwc2+PX/7lX+bZz2uWNzcoigJva1x34UuShJWVIV61WAJtd1EsioIWi5u1&#10;HB4eMlxei5FaXTNYHlG5ZlFVnU0rRqsrzMoakeYoqSiK4tTO7u4Xv/HVr77z0k+c/Q9/GB3x9O8k&#10;+FlcCcJ3pn/gfUApcc/vog+TQdGWFSavIRzwztu/+Odu3v7q//b8BUlh9qnqHTKVQJvgW01TG1KV&#10;s760xPywogk1aEXaKyibBtvEkyvrFR1HNutM/RwGSV9IQhBgPbr1nExbdDtlzJi5n9ECxWiJU8kK&#10;+azH+I0biHdmjLY0hiG+UYiQMdeOylb0wpQsU4yrEcEM8daTItiYz2J6mQQmKxkfnVvmp556mqW6&#10;z7e+8dus/qPfYEMp6CXsuhovBOMTBbPHLrD26U9iHthkrDXLf/b/g/MHzF9+n9FjzxKWB/QyQdU/&#10;ZKBTVsuWwcWPubX7EBtLS6w8fJJbr91i/eY2aryLeOAU9eOnyN/f5vZ4m2ff2IKTMCUC28RXVM5y&#10;4pWbXCgFzTt3sO1XMKM+Zy/fIFQOI2ZAtIpueoZKOuputNqyi72ZofUMdIH+7feZ9U5w9WeeYHD6&#10;swzzITc/usHB7h4iaEyS80T/FCcmS+zu7lL8zYs8trXER0+fxD68xCgEvvLmqwzSlqBSiuQEd9qW&#10;6YnTnPr0Z1j+vZ9n6hrM9QNGPcXYeloRMElGVZcILKpQjEIsOPSdxk0i4BrdR3lBdhA4te2AJXau&#10;f4R8omHtsZOsbGbsDRqE2mXuxxxO91lZLlChIZWSJjgqC1kvg6LH7GDM4f5NhkWP5eURVVXTWoX2&#10;BpwmFQmhqnDNhH5/yKzeop8P6RfrbO/84l/4+m9ef+YzP/Zv/puYCwfCSoJPUQpqC0dT7o72lSe/&#10;S1+Fu9XEH8S45QfiHYdw/7h172MP4aL/LMuAisvvvvv5q1evfuLC+fPPeH+Z6XRKXhi883hr75L3&#10;nb+VUope2ovTXDr+6oijcS5QzkusdXFElxTIzs/mKIV0HiaTKvpIJVH+OhgMWBquUW+XXH/rY/bf&#10;u0O2L+mHfhSTag0+Dn3QWuO7xt80jaOrzpw+y+GtLZSKEZbWAu8dy8vLXTYc5yauyDgxua0qeksj&#10;HnroAUafeBJ7/hQHK0MO8sg7nTp7lvffOaAsS27dusXy+ZNcuHABrS9Hx1WpuHPnDnfu3GFzcxN5&#10;5gz9Dz5gdzrl1q1bVPNDxuMx68Ywm8149WtfY9dbyuUBS0tLHOzfYffGdT69Y1A60NBw6dIlnGto&#10;bcnmgkO8W+G9t9pr68i9kSiQcYDtzddfZ+eC4vz5h3nuxRd58sEn8K1FJwXteg9lcq7dvs23v/1t&#10;nt3dpWkaHn30UfRoxJ2t6+zv78eIpo3RzImHLvDMpz9L/tJn2ZnPefmNV9k8d5Kit4zWmtI5rBUU&#10;3TzCuq6phI3uE21LkRWLXsNm0cspFw6p169fp6r26ZXrZI+toXONcmphi2utxYWAyhLyPCUESfAy&#10;VkZVLNL4YOMA2VzjSr+Ylbmzs0V/pR+5v64XMiDp9XpqPB7/ka985Stf/pGfuPCf0U14amtIMmhd&#10;tLYR4jjS+l8ekL5j6oj4DuKqbY/8sLqx6L5BaR0f6RqktxAqblz/1T956fKv/jtnz5cvCj2lrx2+&#10;VsiQYOtIgAqh48xoq2P/l1KEZLxIXeKk5jiiqqqaTgTZnSwi9pAJ7/DO4Tuzt9ujOQCJ7jFITrDU&#10;9lHvCg6/PUe/bTg9fwx8QRAG1wZwFZktWWoO8b5F9hSVElxeV2z82Et8+NLjfPDBB6z8wq+zNvEM&#10;nWAwKbk+LPADA5Sk9ZydUR1Hjz38BMnzD3L1k2cYDoece1dhPjgkPbtKLhN8KpiIGRf2BaO3L3Hj&#10;uRH+iQF+vabXzhi4grqCs79+iez9kv0713HlPhdujVnd/k3GB45P1g0rbSdcPRxzolDc/MwjfOpz&#10;n8N9eIm3//stTtg5vSBomzlharlmZmwsL1PJitxCr2sG1J1QtREBpxOaYUpVSoY2cBLJ2tTivnKR&#10;h+5MGD1+DZ57HDnqUZ/IsGKGuXUT8d5NHvjKReTly+jekGpk2Hl+hOkdYr5xlafe2WYaFI137H/m&#10;acIXPkvz+JNI4bjwn36FRy5d4up/+iCsZJzdKnB+BZtIqnnFik0Ymh6tsMycZ2fg2Q01JghyoKgF&#10;wXkmqUcYjZ6fYTjzmFsTzNUJqzdyeo8NGa9I7hjHrJBk+QAt2zi+jRqJodESmSlSWdLOK9pmiGaI&#10;kSkycbhwiJUlSS9gtGd/54C8PyRJPNPqCivDlF5xneu3t//sy//o4NSnf+qP/fu4NWf0EAIkEryI&#10;nSH3ZTCii7Rkexxp/XOTmMrv79wvlQIR2L1268S3v/3t33/m7IkXlboWbXlnM1Kpsdbhbeh0Mh65&#10;8EeK3Mu0jL17SZIsiHh7D/8wm82QXaQXwpGPfLx9VJ0yxpCnfZRT3Ll+hzuv3cZ+WHLSniDttGNH&#10;qvk80SQyQXuLEJJZM6cJ0T5mNBqhNjfp9XqINz5k+uZHiC66Ozg46CxYJMvLy4w7Eezp06cpnnyS&#10;tud4++23ufjrWwwH65w6+yML1TzAdDrl5s2bePc8y8vLjJaWqG+OuwhTc/XqVa5cuYKspyx3xniH&#10;h4coOSTJc3IdP38byo46bKgmE2YHB1HZ3bbUNuBsS5KoReRY1zXKCVIr71PjJ1riTcqkLKOrg3PY&#10;EKOb2ltu3brFpdkB9ZWLhJNrzJZSrLVku1N6V/Z58FrVTcGxbJ45ze7yMmVZcrC9HUfWB8mFCxd4&#10;+Ec+Q/PIQ2wZw43rt+lvby/4x7aNA3GP+hQXEbQLWCxWeqw6GtUmgGgVDVD7iqYsUVqQ5RneNoyn&#10;u0w+nlGYAVoWqJNqMe3b2jitSCm5mH6UpimC2IMoRYqtLQhJbhIkUTLjfbSpds7FKnaaMqurxcSh&#10;0Wh06sqVK3+2//Wvv/nki3/wrx9d8G0bUIn4XVlg/B0AWvcr3b+zeV2p+IULPEoLkILQbRwhAvX2&#10;V3/y7df/3l+6cE5/XsotfLgdh3gO+hxsHyAZoAAhuxHwApS2C7tjvEUJhTGqC/kDbbBIqZCFIbQC&#10;2zra4FABEAFlBEpplDF4mZL3TzAYK6ZvHdC8Pmf5csZgukyhlmkbQfCeWgdUarCpZLeNU3WEEEi9&#10;jBCGc1bh/+cv8/a5wNkzF5j/sS/wldTyE1/fx5uMU5e3mH10CfHJR0ifPoN5+WHs1iF3fuMiF65L&#10;Hj7Ywnz4Ib9yrs+nTp/lAaGZb+1iP36DzXbMrK0wH8154L/9GnjP/MYWtpnhE/C+4dkbI9I05U6+&#10;Fx03U4sQDTN9iNWCW5T4UFI0MwDmr1/lrSv/iHa+jzMz9h6MTeTzeopMDHKUMq4qZGNxQVL6mJY3&#10;zuGsQFtHbjV9C5nKIPVYJ5mmGnqKBxqNaTKuX7+Jvn2ZbOrILAx0BMOZbHDDHodNj/Spx1ha0Wxv&#10;bxPeuoQ0Cb/yBx7lhRde4InNM0z2DkjKfZ5aL/j4z3+KG9d2ePRAsxkyEC1l25JY8DrlVha4Liv2&#10;zpyEp85g1wfxwjSeEz66ibl+i/VZy6qNpFHjBFXtWZ/3WVMF7voUf2OKu60YvnAabzLuNBNmEtIM&#10;0p6hqiqysiTTMe4SRmGCpHINrWsIQaN0RUDRNBotU7JswOSgIk0DgyRF+CmhaVgbXKH/4BIffvDX&#10;/6thb+/smWd/+q/gNic6aAgZUpgFt3XkySUk4PN/bNH+GLT+GVb0ropjS5ytUVoihMQ5y97+dvL2&#10;1772rw8H/c83zZjhMGEya+kPhpRlSa/XYz4N0T2g0wTBUd9bfO68yBcVrxgFyC6iilxMHIflumnO&#10;8e9GxejKGIPop/EKf22fg493ELsNayL22/nGR+vgoEgTgROxMnXEYUkpmVdRi1U2DVVleeutt+gV&#10;I85tnOall14ife03qOs4vOKDDz7g6WfOc+7cOR799KfZevsS1z6+gp28SjPZpd/v8/zzz/Pcc8+B&#10;93zwwQf0r16l18/ITMa8LHnrG9+gLEtOhJJemuGDRWgNjkXVyvmSJBeLCUEySUl0Qq9fsJGskQ8G&#10;ZKtRWb7UO4epHWZWgVJ4V+GlQC1lVFVFXsRGX1oHsxmuqnBWIOoGXQbEXomvPW1b0zaBua1p6hZj&#10;E4KX5IMe3gsgelMd+VzNuyiu6K2zv7/PrTfeYDKZsLy3x7PPfpLej/8Ia2tr3Ll6g7df/zZawcMP&#10;P8zJRx9mNNjAlBmyEjSdj1iwsVcwX1/iqYcfQn/yMdJPPkSz2qNpGtJpRfrwHoevv8nuK2/S7kbe&#10;rLJxSG10wY0ReNu2bN+5w413x/SKdcwjI1ZWVqibMfN5tJfOsqzjLPVCl5VlGa6Jk65VF4ktLS1F&#10;lX03oemIRyO08fzuBgNvbm4Wr7322l8O6tQ7Zx898Xcxht+t6wcAtNquauhxvkV03tl7+9vJO+9+&#10;+w/kxdf/1JlzFzg8PKAcWzbXH+bqtQ/QKobTQhosGcr3EAJ8qGncBKV30Zkk0SfvqUZKnIg9XUFI&#10;QvDILMEpQbAtTkqU0nitsSpqXc59dJLy5W22r3nWxqv4uYZWUEuBkg15cxjnAXqNt4ZbJ1YITz/B&#10;tecfBJ8y/vLbjPZq+le/zfJSwY9/6ToPbr/OxX9pxNnnP80H/3KJ+9r7vPjxJZKtinb9LeSnn+fb&#10;P/tT7Pzoc/Tf/5hr8z1u9g7Y2NjgibNP4XWC/Op7rP7mqzQnGhqioDEBkpliTeUkQSF9xWXzEWkv&#10;Rbo+WmvaZI9kTSPOZRx6j9+MEVjqp6gcbqsDZK+lEg6R54yTQDmZUrU1iVAM8iL2CFZ3YqN1l2pW&#10;RjKfz2mcJ01TTk46v/08gpsNKbYNiDsWdShpDjWzecvB4TbSJoQMVKXZDhZjA5mBQaIY+y38q7f5&#10;7K98izQdcVkrhvkKz3xUwHsHLP3qNxCX3iFwQL//DZaeeIKVT36Sy8+/wIFomA9uMlgeI2cKJ+Hq&#10;73mIUz/1Y7C6QV3BI798CFUFGz14/CHSRx/l9iOnyP/nr9NcusFqsBghaYygrFsynWH0SZZ3Z0wP&#10;JvjDA/rzHtknltjNW/abOWleIRKBqxu0XyE4C3ocL86JQ+oK26QEq9HSULcSbRyjpV6kMNqaZpaT&#10;iyFK3QB/iaXhg7Rtn9de+dv/1+WVwU6///yX6a3f7SQR9T0ZjI6WKMeg9c9nJUkS07jgSJIUsIwn&#10;e1y+fPnFra2t//Ezj51if39/kd7t7u6ysrLCbLoXldkiwVnXPT4BL2lbj+y0NEfcwBFn5XyMqoTU&#10;3RXRdCLQ+PyJOprfF+93+8oV9j6+Q7k/56ReRQoTeU4pEd1zHyn2tdasrq6y8cwznPvUk8ynjo2N&#10;x3HvXaN8peHGjRvUTXQ32Hr0LKurq3ziR36EK5f2aN5/hxACr73yCiurA9rnTnH27Fke7K/QtBMO&#10;NyI3Yw88ly5don79daZXrrA5YnGlThJDXceeynY6Q/iGfJiT5zn9dJ3V1VXkUgWrCk4b1l3Jla5D&#10;wAhDVgjGTc3cWWoXCwFNE/ksYwy2ahb9mLPZLFbw7F3n1qMew3tvV1VFmqasDAe0jSfYjNFSj34z&#10;hMOGutE0U89sb065U9FOKrxvCR0P6IAkSXFuhneOpMh57eWXmV69TJIk9C9fQ1gbh5BMJlx9/fX4&#10;eZ5+buHTHytzmpMnT3DiqadITpzgmx9d4Zsvf5vP/vpe5OyGitEnH2L9Z57mxRdfJL9tuX7rAF3N&#10;8O0RXxXPEedahI5uDdcPdrj2+jaDZJMTL2wyGo2YV9s0jSMzhraLtOmmjUsZQb4Mgtm0pJcrer0e&#10;dRN1e0IIMm3Isl6suioYjUYcjicsLZ2htYOH/8E/+Af/3k//9PlXlrKVOVr9rou0/sV7xLt7SCwR&#10;vbBdJxoFUEhUgFB15Vtdc/G1/+Yv3Nz/q3/53OkzmJBjy3pRgp7PZhFsjI6DQpNIsvtOKOh8GwnN&#10;JIkhdxrFfMYpBCZGWiGq37EO0xHZbWpo2wC14IQZsbTbMn1rm8MvV9GjXcSJyZkvMCFH1LH1pUwt&#10;ztdsdkNKq5WTrP/078N+7qfZtyUlNVkhUOmcmzdvMvnW+1QXr+P3Mj77mR/l4Pc+Qdu2ZH/1f+DD&#10;l3+bzWVNv98nKRJWn3gUHno6doe3LWwfUl2+zPYHH9LuH7JkwNVzTNpSmSkHasykN6bq1cilgFzv&#10;kT2wznA4JE1NbC8JcbCsNrITmcYRY71eD2MMdV0ym80WF5Sjlp6yjL1zR9KM8XhM27Zx4IeIHGDT&#10;NNjWMxgMMCbl8PAQ29aMRiOMMZRlSV3H4a46U51cIApQ67KhJ/pUhyXbV3eZzWa0O47RVo/hOGWt&#10;lvTEgGAVbSPZKxRpUmCCwk8thRVkWY93xAz52ScZ/dzvo65rVv/D/47xeMylvubRn/kJTr30Scbj&#10;MeP/5G8xne/iizi9aTCJxZnypWd46g/+Psp0wC/90i/xuV/9JrrdJdiO6zMSgma5XCULEi0l83JM&#10;c3Kf7MfXuf77h6j0EFXOMGlD6eeoNMGKnMZpnMii+0NlyVqY794mSRV7S5JaBBovIKQ8shXTy/3s&#10;DqtnNplOp3iTYqVg66DF1s+/+enP/Bv/x9HGZ77qW4FMNIgEZ2Om0vjo6Kyw36MDRd/fjXIPyRx5&#10;Mb/YuOJfgFvE7/hIK3R1WqHjcbpx8eKJmzdvPnnyQkzr5vM5WWf7EUIg73q8yrJcdNY757D+rvbl&#10;qIr13XqwcJ+wRQhBWZYMBgMq54BYuWv3a9577z1m7+9wIpxDa03dVORZgawlbdWinFpwYgFJW9Uo&#10;FSfvvP3227B6jgvPPkFTWb70pd/kzPkRDzzwAM//vgfhoescflhy8eJF7NOxp/D0Jz9JUR6yfe2d&#10;6LYwcVzbucPH3/g2q6urpELgdyfosmToIVOKup6DtQTRYIUl7+csn1uid65PsqZwSwlbInJ/UrKI&#10;fKqqQru7zgRHF4QoG4m+7U3TMJ/PF1WtowEP0+mUpmkWVTnn4v+1NgseMISw0MUduTzUdd05VHSR&#10;XTcQZDKJIKaUZtAbsFwsMUqWY2QzNYhLDndlTri+S13XpLrXTfP23TzGPPrtd5XBtEhJej1CiBxW&#10;nLJTk631OXXqFM45Ll68iN7ZYbiUMrXVorJYVRU3btxgeO0ap558ngsXLgDfXJwrRwHAURXSBwhd&#10;f+ZhWfLxu+9y86ElHnlilX6eU9YzesMe4/kMJzUmzQleLjgua23UcrVlnOCUJSRaU1d3K9yDwYCy&#10;jH+XJk4Iz3PNzrh+5itf+cqf/MIXnvhqtrQBIuBc1BtOp1AMu4k/P4A6rn/xoCXv7z30WGJxuRtO&#10;GUxEfF0z3v3mM2998Df+y4ceEJ+vqxEql2gdS9/jcQyf8yymfF5AMehjbSxrexxSSVRikF3jcwgB&#10;Yw0hqKMZm/Tq+C020tFoT3MiZcuVZHPJOb9O/1rGwTd3mbzryA9PkcxH5KYH0ylLfoArY0+i1XPy&#10;PGE0CSjZ547uoXVGXgt49X1u9Sva82OGq0+xvrJM+7e/wvjE++yc2WTt8UcIL+Vs/p5T3G5L9sU2&#10;4x8bcOWBp3nhv9hjb38Lk2eEtuXZsiSd3AYqAhUmC/i0YSxLtpOKagjJySHZyRWW1kf0NwYoHdjf&#10;3+Jwd4tkvRePhYAgPNa30WbYim64aqBqalrXLIbSHoFxVqSAjIDTlCh3V9JQpPnie9VtdDIIBJxr&#10;CY1HCIXH4XyFr1qC64aQ6BgBx6GkYkFYW2uZNVOUVZS+JJMFYiVw+FJN8wlHfiOnvjpmenOLZuZR&#10;qkdhRtTTOakqEHWgKRX9KqG4MmP97QryEdszQWYzVJIj8h7eWiaHh5wMjuUSlmRK0QRGew7oUd20&#10;2I/32fqEJpzZRCEQoY9zGYEW01gsgaujA6SUDNt4IbXtEubjmuf/9pwHnl3i2k8ukW0sMZ3fxgWF&#10;URnSa3RZ0VOaLJW03lMFSS01ReXQVqCExLawN4jawrRUtNMppucI1uL8KgM1Qm8esLv76s+++tp/&#10;lX/uC/+7fwN7njj9s6U/VDTeoqX+bggQPkZSQX7P/sSjEWbhhxq0/unCLXxd8fLLL//xpaWlzxsz&#10;xweDtTV0nuSLyS1d9e/oag6hG90lFpOfYy9huE93dW+0dcRxxWpVnBaTZQV2bPnw7bfZef8O3ken&#10;AFnJhcd50zTIEL3Ad6aHnWBGoNMM2Q1pVSr6uW9tbTH51rd45NOn+MQnPkH98S6/+Vu/xujWdQaX&#10;P0Q8dp7Vpx6ltzqibBuGwyEPPfQQm+cuU9VTguo6ArrpO0dytvl8TsOc9ESfkw+dof/gGm5kGMsZ&#10;83bG3t5enHDtPXmeM+1cSqW8qyWLI7HkIoK469aakiT54vOmaYq1vuudjN5YSkUOJut84K313f99&#10;F4XFsVtHnQfWdd+XjK8rQuxOsN7e99pamhiBuM4Nwnde/WmM8jZOrWJ6p2EzMN0r2doaM94tUY2n&#10;aiTGabKsx9xHx9a3f/3XGQwGnOymNR1FUmYp7zocIpdqXUtdO5x1qDRdaNTSLmo/OtfC0Yjo79zk&#10;XbeFVDEqqqpdLr77LtfPnODC6ALCCLTSHd9n74nqahQwm80WGsKmabDBkyY9gupG2nX8aZrqOFPT&#10;tfjQkA+XGQ6HJ27dvv3Yu6++8sUnnj3/d7wDmcZwQMkfXK7rd4DLg/yeqi0wcfS3q0DPeP/Dv/6X&#10;RfKln1vfNEz3DlkanKedS4IqqZsyAkyisN3mSdMkygtkB1iJwSQJqG4+XTdySoU4h1B7UAGk9yAc&#10;NvFYIanHDcNixMndPtNv7SC+POXM+CQ9dSbaJ8t4kmmzyWyQ8P5PnGZzcxP1G1+FK/uItqV1DcoX&#10;SCmwpiFJHc/fusL873/MoHmA5R/7JOPf9yJ5NuGpX3yX+QeXcJeuMvnl3+Sxxx5jePo0nD3FdGeH&#10;W5M9erUgrxvq9hDRd5S6YhoOKYsScyqjd65HcSbBn/AcJHdQiaGqSqbjMc4FUq8hCIIMeOFoXI0M&#10;EqEleXZ3enK0Tp6h0+h2KU0caqq1pqoqDiYHEUiUZ7QyWvy+aquFT1PZlN2GBKk1RcclSiNjid9E&#10;Ql1YgbCStmxjk3UdZSGpyahchQ+WSX0IXiC1xGQJ+XLGtrxCVVXsO8FwNGL4xArSDnC3W5obDeM7&#10;U/bvjEnutKz7ZQaMODUVzF++gyQnSQYQUsK0opnOGfTPUgyHWJ2hxw1rxMEV01HDoQhc2ch46Mwa&#10;56xiZ2fCThoorAIVJymt1XFIq5Gz7pyMg3WnoqAoNhm5NcobBzz+9z3LH80Qf+AC40HFTjtGSE+v&#10;UEwP96gOdiMh72uESOiLWPH1rUWHloNBwGlPUgkICVVZ471g2NdU7pDQHJDplvPnLrz01ut//b/o&#10;mdHNc099+qsg8S4glKZ1AamK762b/L6uKkdkuPzH3+Gf41J/8S/+xd9hOHo3XRQxP2T7xoen3njz&#10;H/6fzz8weLptd+mlGXUpMFKhTbvQMXnvqbuu/KO0IhCrZSaJA0l9N1k5HKWfQgMShUAikD6ACDTK&#10;4aVAJpFI3nvnJjffuMpgktIXI2yl4+BWqaL41fRJlgas/cynePDhh0mu3WJ2+RZLpojuoyJBKUXr&#10;aoRwkNTMbcNNPySMcvL1ZdbW1lh58wbeW/bbCU4Lrl27xv5sxsc3r/Pee+9hb2zRbwO5EEjlaUJF&#10;HWpMoTj10CnOPf0Qy6eWsdoysSX5oMA6x2Q2ixyPVCRaI0VEldbV3ZU6pSgK8jxbXNXLsqRpIlFe&#10;FEXcfNPJwi/+yM3VGLNQ3x+p4K21C/fXONvRMxwsMRwOsdYy78wVazePVcDGEWwguBhBHvFfSZp0&#10;t2OVr20sMsRRaVmWMdXx/ahWIKzA2YDwiizrsb60wfpglVWzRFIJ7EEDtcDoApPl5NkA33ikTLim&#10;KpqlHmsPnWM4HLJx5RB7ZxfZFScq19JIgXz2YZ7+0c/hkpRXX32V5YuXSNoAXpI4KLwD4ZhnXToN&#10;aJ3Qyqjo196hNVRhwp3ZHXZXGrKNHrqfMptNqOYT2qYitLHiS6IJHgyaIsnQUlHXNRPtyLIM5vF+&#10;jZvHdDHt4QU4HGmWIdQKwa30P/qwHp9Y2/xG3u9XUhk8AUQ8jv/YmOKfGHT8EILW3eRsCjQIMoSX&#10;i9TaVt967PVv/7f/zdLy+z9l5JjMCLQISAvWlszmh51yPpavszRBqW5AZlWRZgnGGGTXeGyDR3TT&#10;iEMINNIQlKDvHBJPbVpq5QkYpCt4YLqEfKVm8rU9+rf6LMkTqGlBbx+WTJ82d5S54NBrDlZXmf/4&#10;C0xMztvllLdu3eTFA4O0LULViMTiRY2QlsIbBj7D39xGjWvc0w9Q9ArsE6e4fLjH2uUbbDSOtbpm&#10;uHfA0q0xp2cty8bj0jGzZJt5f5eLq9vUTwhGL26Qf2KV6amGW9xmR2xB7iirfVwzRdmGXpIwHOSk&#10;eUqrHV45hPZII+KYeR2rto1rqW1M0XSiKPoFQktm1ZyyKRFKkGQJaZ6SJgZEYF7OKas5yIBUXXqt&#10;BFmeIpVEyIBUkiA8ZdVQNzUImNsDAq4DpAajDKPeMG7OsmI8GyOEYLg6JO8VmMwgUkHZzql8ibEg&#10;So8PAZWmuFwwlw37fo8dv0t6SuPWLe2mp1opmeaHlGqLqrmKczsEA1541sqK9asHvHM+5dSDD3Hj&#10;4TW+dlKxpQTvLRs+fGyFG597kPDTT6EfWefkP3iXwS99HVkfkDeOtPUI6TksYJrA6YlkUCc0XqPl&#10;EqnvIVpF8BpCQm4HDJuM6a0xy/RZztewjeNgtotWMMxzCJDKBNtCIxWyl+MTzTzUCF+TEEhTQ6YL&#10;hBugQo+6uYYKNTo4EiWx8zFrqzll+/5nP7769u+5cO7p/0Flw0oCSiTfVxLvO1cO0dXyBd2GPOph&#10;DBxHWnTjNQX3OzJ+8+Vf+Dkfdv8PS8sVWWKoyhnBOvJkGAn20CyqWXVdYzrz7bY9kjZEHovOs913&#10;8/MWuiwR/190U4utcHggBIFAU97c5/o7V7F7NSMxhBJkpRmQ46xlrmpkkTItgZUVkh99mhACJwY9&#10;lhrH4PXLsRVJhji7L9EICcHGhlWZj7h8eMilXmBzc5PVos+aSJGXPgbbIkU3qVilSK1obEXrS9JM&#10;kPcNZ198jNOPnKHo5+zN9xk3Y0ymkCZWxVKjSbQhMxlJkiG1xvpA3b3+6urygncpy3JRUcvznKWl&#10;Jdq2YTKZcHh4iBCCXq/oBuB2FbMu6irLMh7zNMogpIjp31FnAsDBwbiTS8gFr5X0ItdjVAIO8rRg&#10;UAyo65rbt2+T9WK6arIYsc3n86ibatpFYeDoew1eUNuWum4REoqiT6I0NJ5ROmBzuMF6sUpqFWHe&#10;oHyCUSPqeSDPcuazmq/0SpaW1zl1+iybm5s8f/phTm9s8Ngnn+GRF58jPbvO7du38f/T1xlfuUVi&#10;WowNSN/NlFQB8Ayb2GhvM8Osaqkah8lSTKKpmxIRHMNRyp6ecHV8gzqH4eYInzRYV5NquZiY7QL4&#10;o15XpZASHNHfzSiDb+MkKq01jdtlMBigTULVtChdYH2O0D3Kujg1meTvnj73yBuRltHfF7SOMhGx&#10;+PndBM4PLWgdybS8DxH5vewyxDmXL/7y79/e+vL/fmV1+6xRY0JbUSQFoYHDg32srcmLaOsbLYR7&#10;2NZ2xm2qG6kuF+VnKRUIcNYROp2R8w1ZopgxY0aJygwuGHr7CecPTjL/h1tk76esTTfJ2xHBJ3ij&#10;CGJCYypmIadIRqiypNgb09+fciobwslNRg8/yq1+xvvVHvv1AatFQVI2uHlNoVdpS0ho2DSClbcP&#10;WN9tMZ96jLkJjD+6RF3tAxUirXFyShu2uL2yw8G5Cf5FSH5qE/3kiD1zwIHbA1OTKUeoG7ACozLm&#10;aFx/gFxboUo1u9WYaVt2Xf4thIAxmrZtsLal3++R5xnOWbx394z6qkkSsyDr5/OY1lVNhQsOnXRD&#10;TZVkVs6RWjGv5ljnmJVzGusIIpAVBda3pFlG61oCNYSAcop+2md6MGUynTAeHyIEZEWOV47J/BAf&#10;HE2Iws2l5SHzqsKkKYPhGt5LfOvIPGTWMxSBHp48g8pNmCQz9pKSg1FF9vQGzWMZH9st8v1tlKpx&#10;cowwntPXJqi3bzHYtqwO17h5fggPnmKY90nuHLL8m2+R/ne/xuFH77GhWkbTimEiuaEPmIgpfS8Q&#10;VnNnsM7ba0t8/Jknuf3gJuLOHoUGaUtSo9HDEWWrGTpDcrNCb9Wc6a8ySHrUwkEvZ1Y5CIYsLRhX&#10;JVYIzCinlZ60qtA+UNWefm852nPXDb1cMhuXzMaeteE63peYrCRJpwR1i60728+sjjZfLszaDVSG&#10;EB7fxhmceBaDYYQUeNwCvsIRXAV1DFrWgxRAcNGvKkioPaGd8tprv/WvbWzwryXphMQ0SARN1SK8&#10;IDGxd8931jFa684KOfYqpmnSTRaO4jnfVQVNGvkX383no6vqGSM7vVBDlvXRM8HNb1+jvjpBTCUm&#10;pAQP7kjRXcWqWzB9trd36RcFK8trvHL7Kh+PD0geOM1gMOBMf5mRt7i9HdS0JA9REkDQkYDWgcZZ&#10;5o1iiufNZoeLFy8iL10mbWtcOQfhOtGnZvjgBqceP83o9ACfK0rb4INFek9wLVrGqdLSaKx3mF5B&#10;5Vqm5Zy6rpEi0MsLiizBKMVsOottNNaSplHnM5/Pmc1mi8k7sf9TYYxZiEyzLE4O6vUKsiyjKIru&#10;du++n4lJuudNOn1cjCAEnR+Vjj79rnY0VUtbxQnMWZaxsrJCkqUU/Zy8F6uNbeeLNuj3ybMiaqyy&#10;GP0l2iC8x1uH7lJUk8dhJRYgaCSSVGVkScKyGfGAWMXOAtPJHHxKUBmHlefa3iHvbt3krcPbXLt2&#10;jatvvsPlb73C1rsXaba28XVNaj0DZZjNJoiVGE1mTpFnfUqhGV44yyf+0E/z6KOPsnT7gPHt2/TS&#10;yK2OOx2hdROKnmHKnMuH1xicWyI7WXBt+waDwQDfKe2dBKRAJQqlBHmIswum8zpOghKRYw1MO+eR&#10;PPrzS0/tLa2HpBiRZ4+svP7GLfXooy/+PYnGhq4/VoB3IKPVG9YHlBD3ETiyk3v/0IMWogU8OiTg&#10;ZJyik11J3n/7b/+lWfm1f3155JdcM45jl7ykmk0IvkWJPuW8RimJ1gYpFW1rcc5jTJx40jYtrrVk&#10;SUqaZAQXaOsG3zp867B1i/Y1OnimuaImJSk1m7srZG+3lF/eYThbo2/XyMQSwhpUR4BP04rpRkb1&#10;/BcwTz7BdXeTq/NbnEol2c4t0ovbnKx67H/mMcoHzzNOUm7OKw7sHG0VS61AB9CqiX2NJiCnY9bf&#10;vMwDH26z1lZkbooqKtpiRrLekj9XUL5UUG3MOTQ7WDGjbWe0zQyvHckgIxQJ8wC1NqjhMirt0dQe&#10;23iMVOQ6IdcKQoNtarxjMYz1qLUGWABRURQdWPUBQZomcchtR7p77xZ+ZEcWKm3bLsBOSLEwADQm&#10;Ak9RFORZQb/fR1soRE4/G1AeltjGEnygP+xjRYsNDU5YvPBoozszRg0W5rMZWR5A1PhQk2qFliCN&#10;QKUJZdswsy3TpmbmLFaAU5o6OGZe4gpJ81hGvVFSpzWuGXNiWnGqcZzen7H5wS4bH25z/t1bnHzr&#10;Kssf3GRj+4Bl16CTFpkElBXoNGWrOcCNMrYIXNEJ9b/yB+n9/s/TnDkJZzb5aGXO++NrtHZOVlmK&#10;uST1EhEUymlGh4L86ozEaVZ7G8x7fYJUNB7KpkHXFlFXCBEoEo0Vgrp1CNHDNxZpphjV4uoVJEO0&#10;klT1FJM7hIwzH7VUmOSQ8d7Nx8q9ebH5wIVflymdy2ZACn3UmIJzHq0UAt/97sh4U0ZZfPje2eIP&#10;CRHvI+GL6Xi+wN7td595//2X/8ap08WSxCFEjZYeSSB0+h1BtAbR5n43USkjl6K7SctlOV/ossqy&#10;ZDafLbQ/URVvMcYwFQ7QFMFw+OEet9+8SnIo0TZDuug4YK0F6XG0eG0p1pa58Hv/N6ycO8fQHjLZ&#10;3UXVUXIxbxUf3tzmypLi5MmTPLK+zrILuN1t5P6MXtv134kGoRQuyboqkaSfFxgDVTNBZIFipWDj&#10;7Amy8+u49YR5O6G2s67wEKOMvBcjnaZtmU7n1K1FKA2Irp0mas7wjrausLbCOwdBkud511oT+yyj&#10;It0spukc/Yu3m0WKeNSredT+cwRUR2LQI4V9Xdc0TeSa5vM4M3A6id+DDNE9w/tAOauQQjIajRgu&#10;DTtSX9K4JhL9HW/mrCfYyKVZF9uKyrLC1pZyNl+o7WezGdJoUJI2BIRQcaBu66mraDWUGsV6NmA9&#10;XSWvE9JDoDVocrTqMdXxe1fekxtDriXON1SisxaqojMGSylTW5PnQ55/6UdZeenTrDxwmvc+ukRV&#10;VTx+/gSbytBcuYG7vc/I9GMkpDwhtCjXkmaCy+UtDtSc4vFNal+CihZMeWIIOKzwZHmsqBICRT6i&#10;mpe0bkZqEiS97qJRIVVAJh4XPMokWKcoa8/JE0+Z997ec6vLZ9/or6/fJmhs0yJVSttGW3OpZKeg&#10;9/eVzASKhcfNDytoCRRKmIjiVMBb57/xtb/5/1zfvPPgMK8RYUymBE3dUM8bpFB4J3AuqqVRgqa1&#10;+C7CSk1MRY6uFnVZUpUV5WyOay0yCLRQKKnQUiFTiVSKYb3M6nSVpUsFs28ckr0fWDGnCK2idRYv&#10;G1AQTLz61SJDLG8yfeQB3NklZk+e5MoJw871W8i9ikebguWDiv6bW/Qax+5Tm/iHzxGsY+twjwMx&#10;w9kyngtKMNZTvJlTJBWN2uZOusfuqQr7bI799JCdZz1bw11EuYMRFkKBq0EISy/PcSns1RMORY1e&#10;ypCFZl7N0E2DKkv6rSO3AdHUKNuiUkOW5RiTLlpwjsaOHRkhHrXpHJnYaa1pW0uSpAgRI1yjdXTK&#10;7CQlsTE76crvKVk3kCHPe0gpFu08iIDRGQObMTsoOdg+RAtNCI4sTQkaktzQqhalFUmWoo1GBYXs&#10;NF15kpNnnkGRMxoMKYoepVS0WqFXl9CjAXPvKPoDEhS6amO1sXUob0lTiSoa9rKSrROenYdSdjZq&#10;LstbbDe3KNUeWVqhfYVSNUhL25bUtqVS4IVEpgMqYZjLlL3hKh/8q59j84u/n1VTsPv1b+N/8etk&#10;b12l+sQZ9EOnaLYO2bu1T6p0VLw7Sy8tSGaRgshtQbNTkzvN8vIGDktfCzLtCU2Fq0qkF4Q0QWoD&#10;VU1ra5p2TpCC1Ixw3lG7KSaXOOeZlTW9dAMpEqQISPZYWjq8cO3S639g/cRjv5L0RtsyuJh+eoUP&#10;AikheIGQinvLhQJxV1spflglD50oXUoBwvPaK7/8p5pq6/80Wm6x9RxnG7SIrSLOWrSOuqimjl5E&#10;OlHdVN84tVh2G6yuyiguDX6hJUqSZNGJr42OXEsee98yNaCdeG69eY3Z9THLrkCRoITGuaOeRYMX&#10;0FrLvK2ZS/j67i7pypD+asGJk6s8U6zibu5RXtkhSQrmQvP+eIuP8pazZ89yVmiqG7dxB/v0bBwz&#10;JkRgLlukhAxB3czQSwXnn32IzWcfIl1OmDClbubkPiqgvew4IhXTssNqRuOjy0Gv14te4g5C1SI9&#10;ZKr7/EaRJBqRqkUHbFVVTCaTRcR0b4fBUap4FIEdNVQfTeHWWsU+QyUX6eVRlBYnH8XCSJblVFVF&#10;kqQLj/UkydDN0TSiJnrzd72HtWuYVzOciJGb7rRgvaxAS01TddVDEfVezgcECovEExAmVpEnkwmD&#10;Xo8izaKZd5AIZNSrJQl5z1A7S+U8ielxOl/lRLpCURrcYUtoBconaGXwNoCNnQGyiMCsgkEpg0s1&#10;z3/hJ1j+lz5L23i237vC67/1VWYf3WB/f5+ra57NUxs84AzN1S3sziFGSKQC39QUQdLaClEoprLk&#10;cnkLfbKHGEqkskym+9RNFZsFpYDMYK1lvLPf6cGi00SihrG/UzRxeIUICCUhJLgQBb513TLorzLe&#10;l6Nbe8nW+Uee+S2khjaAzmL7rYjcFosG6SPQktw3fOaHEbSEA9+C1HfY3//tn3nrnV/+vzz4YHay&#10;Kvcwco6Wh+BnSAxGFyixhCBHJjVCegiaEEDrOCjTOovt0pF2XpOlKUVWUGQZSkrwIZbjTUqWpOyn&#10;llrCqRtDilcb/BuOYjzEmBVsC8rXODdHJJZKzZlKDcmI0K6jZikndnZZ+ug2vb2MjfWHmT3xCFc2&#10;11kbV9w8vE1/KJE7d7iROR49cYJiOGL3yh2yj26RJClViBvs3HTGcjujHVUcPia5/aPruOeHjNdn&#10;3LDXobzKKJOk/ZzaacbpOvn6KdKeZN6UiNqybBJWQ4D9Q8LhPoWrMWlAZorQV/hcYzVYLXHWUc0r&#10;5vP5IrU2xjAcxpPedoT3UbR1FH0t5uYhCAFSrbBt5EuUkATvosd+WZIlKUpI2rphOOgznczJkpym&#10;aggu4J3FbddIJ9DSIJxAaUPRzzG5xmORmaRuKqqqZD6fEdo4GdyX0Mv6TLWjFZpyarFOI0VKsALf&#10;eFxpyVrPSEgG3pLiMYmDtGWSlZSyRlUW6TxVPaWa7eCKFn2moDxhqZIKN9/HVHN0U2N83KVa5shg&#10;mLaCmZLsnlim/rk/xvKPfJ71eR/7Wxfhv/4F1m5scSY3jFzL8tRw4cxjjC+c4Euz25z65lWkCCRG&#10;Ma8a2iynESmykfR9QjYPcDBmtDJEDQX7zT5pYRj0C4T3mGIIXlDX2wTRYOQJJAUt2whdo1OJdRZE&#10;TqKHVHUFHmTIyZOcqn2D1Y1drt7YPEhl7+by0vJVZAIiXqiCZwFe94q+xSK8Ev/CIq3fEb2HWoMN&#10;LW+99dbPnDx58vm6PiDPc5SrkEhmk0kkLIWkLg9jJ/sw7TiTeuH5HV0FxMLHW3YREtDxKs2iN+4o&#10;HYpRQMbu7i7VjUNMiGZ4TdPEK6HofOCThCAD0vRYWTqFsMvMZjMOq8Du7i6XXn2VzdzR//FnefTR&#10;R1n5dEtfwMcffECWZeR510Dc8UZlWaLzdNE7ppSibi3GZJw/f5b09BoHsz3aaoxOomdSYVLaJn6W&#10;eTuPEY2f3BMVhUUl8Kg3MKQJDo3rnC+jKl6iBXjnFtOcJ5NJ9NVP01h97FTxRVEseg3LsiTLis61&#10;oRv9dU/v3RH4RQmL73iu6A5xpJ07isaOvqM0jRY1out1VFKzv7/PcGPI0tIS27OdhdPnkQNFO7e4&#10;GfT7/UWhoHJznBN3HT5E9EtLu2b6adfqpQqDNZJatDS1J/HZwmLnyLm1ljX9fp/Tj6xiZ9vMJvu0&#10;U4uW8dyK7q7xMwxWVnj6C1/g8NFHmU6nvPnKO9z+yqs8VdckaTyPGttycHAAbfv/4+6/Yizb0jtP&#10;7LfMtseFSW9uZl5/b3k3RRZZbBbJHnZzoBmpQamFkYEaepgRBmhBD4L0qjdJD3oQBOhFgCAJg5kW&#10;WqOe6VFPW5JNW8Vimevr+sy86cIfu+0yelh774jIulXdAxSbVZ0XgcybGXHixN5rr/V9/+9vsFYP&#10;6xUR3utsNmOzKYMagzAYScYJHz+5x9FHLVevXCNJEsbjDGdDGtMkHw9cuvl8jozCay7W+zjnmMym&#10;SCmpm4amcVgseT7BE95/Pgn5B5PJ5L/3ve997+7lS9ffyC/O5lgHQj6trvu5+vUzqbQMawRxYLHb&#10;M0ocH3R81jQIqYd2MFj71mEn96H6OXryz3/38ePf+4+uXjq+IOwC0TRol9CsU8bZVbxYouOWZFIj&#10;ojVKzSjLGqksWR4z8h5fl1RRjcokPjJUoiKaL1G2IUkUaI+5MEFMEpZNQRRrrm+eYfROyuF39jEP&#10;YDfeRrcWs1qQRTGIjKaa8frkKu7X/gZP/tZfx/72N2l/+Rniz1xi9u03mDjH1nxO+s4nzIxnnE+4&#10;9/Vb7H3xVYpLN9i/dZOrX/kiW7dvsdx7zN0//jY3PynZShROzKnzJR+OD9l/FaLfuMT6uYZjcR8d&#10;FaQp5ElOJKfUtaZtJSqW5GoF9QHWNoG/LDyNc9RCQZqh8wk+Sikqy2ZT4RpHU9VMR2Okh1THCARe&#10;BMeGxrTUTY1UEuc9k/GEel2gJdg2tK4CRzyWOG3REwUjQZt6xChl7FMyNyIXUyKXEuVjTARi7Iin&#10;MVq0pMKgUQijId4JlZFqWR4fMolHxDLB1hbZSuLJBK9jNmWFVhq/rtlJJ8wfLZikU4rKoZKMRq6p&#10;qpJskpGMI9COolkxnmUYX5OOM/QkR21N0aMxRiWYxqNbRUZEkRvayBO3gqSVRFZC27CSBUfpAvdK&#10;ysn1mnv+IXvVATpJmJKRbGK2zGWav/3fQf7S11lHY17/0Ydc/t//fW6uDmD3Ia06QogNAstffPML&#10;bL/6OWb1mPK/eY+LD/dQrqbxJXmeoFcFuYpZuwzjx0TFjEvts4z3HTtFxLVbVyn3DhCbkjjNmBeK&#10;UTLDNhts5bBNRaQkeTLFOkVpIc2neAXrasEo07Tlimp9zCSPkD5F+ik703u05Xd+ebNon7n6zJf/&#10;C+QYr6CVYMSpoE70srqeGe/0GfLWL+Cm5WiQxEHgfK7X7UepAoSit6sShKAJPKGPrht++Mb/7z/K&#10;8s2/l2c1Sghca0mihKYKVsHIAmtbnA/ujnUlu5YmOAvEvkuL0Z2HVSeInriOZBpHoCV1F0cmvEc6&#10;T3voOPr4gGpvQ24yVCNwjQ1aRKmpa4OSOTtf+gK3v/Zl3O1LAbDeLDh4/wPS7/6I9XqNUhrvFT9a&#10;H/HEtdQ3dphMtnnl4k2ef/555DRlPj/mve/9BXfiMTfriMXxE5xuaHTDzs0dbrx6k+RiSqkrShGm&#10;dHXTkGdjNJLNao2zlq2tKfko4EpV0w5e41mWkeX5kDSzWCwCCiElSYfn0bd5rnMmkIFkazqqQu93&#10;FUdR4MU1wQfM2MDjKuqCfDzCCY/DY6ylrlvsoqJa1dTd/ap8Q+MbrAhKhVRp8jjh6GBBWbQ4lYbX&#10;LVa0m5IszvA+THmdc8hRRDxKqE0Y89MahPeUm4Y4TvFCM5nNcHE9VNFFUZAk6cAls9bS1M0g8xLO&#10;07YG4SHPc7a2tqhk+Jm1Efg2sCuttTQEvl+eZEz0iGv5JaJNxPLBmqxKmMU7lBt4beTgwjbjK5ew&#10;1vLiO3tU9QmVDM65EkWaTOC3fp0XX3iF5cN9Hn/3La6eHGNdRTQKvDjVOPJ8TNM1P6MkuGTUcs6x&#10;3cdNN2xd32a5mSPyBPJZp17Y4J0jihLyfEQUxzg8jQuOslIHOZXwjiSKg124C/e9qls2RUmcjDk6&#10;mqzG2e0/GW/fOLI+1BLWdRDawIw/84B7/Vc2PfyZtIeCT7G56BJsrbPBBsMH8prSpy4OsIK45fEn&#10;f/I7m+Ljrz5zSWDNmlhpvLM0dUUcBylIqiYYWyGkIIpiqlITJzkmbwKJ3nq8ltSdREcoiZIJTnpc&#10;FFFrcCLqKhLJWOWkc0f+VoH8foFaReTplANjMTgu6TwEqaYphyNF/PlrxJe2uPTaIz76gz/npftz&#10;9vYe8v1nJhRXrpFev4AQguu/d5fmX77BlbtLrjx/m+jWJQCuHq4QH/yI5Lrl1m//MvwNyft/f0Fz&#10;/0+5/dyM7Pkt6mnLkjmlqdBRCGqNZEJ9tKA2QUQcZzGFMVR1SdNt2lEUMRpP8V0kfG953A8elFJ4&#10;G9qlplMPuDaYyBnC2B0tAtlZC+qmoWob0jy0ZM4GQbBwClFrZBu0nNJa2uN9lPcYFRFvxRgtqExL&#10;bQyucSStIvEZiZiS+IRib58smzAdhSHEfNUSuQjddocYEmMtpmwD1uUVWI/0Elu1RFKBCZPiKNZs&#10;WkcaZwP+1g8AhimmDAL5qugseDwIJbBYyqZELiqm0yluktAmHtO2ocI0hlmakwiPSFrEnYwsusCh&#10;rPjg40fUxQZ9ZYc7r93j2cUTPvmf/RqvXnyWvf/lr/LdP8sQ710IoazjnJd+5Zd55etf4v7xHi//&#10;V7/P/P3vcywPmcwmvJFNmEyukNDwyeGS6dGCxAmMzCnsgkhmmP0lJ687xrs77E0sWjXsmIbFap96&#10;ptFphEpifOqxKtjOyCrQTdJkTBSlrJYLiAVCSOq6ZZqlJFFE06zJRppV9uQbb7z9n/5fLt3Z/ltS&#10;3lwJ8tAoyeAhrHAd1SHpyh33V8Z5+EvHtD7NIXQIjZQSiop333331y5evPgNKY9o67AwpZSUm5K4&#10;8xfqR++9y6X3ejCcC/gJ57zeZceSV6YnTVpkJKGLO/dCslqtWO8v8EXLVIzOpx+fVVt1zp1IyXK5&#10;5MMPP2R62HDhwg5f/eoLjD//HHYr66qdPU7efJO33n+fx6sTVh8Eu5YrpWO5OsFeusNisSDv3CFu&#10;3brF7Veuwgj2qkek2ylOe1pbsLW1RRaPONo7wXoXpoKxYr45oXYVo9GISZKw2WwGBnvTNAOzvcfr&#10;vPesNutgRte5YdbWDdfqrIdYj+fVdU0WBzrEer0mSZJhQyiKgvHWBNthYkH7F7A/qxSRANVtmK5q&#10;GEdjvPUcHh7Sti3b2ylpmg78L9WlZeMFQqsheaanX3jvUB2ZtadTONxAZN3Z2Rl88B1h4w7upadY&#10;WNua4Yh1zlEUwRXB21CRuE6LF8cxJBZaP2gyRdNiasd0usOXvvQlHrUPaN48GqLn7969y198J+Fr&#10;X8m49ezL7EwvkL58CCjUxV3sOOdx2/Luu+/i3n6bWGu2pluUZckrX36Fm1/+Msz3+eE//CdBzSH0&#10;UD1LCYlOmK9WvP322yS/dgNHIO/mec5amqDhjJPwnHSOpoMfmAk8xB7DDclU4c9KJoF1LxSz2Yz7&#10;D1a/9e67737z5c/d+Ue2w5p/Hn/9TN6W7L2vzm684pTX4ZEYDx2shfMeKQxQcffj/+bvWv/672zN&#10;ZtT1Q5Rqw4RPZkihhoVqbEUc5zjXUtU1SZqDjpDegIdWhOh12VEolA3WNVY4nHeUHmKrSUyELiTJ&#10;uiV9u2X0boQ3uxyOJBsk222MbkOQhgRKEYiZ6f3H8ErJ4peu0Y5+iQ+PN7g7d5hduYnLMtTDQ6I4&#10;5vDfe5HDX5py4f9V0753j8lJwcg5bLXmmUlK9WevUX/0Ee8mFeXIoX5Z8XC6R1GvYALTCylm2dLO&#10;C3yT0mwc4yjBSUG9KagKg4gF8WyMiGM2y02gKoiwuaZZTBxHIU1IimEKaF2LJx42gtbZDny2WNuC&#10;8nhp8Vog4iAPitqSdJQiqzIIyEXno1822BRinZGlirYtmauWkpbW1zgcExs4WGO5i6xjFscrjh5s&#10;mIwvoaMUbyu8bRm1MbqV6FZ0G6fEiYhNWWLLlgiFtUEq6UpIYo31YALygJbBOHBxsmA6naLjiKZq&#10;iKI4iMBtIBenedhhTNti2hanIFKaUT7CWst6ucJ7FWgdWiKMYtUUCOWQsaRwBfO45drzVxiPx/xo&#10;5z7Nm6/zqnkJ4Rtu/dEPOfrogAuvfoXRl78On30OrMWVNXJ+wo3/9F9S/uAHSG+Qecp//vldnv/c&#10;5/niV76Bv3IF8Z0f0kxHJIsVVhRUrsFHHllHjMQl9OGU1fGG7Qs5ye0cmz5EzEasmgU+krgskGBb&#10;14XPSkkuYsrlmkgItiZT1usS4xxax2xWFVobJrMx3tc0/j2u3kj50Tv/2f/p2ecvfxjHX3gXHZ97&#10;yoPSv687iu75Hv/bOz08axAqZahiivVSffjhh1+/fuP65zabPYSwpFlEXVT4ViFljHOhLXJdQrHD&#10;DtMyJwX2pwRzOOeI+kkiHVZCqNzm8zn++Bhdx4zSCCEcTd0gRNKdsG3nIhmqrE8++QTx0UekX32e&#10;b3zjG0yenBDHMZ8cHnH37l2q9+8zHo8Zf+15bt+5wZVXXuGtDz4JEyzvQbohwefw8BB9a4tXX32e&#10;OHmfdTUnyzNkIpnPj4ZqqKoqfFGjdYp3QbMXjWKSUUIhaubzOWpdhglaEg/Tu7Zt8SJo06qqIsuy&#10;zisroyoCy31wW2276xKdJiwHJ88Oi9JBR7hZFSRJQlk1aK0pioLpdNr5urcYb7B4fGf741pHWZfE&#10;ImJ9vORo/4S6rrl84wooP0wg++q2z7f0PrDg+4o6ytXgQtu2LZFOUCoaksJjHZ/zr+9/rp6P56w9&#10;M6XWQ8tsrUWe8e6apDFN44ZswcR5jG3JRsFMUsrwPeu65uLuLi+//DKP9+5jTyxJpBDCsbe3x97h&#10;H5J/8oTiyhWiKKJZbbBHS26+9iG6rsljzZ1nn+W3f/uLPPPSy6wKyx/90R8Rffd1mrLsXE7dcPgP&#10;CUYyHEoffPABz1+9SZzLQQfbV8tKKewZrWDv1Nu27cC5C57+p660TZdULkS4NkKIl15//fXf+erX&#10;v/zuz+v0UP+lvExvhgWYrhI7p6+UG6Dk7off/h+l6aP/cDLWnCyekCXg2+4YtQ68x3tL01QgJVVd&#10;YIRDxorWVkgvSbr2zyqFd57EKKSHuKsoOq87cjRNBVttxuRIsXj7gOZ+ipGXKX1KVFvwjv3c45wn&#10;RxFLhTKOnYM58XzDqP4zdj/ah1vXKSaOxXzNy//kHpN7DzkolvgLEx7f2eHWzVssr22xHHtuf1Jh&#10;3AKXtexvHuOeneAuKl5+4TJ+55D72SFxItGz4HA5X2yYTCZsT3cplyVOOOraIDVMJlOiUUplS0xV&#10;gTWMJuMzRnuWrKNz1HWNEAoZaVQcdRbKgYzruuBTIQQ4gbcQpzHWCxoXaA5WWKqqQtmSfJTgW09l&#10;6oB/qRjbtrR1Q5SmtI3ElMEyZiIzdhgxLgViZSiWR9j5hsZXjHanmFEY+RtbYqUgrxNca8A6EqGo&#10;aoNQEouA2hEnMcqBKx3KSJQTaKkp6wbbtERZBBZ2t3aJZMRqvUJLRVPVSCGI8mwA6q21xIlG6kAw&#10;sjgWriKOYi7HU1rpOC6CrrIZa4raYlNB6T0jZ0loKewRT1RFexPs39wiWmo2h3OuthF3mhy52rB6&#10;9zssdsN92Fka4jjmgV3iv3CLB//uVxm/+BVu6KuUT9bM/r9/yDPf/z7V0SJUicmMbOTQ9ZLECWQt&#10;iKoE5xJ29Tb5a3cZJyXz39qiqBYkKsE0BhsbZCJxKmhBY+eJhGKaZ6xXJev1JiTnCGjaliwOm1jb&#10;FMSxIk0FG3vM1UueB3f/8f/qpeee/c5k5+t/ihifI5GeKnjEL/qm9dMqrOCd3UNbQQ4CVVly9+7d&#10;r7xw6xKHh++RjxOiyLHerNFKEUUZ9cYN7OskTSmrUP2Mx2OaOrDcfe1PH8CupOv/HES8gcdlVExR&#10;tCRGEVU6TNbKht04pqkbXCTQkabpghuiKAqhBUJg2oAvPH78mPvH+8x/GLG+mnN4cMK3PooRhMld&#10;ozXT6XTghfWTuCRJqIRhZ2eHA99w+/ZtxtMp++USkxs8nvqwwjlHnudDJSM6/KXHqIQQzOdz1vUK&#10;EphMJhRHc3Z3d8mybPCa6tNcZrMZdd2l4ph2wH36j55L1U/Xep6SUoEt3j/soyTwzA6fHLG1tYVp&#10;3cDjklHAoNI0RF9N1Yik1mwOT5g/OADjMS0kk4TtnR1qYwK2ZoP/uXZ9BcyQnORceCb6yu+srrSv&#10;EOq6DklMo1D9jEajQYa0s7PDfBnMIePOBFKJgJuFzVyQRHHnkV9QVRXLCrwPTP3pdEo71pQH+7Rt&#10;y2w2Q6xrqlVFKpKgXRWSS5cucfmVyxx8/32KomCxXnApuUCSCEajEavViiQJ6VC3bt1i+pu/yZMX&#10;LyNEcKT943/x+7zwnQ+4QphmWl8go5g8l6xWhygUiQj8w141oEeaR48ekbpbHe0vonQ1tmmIoxhk&#10;X515kAHTKzY1VVOzs72FbE3AKFW3xiLLeDxjVa2IRynFqgW4+cMf/vDf/+avf+1P+Tm0kv+ZUB7E&#10;WZqDCDT33kTMicAHkgJ8CzoqgGPeeP2f/V3Fx//OKH30QqItSSTwTlAVBlt5XKs7JrYljjWNWeJc&#10;aB+l8J0ljUG2Fi0lXgiE1wgbRtftZkOxKVhuCjwSKklcpFyvd1i8cYy7a5j6q7TNiMhGbHnN2Gqy&#10;ypGXDmXBt5ZCQB0LvGqJRc3OumZ3UXLt8ZrnN4JHFxrcrz/H+79xk+IrN3j12Ze4ZCJOfvAOq/fv&#10;MXYlLq15ku5zsLti+uUd5IuCvdkhc7lHHkXEIqIpGkzjGI22iFTGumhZFhWjrW1kpLHC0zQ1pi2J&#10;lCePVIgNc562bUAqRAdo9+4My+WS9XrDarUC7xl10VmbzQalFcI6pBNB80eoMGsMCIHBECURxXqJ&#10;VgEfTFWMNyak5xhDSkxiNDO2mdltxssp4h4s3z6m+WiJLAVSC4q4Rl3NyHYzVBRG7rIUiP0atfR4&#10;Gw41qTyN9DjlWJmSnZ0dtIxQMqLcX5BFGbFKsbXBKYHFUxEE0k0T2tZsFIYNoieCdrH1UsiuNQzX&#10;yHabu8oVKpKI1lB3pNGqqVjUJVIIRtmYUTom7kTFDlBxgsgkbSrZ+3zF23dWRK9/xI5MSMloSiDL&#10;WHkoxxl7u2OK/83fQrz0LBcflJT//Hs8+X//Q1587wmfkSl+vuSNKzFPntlm59/9Ja7+9q+yvPuA&#10;9rhGd/eiFuC0CG3xpqUsHLuXrpNpx6Jck01GuEiyMWt0GhF5EM5B6xiPJ6zqhsZ44jTBOou2ljSO&#10;mcwSFuslk9GE9XLNbJwSx4YHd+99+ca1K99L8xc/hKBasR6kavFYmlqjdfpXUm/9pVdasosb6oeF&#10;eEdTrbf29/ef250lv8OZE7avcKTUKOKhCug9yZ+eRLZtS95ND40Pn+NbC8YizniUJ0mCMBFRlvHo&#10;3UfM94/ITed+IIJ1ijEBE6EDtL0ImECwtzXhRuugV/RO0rSWum25efMO1775TZ594RLz+YrYx7z3&#10;xns8fv99duKYNE3ZlCdk04wrz11ncnOHIq1Y2RprLaPRKLx/Z6GbZIWKSLKzsxOGDG1L2zboLlJL&#10;aY+xISdwNpuFoE7nholc8HJfd0OM4Px5mvjiBga+t2bQAQYPpohIhmsm1Ok01hhDeiaxZpSMSbMM&#10;W4cKaLFYMD9as97foFaQtrAlJGmWsWznbF/axo7zoEhIAo5V1TVVUTCOpt2wwA1TTKUksYqHyXDP&#10;su8r9T5dyQOj0WiwwmmaBmx43zoKGM3x/Jg8zxE+UCI8QdsoCZpL0bpzSdOyu/8lQS3hCNXndpwH&#10;5voqTB3jKMVpzaqquHjxIp/9bMr+d56wWCzIksusu5SfxWLBl3/pN1ldvszR4RF/8U/+KfadB1z0&#10;4Xs+fPiQy5cv87nPfY5LX3yJ6M5FiC03b97k/od7QxchfFchd/+/Xq8pPvmEG9Px8N5995qn02AG&#10;PDBNU8qi7fzHUvwmmDiuj1aILmMySZLhmRmPx/nrr7/+O9/81t/4J84pgoUNnQWzIEkinooJ/QXe&#10;tIQ5N0YUHQgvBQjhQMx58NGf/k+Vf/fvjlMLfgUO6spijUAS0zoXEmKkJB9FlNUKsERRHMInEEQK&#10;Wgs207SNo7QWYx2yDWA3kUImEY23OAnjWjIpMx5/cohYjXHRjAUTvvvKjJdffpmxrDl57X1m7x1w&#10;vU6IG43b1EyEYyY1NjWUqeVJvMAYw81lxkgp3OIYvv8XjPZvkqxayo8OmL19lyt3H6OiGrHdsJ6t&#10;efsripdeVczSkqg+ZpOuMHmLW9UINJGLEGik0zgp8BqU0qw2q1ASR10QKAZXe1THXTo5CQOBOI0x&#10;th1ipeI0IUpicB0wjRoe/h6kroUnsRJhCZ8nBNLLEBzReSbt5LsUR2tkoriWXaXcFJjjJvhonbRU&#10;xyWxSRhVgrSakPjAmWpkwUqUcGlKdGGCzBVKCFKjqB+vyR/WTPUYKyxGeBCW1ntKX4OP0aMEnSe0&#10;ZY0vPdJGKBewNCEEKgKnDTrJcMLhjcf5ri0CvBJoPNuzrWAy2IXKCqAqahSCUT6iWJ+gk4Qqi/Gp&#10;pO3Wz6gRTJMxAsHmpGY+EkHIrTp77trTrBZsyUUw9fvaNoVI2byxZOsk4mKREdcXeHsyYnn9AvsG&#10;7s5PuPODQ9JKEIuSxXLBn//OdW5/65eY3LyFuH6da+8vefKf/yHVt++SxFPWZo0WBmUN1nqU1kRM&#10;eOYuRAeQbUXUVyY0BVSpAB3TuppMhhAXLzXWOeLxmE17QmVrZuMUv7EYa3BSE4uYagNaZ1i7Jo5K&#10;Ll9uuX//23/76NEf/L3dZ375TyGno1sGRxZHSKuO/y2stFy3YfWxcL5p4g8++OAbl65ewPsn6EgT&#10;IbG2pnUW1TlO+u7h6qssHclTd1JrUTpGd1bKpz5OgekuhCCKY+I4ZpwEZvTIpawP1qzXazQjxuMx&#10;F3eeY/qbX+Dm7dusH3/E4o0PO88oT9SdWrGSA1ZirRocI/oK5HB/n3f+4AnL6QxBSnpi2C1gO03x&#10;wrIpF1y+cZnVzYwk8afhsXHIHWwXLQKP8SH9J1KKNEtpfDuIlftKSTqPbRuccUQdp0p3+j06nKeu&#10;60GHKYTAtqbzcj/Frno8q5+2GWMCcVQInD2txnpmfBRFw+SpLEuOnhyEqmUNaatJbIpwEbHMUXST&#10;uc4VIt3OkYmCKFyv+XzO+mBOXmi2trZoTAMqTBxb14aqy0iSZEySJNi6pTGn0e22c/IM990PzhT9&#10;JLK14V4Fg0LHOA9mg/21wQeSrXCeoiiGoUXLKXYYNKqSLMm6NSdZtc0gGBdCULThe+gk/D6Tkuc+&#10;8xlO5o+YH66CemBVordHHB0dncvcbJoGHTleffVVrv4Hv0780i2OHbz33nv8xd//I8Tr9/mi0lRF&#10;hdIM1XC/DqNY4L2jKEqWe2vkla1Oy+lOu5KOxd3nd/qOu9Vfh6y7hnmeDFhf//5sN0HO8/zy66+/&#10;/jvfuvWNP603NckkQSACYfyvkMf1s/u24tP/QnXM/8ByKNl79NZvC//ob29vb2iWmxC+qVQXJBEj&#10;6Dx/tCNJNG2zROKJZIT0krKscc6SdNFevXVJZCXKSjRhOkUqibpyV0WCK3LMJx9+zPQ4RrodZrNX&#10;Sf/aX+Pm9oSjN+5z9PrrjOWY8re+yg/nc/y7K3bWjjtL0FFKM/VI5diqG1zT0kSaWGp2DkuupSmH&#10;j09wznEjC8z0fX3A8nLL3taCy79yi/SWpNYlD1NPtYpJl5atfAu7Q5j8NR2ZUDhoa5Q3RNYQRwLn&#10;WlxjsN4TCUkc5yH0TAi2tjTL5ZJiGR7AyWwyLNw4jjECWmvw1qETjY4iXFli20DiFbHFupZYpQgh&#10;UUYgHUROI+uIuJVc1ju0R4bFx0eUextGq5ypm5LIII/yjUHY8P6tMBS+RM5ixtcvIGcR0nrk0rE6&#10;OMY8qJg1I6ZqijkxmJ2IxhfgDV57yBRyFJHOclppaZynaUznoSWQXqNFhPBB7mU6O20pgkJOKIES&#10;qoMWfOdG4UN75QXSC4TtKDitI43GNDSUTYX1DXGm0JnCbxpWxRFZMmY2G+MaxWazIYok1hpWtmQ7&#10;SslXKVqlfHytJk2O2CrWLKoDimUDuxd5/9YMxT5/bbXk2sWrfPR3vsEn9x8jrl9BfuEL7ApBfnfJ&#10;4z/8E6I/eZ1fOvZ4r/DeEastjCmIpGMiK1oBSyzeKbJ2jLUjDt77iKtXdyDfxruS0tWdXY7G03lk&#10;Cc26bVBJDK5hvTlhrGJQjrUJKdNR5PC0JFF4bsvmiAs7gruPf/8/Xp289AeTrS/+c7hEiC+KsP6s&#10;uuXfOkZ8SAqRGnxV8eGHH379ypUrlOWbge3ueuM5PZykYREyTMJ6R4A+FqztnSeVQiWq87oKyYWy&#10;yzn0WpwymoVgeXLC4eEhU7UFXrBarZgeHvL6/Td55513mCwP+JVf+RVm3/wq9uCAJ8kHyAfH8Ob9&#10;gXktnUO4sOJdl5LSv7d+eiZ8h8+JUAXcuHGDeDRi0ZZ4UyF1OOF072tv7MCNGo+Dm2VRhCiuoPVb&#10;d0NR2yViW4SQxFoO4ag910ipIOkJvKXTKWJ/Xfs4+15h0CsP+s87O1Hs8cM0TSkWBY/uPWb9YE7a&#10;xGQ2RXiJjnXwbLfBBbTHUZRUqCSwrU3iOTh8QlWscUWNbVtSoYfv27aG2tZIFa7BbDZDjTPyjmlf&#10;FAWmaYi7jbh/n9578nwEsTtnXij1mfXQ/Tzr9TrYbqcp0tNxyxx5nPROB4gsZdm52uadfrNpbXC+&#10;iPOhMh2Pxxhj2HTAfxyDaR3eSzabDc/t7hLdTHjy1pJXX32VF3/zV/jz+/f53ve+x6uvfJ4v/rW/&#10;xhcXBeXWhOPjYx588gnv/os/pLr3gCsuDEN6w0VjDM53NtbCdtNTO7T5QgiWyyXZfM7Mbw+VUu9s&#10;0is7pJSYuhkcPFZVMUwemyr8vVaaoljhu0l4j5FOJqPd7373u3/7N/7m1/55TwEL2PQvOk9L/PSX&#10;78G6vb17N5ti76XZJUfV7KGSBCVymjo4JUaxwrdxBxRbrK2xtiWSEabtbiZ5RxoUSCPQtmacaKTS&#10;2MrhW08cQyUNDsMkTvCNYf2jh2wfWrbrlGoN76/m7P/Xf8StSrFTWNTWlNmeg6MSbt9i+exzbDYb&#10;/Hfegfc+IX7vLWjmZLOEFEX62LJcbPBXtkL6jwztxXKzQMYVo0ue+rKg+YzCJwfc3g9g+d5ME6FR&#10;epu6jtnnETa2TNMIq1tMVaBpSbRG+paqKgJoriXOBcfWyod0IScEjW8GmsVms6Ft26E9EkKQZeF6&#10;edu12TIYz3nnsd6gIkdrKowMPlRYB1agrUa3CSwFe28esPlwzQVzgZmYka4TdBU2zcNtgfMloi6o&#10;6w0+qfFZENT6TYlZGNq9BrlwTOWUSIQ2p9Atdpzj1ZIkS8nGEck4Rs4iGgVOeYoyWClrG6ySneto&#10;ELYFHwB1mzb42tHakNMnZfRjG1aSBOPBcr1BCMUkC6nKZVliVEKrEnJjwUqK1uB9yWYcI9OUclVw&#10;YpfY1YYIiNoE5RybDE5yx2LnIicnJ6RuH9Va3GgX+dkRZXyFjy9u8eytz7B1/5hn/j9/ysUrByy/&#10;djsQfdsrTN75iPIPv8cXrAUZosO+/cUxrVd4ESgcXzsYI4/WHPkTdASNDWETEoVzgvEmoXgwZ/RM&#10;SbSdoZMYRE3TtghrUQJa29LiwBniWJHkCe26CPIfvYPwEuuOkc5gK4eTmlQJjDxha2fDRw/nvzuf&#10;/8r/fWvrl//UNRqpANV25Wr8byGm5aArRnjy5MlLeZ7/blUdkGShdSurkmJj8TZFK8DIIVevxyX6&#10;P1trybMJSiaBcGk9Tb3G6hjnDU3dYutQYZQynL51FBMJyeHDh1zwk05/JRmNRsGrfG2HU+39N99k&#10;r3pA/NVXiD73BabTKS9+/etw+TbsTDi5+zaP9z/hZLUkd2N2d3d51IRcv6oOmYE7cUxjAhZ1584d&#10;PtRVVxXk3YRrQ54lg4eV3gonWyQiFvMF7abkwmyb8Shjs9mQ52Hq1rQtUgSLZCli2iY8kNHUB0pD&#10;d3LGnRaxrwogCIdtV3nZDh/xnZ7y7ET27J97TOyjjz5isXdERrBkLtclsYuI0xzbtlRVTZyESav1&#10;CtdlER4dHbG/muOEIEsnKCEoioJJlgfmtjcDJ2q0nTC5MIHIs7Yrlqs5voy7hOsGTTRUiKGKtLS+&#10;8/TqvNrPWj33PK6qqkiiZGC5h39TQ/WdZRmj7QucnJywWh2jNKhYBeeKoiCO4zDd3Zz6h52cBBhA&#10;zXJGkwl1o8nzHCk10sJ6vWZ35yaf+cwt/vjPPuTh6r/k3r17fK0ouH//Pj84eY/ZbIY9HpGuGm52&#10;mNPuxYtkzz7DjV+/gVeSZHyZ44MDxn/4Lmv3iGq1RkiL7BQaZyfBxycnZOs1ysadi2mHm1lPbWva&#10;1mHjKGBw45CiVB4cBT5eF1QipQk6xM4dQmdp564Sk+f51ltvvfXbv/Irv/yn5wQo4q+GYCq8/xnU&#10;ef7UQ8ur9VB+CTRUScfd+kj943/0f/z9Oy/f/6ZsLFJk2Mp1fg9di2IsSgTAsnGWsqmJZ5NwIprA&#10;LB7JCNU6KBusFTgf2qFVVOJ8yyXniS0UpSN1Yy7Vl3nw3Seknyi8i1l1Y/5pGyKcPhndCTYmxQlT&#10;qZgiA0B74wZbX/wc+aufpb62w3yWUJYlD957nUff/z6vvH6P9KQkchHbOoVyjoo3VJOKh9M54ksz&#10;Ln/9Bo/bxySp4rKMoGwo1i1xlLGYjNhsNlycyW5z5txQIdFBrDweBZvi9XqJrRsiJYcWsGkatO/Y&#10;7h2JUujQnlY2AP66o104E7A4FUVgQmwXreVyGgTRJ9fHRDpjsT/nUnqV57jC8s8fsv/WEybFlLzO&#10;wv0kbB7zcUcVMJ2UpE+wlB01RYYNUcbgpMAJg1cSZNh4dKIZzSa0v2lZaUcjFAKNtjF+2SAfLYkO&#10;1+SbIPhd1StErqhmimNfkG6N2LlxkY0M01ytws/pu0CLpifVdo4XPZDdmlMjyCzLmC9PAndtFSaM&#10;u1u7ndwp2HVnXTjtuiwCmTUPTPKya8snkxlaJaQHQeC9fz2QVuVxiX37APH37nFJ3kasrhKpGU+q&#10;MtAS9DEA706fZfLVl9j69c9z584dFqt5aE8P1qSTCXup4f79+9T/4I9o//x1LmearU3BlTKYPa53&#10;co5ih73+hJf/+1/g3QufhIg3A3t7e1RJOPS2pWMymVBOAjwRzcMgYjSZUBQFMuqgFDUhz3NavwoH&#10;pvOgcu7fu3L3W7/xv/gfJhe+9R0UmC6e9K9gePgztFseBNPNmU1LBrMw4OOPv/fL69WH/7utCwts&#10;3YBXjLIxy+USb7u+vW2RHXO5MS3WO3SWDjwirTXKg28Ntmqo6xa6hGgTOZy3xE0LrcV5Sapy3Nyz&#10;erQhXilA09L5n3cArt2+wec//3muXd6lXq1pVuvwkHjP248e8t7+AXtNQRlLxuMxN69c4LO3b/NM&#10;PCFfV1TrigSJ8i3ImlrXxNfH7Lx6FX0h5qg8wpgGVYVNwxqPd2B6L3fqDm9iwCSMMdgO6yo26+Dm&#10;MBkjfFAS9M6fQXuXhNShJjw0QnX4VhR4V3U3XTNtg7cWISV0p3QkFbKrOjYjTZJkNEXNJJ4i9jac&#10;fHSIW1viJiYyGu9F5+nvqeKOU+XPLwDf2/J22jmpBV6E4M/OrXhQSUitaJ5paRU4qWjqlvV8w/po&#10;gZsX6LJl1OFfXnqc9CxdhUsk460pVjpE0qkXVOdE21VnIAZmvxBiSAUajUdcuBBshA4PD/EdPyzS&#10;IdosicL1dN1goc9ZVFF3b2youtI07bBCh7OekQ2V2KEOU0ZVW7Zdyu5jRX3iEM0EaySkofJL8gB3&#10;JHc+w+e+9Q2mL97k4cOHvPb6D3n99dd5/N5HHB8cYGcZV69e5WU1IT1Zcfz4ISPnmEkJ3rNWnkJ5&#10;2nwBu8Ct0MH4OnQmpMGFNvHhUKl1oMAkVneTyLDJOkLVJlUaDpWYbhrr8GjKYmfL+90fXrj2pe8i&#10;wXVFlvqF3rS6BRnAP915bAXzP7zjrTf+wX+SjZa/mucrbOvCohAq5BTKMO3RUpEkWWcs6EmyFKkk&#10;kVJESiO8DxtSaxDGhVJWgIokIwmp8BTCsMbgdIwS27h7G8QnDWkZo12E8wLlBZMSYqcpr11j969/&#10;hfU3nufdHUdxssCva6Z1y2y15uLxnNFbH3Dph+/yzCcnmKhlkm3Bjausrmyj/+xHCFlSRyVltGI1&#10;K5i+tMX0pR1WfkVrK7IoJbISawGpEVphE0GSKHxbYY1BeEGaJERadxCh6No135EmbQhITWOss7Sm&#10;DbOxjrkrZBiDN10bLaUkjoL7hvAhVRvrER58YzvahMI3wRGh1opcTZBrx4VqzOLtfdp7JYnJiesR&#10;uOCm0FfmrbJoIVBhFwomcR3bMIQfBH8sJTWePk8xuDh41zlxeIU6Pib/pGZ6tyb/uCL6ZIN+0uAq&#10;j3EKozWtVCA8zlqatmY0mzC9coGNq3HSdK8ZxM5tE+xX+gFJT+lQkWI8CTSKpmlYbza0xjCdjGmb&#10;0GLmeY6SwVmkbdousCO0k3GSdBFt4VBOO0vquLG0mzXrSLL0NZPCM2oEbVlh8hixNWF/UZDMGywK&#10;H0XUrsHHmjKJufc//htMv/gSu9/5Eev/7B+Rf+c1nvn2+9x85wnbP3hIeq/k6ugCxWef4YNZgv3+&#10;h9TCcjIzzJVDtBGJ1ThZU9qW63fugLCsTIETgjSOEc7iDRjjaT3EKiFBYK1hXazJ8pSiWoYptRfU&#10;TdlJ0MKTKJTFuoS9w/nW889+5v9BNPZOqD7i4t/4r38j33N1fExVVeM0TYc2T2s9YDFnNWb9Iut9&#10;xXt85ez0sA9h6P3Le6Z67xnev37v3tm7GpxthfvvV5YlT548QQjBF7/4Rb72ta+xtbUFBA/yvqpZ&#10;rVa8/t3v8o//8T/mre9+l/2PP+b9998fpnL9e7p06RKXL18OesOqGnCb8Xg8+LaPRiOkDNMm8xQH&#10;qXewSJLgNjGdTmnb4AtedDjLeDwe/KL669RPzHp3hKII7UzPser5Or3HUp9P2GNX/URRKcV8Pmd/&#10;f//ce3taB/i0N/zTPvFPf87TzPb+Pi+XS46Ojtjb22OxWAzro7+H/fvsBwxx1+72ayJkW5YURTEM&#10;H/oN66zKom8H67rm6OgotEzb2wMW1n9Nr7fs32P/HoLTgwzcsY6vNnCgzvDE+p+xz168cuUKN2/e&#10;HP6959G1bcvW1hbPPfccTdPwgx/8gLt37w7s9TzPMcbwwQcf8Ob3v09RFNy6dYsbN24M97l/zf6+&#10;HhwccHx8zFmVSX9vz04c++nw2bWRpunQzfQ8v/4enPEl+8aDBw8+91crl/5ZVVrCnQHl1JkPB+KQ&#10;dz/4r/5u23709cls87xwBbFK0ELQFEXI4e4IjarzUzLG4CTBIlhIpAfXGkxZ4eoW6fwgZq6UIcoi&#10;tjDkWjMfSVySkMgZ4lAQv7UgXiTELkF4jXcK5SSyFkiZEC2XxPsL3LpkunuZ6jPP8vDGFgdty9HB&#10;Ea8wwi9OyGzDlXHK1sGK4q0PqT94iLz7hLwsiJOGk2hOdd0w+cIO4lnJMllStyU4T6pjfCswFqI8&#10;RsWCxq4xzYZISJSMhmGDdyHZFy9omxapQgWgI8262LApC3QckeYZUofq03pL2waWuo4UkVahBW1a&#10;lFeYOgjHNBJhJcoGvaESGicsxnuUTMnEjNkyoXprif6wYttdIm0mSBtjUSF+ywX2ulSOWPTcp6Bz&#10;Ey5UXKKTd8hOKS9ct0SQSBEhfajaFJqpHpPWOeNqzMiMGLsxmc/wTtFYh00jTKo5cRVFKtGXp7ST&#10;iLlqaTFo6TtCbJd+3G1WDofSobqKk5jWNixXC5q2IR/ljCdjpJKcHM9RSg8J2uvlAmNa4iQiTiKs&#10;7WLrrKFtG6IoBS9o2jYYCpZr4kiRXrhAYz2jlSFFU2JIkoj1WLC3BdViwWYxJ7GOVOaU0jF57rNk&#10;X/gC1dGS6T/8E54pGi6ujkmaApl4mkST+JiqcHz8rRdpL2zx0p8/5ujeJ0S+IbGKxCZoNMpF6NoT&#10;RTG7u7sst2Bdr5kApiywIiIej0jiLNx7aVGRYlNscN4hI0NRrYd2uNjUAZWObbh5qsZLz6rcTJ+5&#10;9dJ/IZkhPf+WpvFYy5MnT17cmqS/DQE/KcuSSAU+iZcS1zkLRErjXTi14iQavMvP8nAG99K2Dg4K&#10;s5DG4qp2qByyLCHxKfPymKRt0aTd1/kf0y9671ksFjx44w1Uu+LqN77KSy+9RCxmHJqI+i/e66ZU&#10;dphC9SdUURTDSS2EIOlSd5qmZt7MqUzDZCt4eYvGD4BwWRY0PvB8nHUE63Z/Tl/Z4ybr9YrpdNpN&#10;qCRluRncHJRSgxvp2TRoKSVChhOydwBVSuFluAaSUzdW70/Tc0J1uuHo6IiRcwFHcg7hAg/p6evm&#10;vR+E8X0VO1Sz/f+fYdc75wfFQv+rrmukAy3kqW+WhTp2uDjgRd6G75WlKdPplFJ1WsxIDNytp6ur&#10;OIrJ80BtqKqKsi464HwSvNi69Ov+WvdVW88+76s7ay1bW1vYumK9XiNkqOptx5+Kula8rusB9E/T&#10;lLTj9tXtCq1nXL9+nYfv3yNJEkxtiMdxaDe7irteLhl11zrYQxe0scZLP1R5ZzsF7z2tCVbV/TMh&#10;peThw4cki4zkZnLK9m9bZBKmhqLLDe05e5PJZDDazPOc1mjiKKOWtouSK4KnHAHIf/Dk8Pbh3t7z&#10;F64+88EvdqXVR/AIRzBs7xXSJUdHf/I7T/b+8H++s7O6LH1JImJMWSNdGyyQvRqivaRW1HUDQpAm&#10;Kd55BMFtsm2CYDiSssNRgiOp2EqJshhMgZWOUgm0GDM7Tll9/4DJY01kRkihMUaghESheZwpijxB&#10;xg1x5EmOGiZ3V/j9mkRvcfLqc6xfeZ63UsWT2pM+KZmMJ0yzGFmeENkl21GNp8Arw+JqSfxSRnG7&#10;ZRUtqfyaxpbsjLZpS4MTmjjJqH1N2a5QoiSOAKsCquk9qnOclAiUVCRxTNtZyoBnPB6TZAlN21I0&#10;NQ6PwqIiGUJQlaRtwwYvRDdltCHAI5IxygmscSgkSipMa3HSIJVCNIqL+hL2nSXVOwuub7ZI6gnS&#10;pnirsUgcEuUtHovCESHxQnaJuwTWOd3vnYYRQlXnvEC4LtfFy0BORbOQikamVFFMo2Kc0GgnGXvF&#10;zKlgdSwa6rFHXxvht2Ma2ZDikLYJ3CzksHlKLUnShCjRIGBVbqjbGqkF4+mYOI1pTENRVTSmZZqO&#10;iHVEU9fUZYVSQUxetQ1lXRElMaprw/qNV6mQUO6dx8sGKxzt2uAbixxlRHlG5FuasmCR1LikhQsJ&#10;q2LN9nGDNRIpMtJoRvHrX6ARjo/uv8dxccQtp4mSlFZJ2lhQti3q0oTpb32OkXQUf/YG0ycLbtSS&#10;caMpBEgRUrenboTZFOhpin1+ihNr/OoYfEszzVBpGgBO53C6wPsW5xI2RYXxBVIpjHFYK1EipakN&#10;OvIoJF4aRLRks3E3pUiOLl/5+r/8Nwcw/RvGtO7du/fVKIo+13OhetZ2f5r1TO44jocKpv//s8r+&#10;Hpfqe+4kSQYWej9JO4vNlGXJ4eHhOf5Rf1L1lVH/HnqcIcsyHj58yO/93u/xxhtvEMcxv/Zrv8ZX&#10;vvIVLl68SFVVbDabH8v2c84xm824fPkyWZaRJEnIKczzwZzvbK5ejxGc9bjveVZ9Jdp/3Wg0GnCU&#10;XosYpokToihis9kMnxtFEZPJZMDM+srw6Qqpvwf9NesTob33nJycDK6iPZ50Fg88+/unvfbT1cBZ&#10;Dtin4V098bOne/R/37tVqEEjl3c8IjcMGuq6PnUo7V6351YBHB8fY4xhNBoNaoP+NUP6dTushd4l&#10;ovetci5oQ7MsG1QHPYm3KIpBLdBPts/evx576zMZO9cEbt68OTwDVVVxcnLC3t4e29vbvPDCC8Pr&#10;FEXw+Oqfg57jVxRFoDF0k9Cn70t/fY+Ojs75ufUY4dPOrnQ+XoNnXXcv+iKiz8jsr3HbtqRpyt7e&#10;3kvnGAO/iJWWx2Fd8CzCyVB4SaC9H7/1o7//f7hwqbqmxALpa4SJsJWlKubEUURVGvCCJM26Kssz&#10;Go8wtkVI2KzXKO+JhcAZQ11XGGfwEmSksCONkx6TWIq6ZKrGzDYZ9Z/sM7ofEZdjPIqiqYmzjDiJ&#10;qGrLO9sJRxoulWOaWlNKRRlJdG2QhxvaxydsHi1Ir90gunOL6tolPilW1MWGSFpiKqTcUEYNq52C&#10;na9eZrPbcpCcIHNYrE+IIDDLZYJOElrvKE1BlEgSZdisV6TJFCFOrY69dUghkULhnWOUZ9RlRdPx&#10;i7wSeAGit5RRULcNRVXicIzyEVmegffUdYXHEqkY5y2mcUNSkbUW6yzGVsGWxuXkdc7+9z/hQj1l&#10;soqJ7RglU5wQtDLUMtIbhHeh6hUaQxgFik4Qr5BB39dpAfGhALfWBfxLahQK4WWHqXlcbVCtJxWC&#10;3HmkaVEYEm1ZuQXZbkJ2aQS6xbQbhK0YtTWzOKbQAuMsURIxnU2RWrJcLVkVS6SWTLemOO/QkUZI&#10;SRwltG0Qbs9GY7IoY70K2YkBBvBY50iSiMlkzHq9YmtrRmstq/WKNM26trZhNBohFKyLktF4zGg8&#10;Yn95zKJeM4uCV39bb4i9QSdgpinzowUsaraamGQpqK/MeObKRfSti7yjSg5OCrSJGNuYxHp8uyKq&#10;F7x4aUb2o/fZ/OB1Rk4gpKYCKl+iY4V2AteCiqB1Bfr2jAvTlNatafFwcYQRDtdW6EzRUtAKg6ti&#10;0jRjs1mgdYyUCuckrlZMxzOaxpDEmtbMkZFlPN7m6KiIL02e/S/TrQtLL+Q5y+x+QPILgWl9WurO&#10;4eHhHaXUVwe3TBlahrNOo3EcD9q+0FvrAYcI/kZiwEdCOokcTrUkSai7HMS2aYkH3V0b5B+deFrr&#10;OPCThlMy4erVq8xmM549lmAMdSRwicY7yaqFB4lkaQwPHjzg5s2bXLlzhytKcvDPS9q9Ijimdj/X&#10;xYsXSdOURXXMWq6xTmDallgFwt7O9i5WqRDjJE/5WL3qXskkZAAa0/mOnU7G1ut1mGJuAmlyHE8C&#10;VtU0IWUlCV/bNGaYlkZRRBqnXL58mfV6TbUKuNYoHnef2+CMHSZDxhik96hOt9dXLaKviJ46Us+e&#10;7k9XsaceaF27prp73fG7GLCw06/XWmOaOqSFC8gSDcLRNAWT7QnxbEKTJizaJY1rgj11N7AhDtWl&#10;jkP1si7WAf/qKt4eq+sno0EFsR684suO93Y2ian3FlNKcf36dR49ekRrQzWNl4M2cL1ek49Uh2MG&#10;7uH29nbQj66D75ZKwoFU1zXa51y8eJHyo3knrYIf/vCH2J0Rz33+JX7rt36LSXKDJ//oj1gf3GO2&#10;NQrvsa55/bXXmM/nxJsNW26MMa6jtZz6zkVRRNXhhKujI7avbZ+rJL0LEpW2bXEdGbgn4PZrMY4D&#10;T4uOvFy1FWmWhbwB+hSj0Uvvv//+N772zGf/3tnnvne//Un7wc/VpuXxSKFDwmMvplRzHu99/7+b&#10;JAukb5CuRXiHdBbpO9DLOKTwgRvTez1FGofHetd5Z4FwpzFXXoaLYrRHJQLpI7yIKL1DjHO2DxX5&#10;A4+9ZzH1DutKIaVD0SBEixeSyzcvcP0rX4PPvsRfXArUghePViBqikl4mG+2lqoAIxLayLESljE7&#10;+AY2RuIYIUXL4Wyf8StbmIsCg2c6nRBFAq80GkGmczwt63KDV5ZRntG2FaYxjEZbrEtDFEd9H3yO&#10;huCco6kMeZoNIRVFUTDqfOCdcxhpkYkiizSyFtRlg2kC0OoI7ZKcSdraUDUl0kiklshIYr1FSY1q&#10;gnB5Xi5YLTeoIkXKSRC7+xYveqH26UI03ebTB4X0m5LvyaM9xhRFSCTC22CP4z3eddNm52nnK9Is&#10;YltIrJRUvuLErVhNPZuxZfelLVpR4n1JlDhyHYGwHMteWxlwmqIKmYdeh59ZJxovzgwYmhbldJAG&#10;bRq2d3eQXlFUq6FNP0sF0HFYh5uyIM0zpt3DvJyvwqGQpKFdb2LSaMq+m+PNipvpDsZ4DtuKSEgy&#10;Eza52iyxysKrO3xysM/nX5/jgG9+b0N+AE+O5zz7uc/Bq8+xfvQAt3cYPP+9IW1bpn/6NttNw7SN&#10;0LrlYRSgknG3iRqtIFUImzBaJmSvVUyuTrGjy2ySBU5akBZUjaUN9pwyKBTapiFJx0FWFgmUtAhh&#10;cdYxTkYomyCoyRCoaMPVizscPv69/4T663+P/NY5K+yzIRs/35uW913E/RkBtbUcHh7eme2kSGmG&#10;BXvWRcB7H0bQeY7FDRhLP/HKogRnDOqMM4HDDRWXcw4h9Y+dlCcnJ1RVRdTpy4JfVIdhdap3mob1&#10;wQFHKkMpxdHRgqZdcXIULF4kEmdiGh9RFDVJZbm8EYw7kqezAY4ej8fBPdQYvOotjdvge9WGVJ3V&#10;qqCsKqI87aoki+94R6PRCClCtemUwnT0j1PuUPCFz2cjptMpB/NDpJTMtra6ZOsw8Ypk1AlgA3my&#10;rYJbxCgbBVJqlAZBddWe84hvmoaRDJw3uZZdhl6MRlMVLT5WPC31Olsx8TRHa/jc81XYj00Xuz+P&#10;x2PKas2mMSSp7nCdgFVNJoHAGekIIoXShtZWON8SjSOm0yl1E3IO67YOqUPjLDC5XXvOF6zHwHr8&#10;UmtNWzXnpsHWWoTs9IuSAeOazUKbNJ/PiXUSuHONGZJsxuPxUKkURRHkUkoxGY0x1ab7+cPrj8dj&#10;rl69injjeNCHHhwd8Rff/jaPHz/m+sWL1HXNNMugDCL7KNa0LrzvVCU0jRsY+t6F5wIpzm0YRycn&#10;waN+JyGJElpfn+Ojnb0n/UbdV11ZlmGcHj6nKAqSyGCFxwnXc7YmB48evXrx+VtvP52dKf6SNYk/&#10;k03Lic5W2XXyDdlSrj98vjUHz2UpaKkQLgJvccaCcwQvTYGUCi0ktQne5E5AbVpq04ZJn2fwBjLW&#10;4pRA5gkiiai9QwiNazypjNG1Z1pIygcbvB/hRQJEICSpDCZn67bi4dF93J/ElGXL860g9ZJEtHhv&#10;GPlAJ5DGkhpIylBCF4mgjiVzUWJdzdWFCQnHfzOlvhGx2Syw1qDKYGnirSAWKaWpMKIhHWnAUGxq&#10;tE5I8ouUm5JpHrIIrffBm0oKbNWcsxjZbDbEaUeQjBNM3QzgsOqscmsXMC8dRyRxioo0sgmtRbkO&#10;wav5NMOOksGKWemgHRTWgHQ45UlnOdVRTUmLSyIsYULnGdImQqYiCoFCdA9k/yEG/5LOzNGZDhag&#10;ozy4ENhB4G2ZGKx3bJRhQ0UlDM3Ek9+YMXnuAnO3IklSGrdhWRaoRDDZ2cYkgkebNbJoQEI6SYiT&#10;CC8DFcALP1SwrnFopdlUBdJLtmc7OAOmtEOHIGTY2HSkO0F3gzEN1juW6wXCS0b5BCk8m3WB957Z&#10;bJd10VI1ilGWEOMw85DwnWZb6DSlaQ1CROg48PDWekX64ph7b90lPzJEm4hpFPH5vQLz8BBvFFu1&#10;JSvbQDkQOlg7iQQtNcuqClSLtCNW2/DcVZHH+A3Ce6Z2Bp94dt+AxfVLqFji20dBDyodwjq8yZHO&#10;gy5RUVARJklC3awY5zNMvUGZGNOEQyvTY2praE1J6z9ka2fyxYP9P/47F5//5f/12apK/BsQUf9M&#10;UDPxNMPMe548efJiFEW/1Z9gZ5nNvXtDf8qdZRz3k8GeY9MzuM9yS3os5iy7vc+yq8uS5XI5/HvP&#10;lD476SrLkpOTExaLBavViqOjI46Ojs5NBs8mwPS4W1EUg7tlPwHsWdb9lKZnemsd1P89T6bn7/T4&#10;Xc+x6ieF/dckSTJMGvvr1bPrq6pia2sLrUOa0FlG9FmeUj+t7NUBffXap1Dnec5oNAquEE8lEV++&#10;fHnAfvpp2L+qyv60SeHTiT9PV1j9zzefz4epcI9xXrx4kQsXLgySm35qOh6P2d4OvlGbzYaTkyB2&#10;7qepPRO9d5ftK9Z+7fUT1p6R3jP++/cYnXFpPcsJXC6XaK27dKOa1Wo1qBuklAP+qp+y8uxTrPt7&#10;L2UQ4wefqsm5CWzfZfTv6yxvr2fo91VjP/07O/3s1//ZXIW9vb0zuYbinHvHWcD87PTTdrzIfi2d&#10;rcDO8uG2t7d5+PDhq2VZnnsOf2HIpYJgHi36NB4/58mTd781Gllwnc4NFWw1vMXbcPriGaKdpO8Y&#10;8FoTdaNwWzWYoqAxzantcBRh8RjXdPiZRnmJtoak8rj9DU1laZOUpJTIPCW3Am3WSGtw2hG1ltsL&#10;hZQR8fgRtaxJNhGyzDiIJwgg8hFGOh6rFWlcUdUr0tRzbRPcAN6YbaiuTclmBZuqRXjIRIwvBInP&#10;iJTAtmC9wSiHawsiIuJY42pP20iybMRy8yRsePqUIBhG1QHforM8LpuwuY3TCWma0mwMbdMgMEMw&#10;AxB0nc5huwFFlGiSLO5A6g3KVKGdyUMIRlw3kEa4VlE7z/albea7S9pliTEFWkcI50I8iQfvRfDK&#10;UsHeRvbOoMLz0xxDRB/9LU7pItZ60lhhlafUDj+JmV4Ys7U9g+MN84/ukZoFcqTJn9lmfG3Gsqk4&#10;erKHAJ7dvkQTWXSsMN5gvEFqOeBRbWtC2yQDjURrTRqnNGWDq22wk+kItEoo4igBaTGmwbhwiEit&#10;OrnXBmMccZySZzOwhuODQ5iEdm62WhEnnlUOvnX4tsa5mMLBeJRRx5bSa7Y2Fbpd0nx+wqPmkM99&#10;KGirDeOyREeCq06D8rx90dE2lrHJiI1m2+RIJ5mnEikt2JLIt2if4Sx47XBeEDkNJeyaKeOPJQ9P&#10;FGo2Jo4VzjuUD2Td2I9xwtFwjJYaXIKQHh15qnpFFnfWNC7HW0exKpFxhEgcSi3w7jHL1eKb+/v7&#10;PPPMM8Ph8As1PTxnBhh8h65dux4PJ6+SCi0FvrU46xHSDQ4B/SQtjmPajieTddo6naas1+uhktFJ&#10;gunSorXWeHvK7pZSDiEGqjvFREcI7JniURINXBylFO1mc5pO4zg9vYwbvoeUnTNEErPcOx70gxdv&#10;3mT6bNAF1mU1VFlBxwVNGxwHxltT1kXB8fEx4/GUyWSKqYMrZl899jKe4Aevwtd373FgtHf4Qn9S&#10;L5dLsjOne8/mDg6qDJhHz1/qnU4XiwVxlDIajQaN2/2H+3xy932ery/jVoaRjMH/dHyidyo9Q4A/&#10;rVJ+ir6jrzD6E3+6PSPdnVD6iqPVAe+++wRNTRSJQB9ZLDi4tySvFyS7kyEbMklivAqViRPhXiHD&#10;1NXhT5OkZZgsTrNZcPA4Xgdyq9YIYc9x1wyd44gP97FtGra2tijWG+q6Zmu6TVNbVosFSTKCrjKj&#10;XuG9H9wfsEEhEXBHhZe+6yIkpjRcu3aNxagc1lsSJyAsZh3wXJNqlMrwbZDmCBs2XpOYYAbYhrQf&#10;X/UVWcB5JdDWNbFWtG3DarViYpNTvacNTrNenFaSwcX2dIpYbQq2RjNsGbDRJEmIUo+MIyphECJg&#10;l+Px+Ojw8PD2lStX7vaT2l8gGU+QgwgR2PDzhy3p5Nv/4Si+jDMeTUJbtmyKEmM7k3+pcVIiklDq&#10;6yjC+q7MVuBo8ZGHNCLOp0hjaLzHiQA8J0IhHBj9EGMt2j2HaXfhfcGlwy2mLsKYDfN0RSskSo9o&#10;XAQFJC4m1sfdQz0BB2upcRqUCuVuLhq89JRWIqqE1G5j5pBnEpkUrKJ9Zrem1KuaVFqsaKibhizL&#10;0B0ZtKob4niCaCOm8YyUjNa2lOUGT+BJTTsaQt8O2MYitEbHEULJMNHRunPudNgKGhuSiS6ML7Jf&#10;HJEkEeMkZBoW9aYTvkrKsiSOwxQTIHICISISBbWp2cwbtvwu4/gC+3v32Nre4vL1Z3CfbTlazBHW&#10;Un54j3hREc8N3sXoZJdIzaj9FGMaosmDcEi0fR5AR/CVgJKoRIJWrFxF4SrsSBNlitF0zM7ODlk2&#10;pqo2fPDkNVqzJrqYMnnlCvGzt3EmYpxskc4rPvoX32amx1weTxhlMe/mezSxx7aOSAUlgTAOYXzw&#10;FxFBZ1oWwV1hHF3CGVgVFd6CokUr2NgQ9JqkMa01NMYgVMjP3Gzq0KJWFiFjhGzZVCVZlrF9JVRY&#10;frXPJI6po4jag3SK1mtcZNAjz4XJhPX8hDzJSV3CRlY0Ow3Rbov8csUH9454obxFvABhMyq1RWMb&#10;ZkWJlBblW6SoWKkUMRYgoXGOSAq8aVkTI7IUVczRQmD9DiLOEK3DFIbxm0+49PxN5l5xkmYs8nB/&#10;Lq5OQqunQvpVS4FWEVpO8RtJ1WqcBK82VG1NU2h0Y3FxqGQFa0azg9vVo3/0v02+dOM/xkfEKsGQ&#10;YC0k6heg0pJdu0fQ8l2TUlohhJIySGdkHAxrrKvO4R5nT9z+7z6NVT1or/xPPvXLskQ1DWnXfgih&#10;fiI4eHaCyafI1s9OYgTnK46elQ6wWq3OKf17FnKPR5w6VviBrS2lpKyCH7kW+pxTxFn+Ws9F610Z&#10;+n/rnR2G6rTjpaVpOnCTTnPs7LmqSCmFisDLwJsrjguqMnzvl19+mZ1oG+EgHeXkcYK6/AwcLGFv&#10;Q3NSsr9Xs5gviEYjLl26xMbuh0rBayIRSCrOORpvsXiSUYxKYi7OMtQowk9iklFE1dacnJzw7rvv&#10;MplMuHPnDttXtljZOXPRQhfAe3x8jF2Fn+/GjRuouBoqgqZp0J3Y3DmH9H64jecxwRgldaigrA1R&#10;aUIOlXTPiTMm5Fv2uGkcxwPWiLUddlV3h0wYkCSuUw6IfurrOjwt4Ig947zYFEiriFWMa4MDap7n&#10;+NRi18H3/yxjfXimrPtUhcFPA74HDFEEJ9XxZgNb55UgPS7mXHOmXbfDM9l23nZah81f9qoTJVBR&#10;hPSeGMvJ8Xq3OjjYTXcvH50qRf5yjbZ+Rjwtcert5AqOjt77ehQL5ZXDNjXe+uDl5DzOnVqwBIZ3&#10;Gy6ElgjZQWLO45w9vQDdNfCDiZwbFP2SqOvlFfXxBlc05CKitQKtZXg93Jkb7IeJp8fjh/5GBFqE&#10;Zchu9N6HIAsErmu3St2CLhldntDEDcQaqTXShJ9JJhGNs1QmRMaPRqNgd9LWVLalLJqhOlVJjJcE&#10;ezwRJm4eaL3BWwKNYZR24Q6hRZSAcxbXVU0jnbGpN9TrkkRGpKMwem+t6UiPFis6vDEopQNzXUtk&#10;5CkvtkT1nKsTz5MPv0v05S+FaeTJPtFkh8fPwApDI2OcTZm9X6J+dMDWx3dp/V22f+PzLGYRqwyc&#10;NFjRIKUj67CrhQ4jcmpH2ij0puX+ux9y+PiA6XTKtV+9gpwlFFNNrRpWG0PbGnaXJ6iNI69hf38f&#10;cd1QXa9ZiyXOl0yx1L6mltsY5xDeoWQAVb33WGODQZ8AoVT4aOjacTVsWlJLhJJIpYmkIiIMLpzv&#10;osiMIU4SpAzVrhAy4HwdaD6JJoEzR5AItc4SxRojghC/D0ANSekJbVPhjKd1kihVZLs5m4MNcZSh&#10;ZYJtHFKFDdtLgXTnNyXhJcKD9OocudcQNlLpPMoLjAzVplta4qMWdjIiaZGm6TZDj/eORAYbGuMM&#10;XgRsNFIVznmyOGNTr8LG5g3O9QYHHi9FmOi7e7/75MkH/8/bl67+Q8UE78GIX4D20HPqUWGbhsVi&#10;cW18PR5wKFs1OO/wZzha/aRsVW7Opac8XW35M15QZ6ctP1YpdVVPbgxSJsOm92mn0afq485NwZ7W&#10;dDm8P60GldZcunSJk6gkGY+7ieRpBdlXRn3CMEAUhyrMYodpYxRFp4OIDoDvbYH7iV7aTROHSsuf&#10;/jzGGGSiuqFFcHqI0vMazHMctq5ilN2HEpDkEZKQGvTtb38PcekiN2/eHCZGVdViIzEs6CtXrpDH&#10;VyEt4fiYP3/zTeLnr7Hz7FXG0ymNK2maIrikPpUMc+/ePR7/6CMuptt84QtfYLS1RTFaI6Yxh2bJ&#10;fD4PDqfOsa4tUzJWqzWLxYIXX3kxYHy5wlsxTDebpzzuRWc4aIzFtAwTvtP06r5yZth4eiwyvEZH&#10;nrVNcHnoqw7Zr1E5VEFJknB0cBQqs7jLkOx4TL0nWlVVNEXLOMvZHm9z/949IkKF7I0NHD97dK7z&#10;0D8lUPDpauvT1rY/YxlT1zXr9ZpUjgD7Y95nvU4yDH1Or1PIRswHjaYXp3mk/c+vRVjTh4eHd26f&#10;4SL8ZWPxP5v20OuQHi1r1sX+llV3vxKnHuHKMJmQDRYP3p0xpItQKsa5VddbS4zvmNJC4M+EiT4d&#10;vuC7NkAAwko0El1LoiODchFShsAD13to+tNatR9i9RffitPuUAjQHR1JdKTuWEiMDLIGH0OVNnBB&#10;kF5NaJM5EYEe0HZgucGH19QRXunBCgTr0HEot62Dtq1pjcNHjta1CC8gEiQqDhpO4/De0jQV4NAC&#10;jGmDrFNKvPPUVUvkYsZpinShfak3NTqNBwC/r96EB4NHeo+TIaXbCKjiFqMsyWjMVfsC5rUfkbaC&#10;B9c1R8mKOJKk0tKaYL1yN4+JZznqjkRWIy7tjdh/6wMO3n6N6zeucOWFZ7DTiIMkyGbGRUl5cMLd&#10;196mriwvf+WzbD9zk30MsMQ3++hCE6UjxlnOZlUQN5ptE7MlEx59/A6Xxwmza2MeyhXllsR5mMw9&#10;mRAI5ztfJwlKYZ2jcZbGW7yF0SjBNw5TG4T1aBFCb3v4IO4Cfwdb5c4yKdIJWsUDkVkISaQirANn&#10;fefKEXFheyccOlF44AtTYNoWx2nEGzi8ctS2xGtHmgXQvVENk0sjilnNulCM2jhw1YXqnH8J1R0i&#10;qE269eucQ1l9DtWou0c5M+FgNcpTR47x3GM/aXGfi1DKk4hAv5HCI4UkNpbEReH7CVBo8iyjWBVI&#10;HFoG7qTD4YQFF7h3eFDekY0OWK3f/G3K/+D/TBw2Lu9/ATYtKYJvkpBwcnJyLYqiv6OUwhlH1VTB&#10;09128VRd29A7Tp7lfgSGu/zUhJhP4wGdxZ2qqqIsS/IzKTOfxiEaXvO/xYU9+3689+Sd1W7btgjj&#10;u3QXOeBZ/df0PkVnNZO9M6bsmNcIM+AJYcTcVZBdleQQ5zC/s5t47wnVY1s941vGGtVtlkKKc4tb&#10;PIXp1XUdUntKye3bt1ne2/Daa69Rpbe5fPMyQpwyxbMsw3tFUzdIL8hFxmg84vY3voH7+BFvvPlD&#10;3tu7z43PPU/87AWqquLjd96nPlpw48IFnnv+Fdx2znHbIOJwvbI8MPuDjU6XTLO7Q3Rc8c6b75Ak&#10;Cc+/8AJ7bUs8iZnXG6RyA5dN9OuhT9TuKtTguX9qrtg2Fo1AyqdZ+qc8p4BJht+98OewngFW6Cqv&#10;ft0Vi3II6oiiKETRd57zo9EorMnOKWIz3wRO2WjCYhGA8DzPyfMcUfb39rRt7fHIc1WW+FdXXmdh&#10;EKVU0FraneHrexeNsJ5Ed71Oq/c4jml0c+45ct6FDcuCtxIhBY6A3y0Wm931fJ6PL10svD9N3/r5&#10;3rQIYaLCtywWb/9WNjpC0yKdBeFRyqN8oCqA6kzq0oHfEzz6AylSSR0etG4DkyJ4nw9+ScMG0m0O&#10;PiayCeKoJT4xJHaEMQ6t4vD9nEAQplnC+xAq6umcEgS20zKGyZog8oCP8MqCCRl7GhVkIcKyjgvE&#10;5RltfkhTlcRMOouVQIotyxJvLJEKZfXxyZo8z5lOgz+5sZpGnsZdNbYhUim+C7KQ3fvAS6yzeOu6&#10;SkkSiSQw0E14WLXQtLbBFA1RGpEnOWVTYqqWONVIqQc8b4hLGhZ/V6UUCbneIjkJEWX+3/k6H/7w&#10;h9x83/GSnLK6ElOZAudrRKypIoGyFmU8qXckquakrVh+Zsbu5/462+8dcfyDD9n9ZwfsTCbEu1fY&#10;+eKvMX825+O6ANFilSQrG1LpuB85mkQTO4WTKdeTC4w3EQ/vf8T+XHLjNz7D6spFmsU+26Vmsg4b&#10;1tFU0QiYNC1gccqDhabt/e81eZLSFhWyFQQDTtfZrKiBV1StgrJAaIV3EuegqUPqdk8EDqut19ad&#10;WiobYDYahbaua70iQivfNg1aBU8034V4lGbDJJ4glMVrj/eGZmZwVzybdRW6BD2ixXQ0HlBenLl/&#10;gZaDl+Dacwez7MwAVees0SowSEZsox9tUJsxcbTGJhphBGURHIBdC5WoBz5a4y2TyQTbGtatYXs6&#10;QVnZHQIKq0EoiVIyuJHIOV6sv748Pro5vvDCu52d/1+qo+nP3OVhvV7v5ln0Y04ArsNYwJ4TV4oz&#10;vbJzrhtXi3NawnOM6jP/draq6ZnnA5NXqPPv4Se8338VD2ngP3mJ7LC30WhEK0/9w40xiFQMlVTA&#10;8oLAdmdnZ1D5W9vZIUfRjzOx42Swpgk8q4A3FOvgIy/p8KHulJSdl3wko1C5RQFjaWxDVdcI5VFp&#10;fKoFPIMRDtfTMbDyZesZj3Jq5/nqV7/KO//gn/HWW29xcfZymABqTWWDcWMcx8RRsKxWQuHOTLh6&#10;DplSJmjfrs7O+XK1bUPc4XBVtUGNdNDy1QotYzKf8c4P3+Dok0f85m/+JouLDM4V1prBh8za9seJ&#10;N12V5Zwbrsd6eUIigv+5bU4rJMkpL8naIBEL6/N8JFqPy3nOY499VbLZbMIE13YE6DQ6t356z7Od&#10;nR2UY3CZzbKMog10lizLqEUzVNQ9t+xfh/f0NHzydLXlXHBmSM6w6oe1ZwOO5ZwbhO5tlzZ0VjXQ&#10;ti3Gd95xHR7oRYBWpA7vd7PZ7OJ8aLt+UcilzlmkWVE2H399tnUSdIVdlVRXNVURZCthuhPY78vl&#10;knSaYTo9Wr8JBGF02Ky1Dxa9ZwH5AZsCJJq2ikiOa7bWIRnZSRA6oalrcMEtYgCxffAud0DrQ/vV&#10;33zlQHZtQSt9IOAZSxRp4kRS2Bqzq0huTlnnT2hNQ9wqRlHCKEqoiooYSRRHFKsgmTn7aNXdiRkq&#10;zb6tiWhogqOFlKhu9K07+kDkYhQarEN6SaQ0aZzhncPWFqFAe0WzqQHJdDzGb9YURcVERSQ6oqoq&#10;RuMxpurG9W1/kgsUMZFOKXZgXrfMZMxY5Dz/67/G0d2H+N+/z+zOHeyOol1uuFpYjCl44kNr/6Bz&#10;Sbi9jNisax4sFmwiTXVlgpQx8sE9tp7skf+hJEkVzDT7bsNHvibPEyLbktTwkthFyxFP9udEywWX&#10;bu+wv7+PnxvyRJInYbMQSYSJJDdq3ykpKpq2QCSKFodoHKMoJY5ilidzUi8RxoIzRE7iTAj1dR2p&#10;tG1C9RWr04c5PMRioPEIA0pCJMPm5W1YeYmMUR3vSckoZEp2RGSLpyxqojgY+TVVTZJnNGXFpgmB&#10;I3EasRiv2Hl5mw/uHhCVFdN4G9N4bB3aNG/LrjKWSCVRvreYDtWP7ITS0nbGmt10vfEW6RxJPQJX&#10;UNxdMbq0ReOCZGw8HlMvSoQPm7shaF9VW6HQA6UEwsFmCJip9BGxCglLSZZSNysuXbQ8evja77zw&#10;pW/+KTb+S88V+5ltWkop1otN/vTfZ1lGJIPpW+CvmHPTi59U6ZzllHxaio7r7GqU1D+WEPNpGNhP&#10;43ednTw9/XYG1jAWFIMWrK+omqYZEqrP8q36E72fBJ2+N9fPrget3Jn/HX7vulaiHrvpKlXfVTVi&#10;aPPcuWmib4LcKZbhvXmvBqytZ9RPs1HHno/wJvjU16alLFqazYLjTdAE1ocL6icLHj16xGpHMZlM&#10;2DJB87YeBe3lzs4O6/WaBw8e4Kzk+ZdfJr50kT0ZNuereoRuHJ/86F329h+yc+EmL995mZWrqKoN&#10;mfCMS0d5b8XRwQHIlN3dXeaRZm9vj5PiEB1BJLtrqyXxbEx+YZfxeMw4C84UrbAU64KyKYdkmbbd&#10;4I1Eus7eyJ6ZCOPPqQik7Ndbd13ladVzFkO0wzrrJ7QB2FadG0bb5UwSyYFn13v6Z1kGNiSDO+fI&#10;onh4dvoEnKenoLrvKv41Kq4f42l1U3DfYZ/5mWcu0IZOfy6Hx3dVav85Z7WOTXvajrZti4qjbuIa&#10;8MB1XU8oChjFvxiVlrMWpSwnx/vP6eTRb0vpEV4jnWOzCgk6baMRToBynUVMi4q66ciZUao43S3C&#10;iWV8x9U6K/L0eAnaCwQRVAnjZYWoY7SRtF5gEDip0H7gTYAIGckeqAT4buzvvR8qQ9XxYkwUQiDy&#10;zu7XC4/SHjeOWCQNVtTI2BF5RZaOTs0JVRzSYUxoPUxju4Vkh81ICDEMJKKeANuV1aq7Aj1211b1&#10;ORM90wtsB7lOt0BVBzhbj04TEhkeljzKobaYsmGSjpB6zFjn7O3tUW+OSR4estlsOC4KamdwUpDk&#10;E/LtbbZfvIz80i2ePDnk4ruH7Oop4ldeQkwyUh8qgcn37rM8OKL40g1uffY52lxSuZpZHk7+hVlR&#10;FDXjGxfx9zR79/cZzbe5+oXPhICTdEO9Kfhk/Tab1HPjq88xunmZeXGMbxpeVlfwraEuQ7DEsipY&#10;lCXVB+/xqKqYTXe4ffs2JoHIKW5cvIG1lqP9ky4sJVSvEoEXHicCj8h31AXhXEi9JgyTnDPdQ2yf&#10;ImNGSKVCkk037T6ns+tcIpzowfogx5EiQqsEvKNtLUFOKmhbi7U1kQRGEqYKc+ixlcF3rq/OhTbM&#10;d6eZFw4rOqfWDvt0wuDxRC5BIqmVoZXBty5gtBpncqI9S14qThIf8CtrUQSfe4zHq87nTAocHqFC&#10;nmjVNmS6s3cSAoTEtZYsCZpHIQxJZDD2w6+vV59cHk+29rwH8fOOafW7/PHx8c0wCTxNzkmShNCg&#10;BQDen6kwzp5iP1b9nOnLzyrZvXPnWPTO+sEl4mylNfCTeg3ep1ZY/lOqs/Pcr7McHyHEoNfzSRIw&#10;tOYUU2uahlifMtKDHlKdu07Sn27KgQ/0NJ+sO1m7f+8nq8KfxwD7TcsSpjzyTHsTkoHC+1iv18zy&#10;MePpFFe3PHr0iKP9A46OjhinGc+JgEFdeuYZJjtbyDiidYJWSqROKLFcuXIDbT7mww/uUty/z7Of&#10;fxVb17zxxhtsvf2QZ599Fv3CRVwkMS64eKyPA5VFdRKkPM/YfnabTOZ8+P7H/Gh1zGc+8xlWxTFv&#10;vfY6F0j48pe/TDVNmS+XpOOO3b+ukF2Q6nQ65XoSqsbkuGCz2fDwwRNee+018otTbr94a5hK99Nd&#10;aSXOebQ/czieWXJ9hdN/QLdupD83tQ3tmMe7DmOVp7yq8GG7JGwxAPhN0yA7zMvZ4EIrnCfPc5wL&#10;TrS0AVMKWJ3tcCx1WuVJ8VMmhD9FE8oZbyt/6jjxEylE3TPX8yW1Ct5mdVsN2t4wVRXDBua6Db+j&#10;13x9Pp9fHV9j7xfD5UEawLJeHt+MZ3MkGcJFCAfS2Q6fC4CtVH0F1dIrf34avUB3ujw52MY6TB1A&#10;SxFFKJtgWxjNHYVVSKdRWIzv3BS7PaEnFvf8K9tNhXvCq7cBV+u9zpsuJMdZQlqNsNBa7DgiyWOM&#10;UpiqApHgcDQmuE7EeYyzEhl1YaPGnCvZve3b4076k3QLqduUXAd4mt5Ct6/0uv9E97BYb8GDcWEA&#10;oYhCS+QsomyIZEQeZbTLhsbULI4bHty9R7uuSHXEV29+juvXr3OYbfCRxyrBEZ5VFNobjUB7Q2wU&#10;J+0xxa9d4eTlhOiP3qf60SG3kwmToyPe/d3PcbC7ixYNVXFCEsFoJsgaR12XtAKS0ZS32wIbp1z/&#10;2g1evnQZ/vgj5v/gz2giz6vP3KT91RusZgnL5SNs3TBdhaV5MBsBGl1J4k3LziL4oi22NHJnmy9e&#10;fpGPXn+dB4vHrOYVk8kujVmzKQomkwmpitE+GjBDLwVOCRrVVay23wBcr0LrHFj7lrs5Jwsy1g/t&#10;YSBT1wOlpW3bczZFaZpSlw3j8RgP1JUhkiK4SUDA1vCsZcFoorHaYYVE+cDNktYNhE0nPEIEDNYJ&#10;h5WdZKZTU6RGolAs8nD/Ro1A++BX532OXpWkS4+94BHKE/sw/bRdMrgUOmDEkcQJFygN3bUKWQQR&#10;SiqcF2DBWg/OI6NA04j1Mcv1u7+G+OoPJdnP/6alpAJbU1XVZOdifI5P0ntw45NuWtO5J5p2mMJ8&#10;OrDvBvkDgD6TunLWAqPnzdR1DURncKjzU8qfxG85x3z/FBHi2Xy/3me8ZxI3TcM0mw3fZ+BjeTlM&#10;udIuKXo4Ab07931bV5+rpH7sOrTmXILN8Fr9wyVDkraXYZAhrBk4Xz3mZKqaxfyEzWbDi7ef49bN&#10;Z4AI0+smpceYlqptKNrOUULIwCpvBFk2wRjDzs4OV198kXv/9LscnNzl81/7GvXt2+zv7xOrAO4W&#10;6xOWTcU0CVq1um1OWdcyPKyz2QyxsxO812O4mGW0hCmh9yEFR7ahWimKAq1TNKHyGg33PSTSPHj/&#10;R9y/f5/JtS0uXrzIxrbMZjOu3bjGZrNBtA7l9IAV2u4+th22SnO6zty59vA87ton0gjZuSl0v0dZ&#10;ei61u/ee7x1gy7IcNrzAxvehwuqq6CSKcLUkz1PquKus3adMzZ+qss6qHD4t9ejpr7GddrKvkJRS&#10;NK4LnD3jhqKE7v5dDvhVewbP4ow1tVIKz6nOdblcXvo0He/PrctDXRc4b5Mocfi6QTFBeM84n3Wm&#10;+l2Ig7II4TG2RiqP9/F5wmhvG+vCRTSt6R52gdCya/IFUihiGdFaiW09sjJIl9Jp/HHeglAI13SV&#10;SW8N3J+kEu9bNMGdQAqB9GdE0Qi8kLje0zwSRFrTJJ3w1gWmcyPCmLh2BuEF1XJB2/pBuNyTRQds&#10;RJxfUEqbcwvxxz5UyA18erMd2kTEYHMshCAXPbgviURgPkc+Zl61uKXh5NERV+MLxPkYnWxTygVe&#10;eEyksEqQ+/BwoiQiEsRJgjna8JIdMz854c2PPmDyxWeZTCb8wUcf8+w/XPClZ2/BOGKxqpmMxixU&#10;yoO2JE3HIC3SZ1w6gplLsOs13/nht9lr1nz+3/8ad8R1vve975GVc1744h2eTDylqxlvj6hr+OJm&#10;F1VE+DoY1C1cwLY2T+5zcnKCaSKuXLzK+PIWbWMwOIpmzaPjgxA9plOUCzw37z21MLQ4qo7UO1bp&#10;6bXUCqViIilBnd6znhHf8+d6oD7w+7qBh4U4TYijtIMtLHXddklLIesxi7OB/oILonudJRS+QKUT&#10;iLpqUHTbkZDnI9t6T4IzHYntsFFtQtJ3Iz0Oz9RY6Na9lTFpBWbTYGXYpLWM8dZ1qpRAeQhT/JDP&#10;oKQKqU3O0Zh2sPlxXQdjW4dOIjxBTZBlhk3x4PO2OkJlN34xpoc9R0prja3agXlblKGXFoSbmySn&#10;rOSfZhh21jn07OKxnM/cC6dj97n/mnqtH+//T3GAp/vVIb1XCHTnbGltg5Nu0AqKM1hAVdbUtR30&#10;XEk3IepPTevsucrJddSBn4RR9C4DZ3Md+1Naa42pg6+S7a5VkqXD/VBeYKqa7WTKhQsXUI1kfnjE&#10;m2++CY3hxo0brJ8fI2KBzsIES3WuE7bDEq21TEYjHr/7mI8+vM9kd4fPfvazyCRhlGZ88vb3Kcs1&#10;F+5cI726S9uZD46yUcjJi2MwATvav7/P/XfvkcQ5v/TlX+LC7nXUPOdXf/VX+f7b/5Jvf/vb3PjW&#10;bcZbMw4O9kmShIcPH+ILQTE3LJdLVq4iiiIuJCEFaTK6xGQyYR1XzOdzysQR53rAjSKviJBoGe5V&#10;HoHXcmgPM6Knptl+aMfOunU87Xffc9MODo86F9OQ/qNVNFRePc/pbM7gcIB14buNP9WHnnIW/Y+r&#10;QX4C9vu08uOsK2zgR7rugPbDpPqsd/6p51hwlDjLTTzrzhqpUzoSQN0Gy+kkVwPeVa2qcV3XcZ7R&#10;/PxvWi5hU333d5PpH/9PZKMQNiKLY0pXUtoWHYGUBVEiMFYhVYRtFFE+QjTB5rXtwL04TVhv1qyW&#10;88H+djKZIDw0RYNAEKu4W1CexBqSjWclE9JohPcCW1u0NtC2CELQgdEOsNQiXGztE0DTiDqEGYgN&#10;Fo1Hg9dsVcGDGy0wqgG/Js0tciehapek8Ta1NSRRNNg7a5UgJwnZSFGUFdZ6RCy6YNku8NI33ag4&#10;LBxlZr3JxDmg1/nQvsT9Jo0JVV/HvDbeUtPgVUPT1l1asIPaoVzoH+tu6loWh3ihSa/nXL++RVW1&#10;nBwveH25x6U/eBha7Dws4p2dC4xHM+rScjG/TO62WD14wOHjgmfufIGLX3mGkops8ZhLs5xLX/pd&#10;Tt59j/0/ecy1a2MuvHyHC5FhbYNkRTiHL2uO3vmY4/ufcGNrm2duvgBlxuLNe9T1Hjv5hBc3KaOP&#10;M6KP52QTyySvWcUL3o02qNkINY5Jr0x49sptpHRsXUhZbNasiFgRql7JmIn4ccukMHUNy71/qKUJ&#10;UEITld0BK86Dnx0WaptQUSQ6rLmmDnIx04Yg3HxycbDfttay2JTD5qBURDzKWZYlu7u7VEVBWZZs&#10;b29TVRWPF2uujG5xubyE3m453H6AdCuSuUaeWK7qHUQt8U5hpEQMj2saJDXeU2bBfHKuKwSay6tg&#10;mfRkdoRzjstV4B7mByMu3ss4jMHUaw62Wo6LNfFe8BNzZYkRHu3izkOsRnjQBIqPTCWICC8MaTIi&#10;iQNQ7/UGrEXoI4wV3yrndZ5PXYOSP9+blvdQ13XunHuptwjuq4nJZEJVrymKonNoHA++U/2iqus6&#10;SB3OOI/2fuqnAuk+KMENu33PfheOT/UiP8vP+rRe/ydVXmc/zTmHihRCa6JI0qpgLd22bRgPO3fu&#10;1NNKoWSCVMG/fVOGBOim7VwdEtmlZ7tzJ+zQmfbTKqHPvWeHGZjaZ/leWoTY+35ii3BIG1i0yoVQ&#10;EFpBa0H7CC0SptOISxev4Jxge+mhqvj4+BHee6qq4YPHH5BEI+btEvm4Jk1TjDE8efKEj77zmKpe&#10;sN1suKAy4vY6UedU8eabb5I8+pj88pRNHLhBCmhXG6KTklESpFsf/+hHHPpQmY9GLQt7yHa9za1b&#10;t3BtZ0UzEnzhC1+g3oI1hniUYQUU9ZokURTFJmAtcXKOLOO9+zFsNNwfOXxOWEen3LZ+Oig6n62z&#10;lVU2yYb8ybqu8SZUJVmWBd5hV5mWZTmoMnoW/dlK6awqoP8zBE+uHTVFdHZIxhhSEQVC58YQoX7q&#10;pNA/5U7ydGdx1s2WMwTtvjvok8rrNsT5ne1++mrrbFfTNA2mDYMbpRTTHfV04tEEmP/8Tw8d1HU9&#10;kcohFYg+BRk4OTomy0O1JKXEGtmR7RqEyEH6YazqvaeoyiHcoiiKAfTr+3jTjZOllEEWYR3WnQZl&#10;/JjEvMeAvOzaQBUWtrfBncJnHTbUAZY4EF1GnPcY3aKSlloscQoKMWIjjhDRMpAFmwjRBL6Pl0Gm&#10;JLQi7lT+OpmE8XddU5cNOhIQe7QO6dBtVJ6nWvT8ocF3X3DG9SNMleTpA9japPujC+8ZB8ogvDnV&#10;rKkgY6oJvkgD70hK3rtwHETgzRStRjTrkpvJS9xqR7z72us85oAXXniB5PIOzjVkm5qqmrLSE9Za&#10;UEeH3SY7QrmL+AcV++8ec+lQc3NnhyeLY669+FnWXx1xkix5GBUkmeFGByUcTSQOzYmbUqttxFJw&#10;8JGkOTimPjnguSs3SWTJoThGpTGFrGiSBNaWJBthbN3d51NtYF+5hgetuw6qp9d09iyyHdT+HrBe&#10;gU860CjB+eCbvmgkbSOpW4+3MVGcksQjRBxjZcKmvhVafunwqUfmEoTACIHpKBUNJUU8ofY1jWwo&#10;kzGtbGlUw+NiSTUb4VxFe+MmarOHOT7BO8mJqIkygadFYEEYWuUH3p9zjqyMgiaxfz4I1IVSK7yX&#10;LHwYGJQipW3G7K7AmISdVnG8FPgoTAk9ikhKUqGRxmOaNmBiVTdN1jEqkghitEqDB1kc4cwSpSW0&#10;DbH2FOujm2A/+Rll5vwltocC6rrOVEcNODu1m0wmOB8SVaSUJPF4SLh5Okmkx8XO7vZDau2Z6O3e&#10;PeEv49dPOtXCjQu0gkhE2D7U04eqUWuJteGkxLdB7uE9URrSexIfdxY2VadDlOhI4PX5U7HnA/UV&#10;Yu/zJH9ML+lOuTLQYTE9CzoEUZwK0uXA63K2v4bh4bX5aeWwXJSDY+r7r7/D3bt3+cqXvsiFCxeY&#10;5xZjKrbSccDuMk2FpdJFxycak0Q7zLY0K3XI5rufcO/ePZ777CvsPP88F14YM/b7LPycKGnIN5vO&#10;tqVjtJeC5XLJjtrhzp07HFi4e+9DjCy482oIBK2LAhkH9YHm6YTrT69Ahinz4CXlzrGY/1WZjuGA&#10;zBajUXqYRNMPkyQvtEqLQKqWBXr0fz3rEvF0KlIURYN7aY9x9V2EtRZmowu51DMZmdnFL1/8+sa+&#10;/60nj37wnHR0BoJhwof/18dpn640w6ESugNrT91CtNYsyzVWQmsbdJp01XbFar0MmJWOfgwra2yD&#10;F8GaRiUOrSJow7O6Wq0u/8JoD8tydfms5MaYNuQAaj+cgv0iejrWKM9zVps1jhAH1UdY9WPms7KL&#10;p2OSer2eo5ukic5ldOBkyXMzWNnztIKNZxiHd8CoEDbwYfrHXwQbXSPBqBy9tYMf38T5CYXbxrmU&#10;tHHUrkYTY4HWt0gbE7KXFWYexv1RmiATCbqlbRpK0+Bbj2tC+a50T5kAhEHS4mmRyoCwONEghEWI&#10;JlRzQoAweFt11zHtKoQI7zKs62KhdIT1PlArRAW6gbgGEQ6IiycRSkyoakdiJlyXVzm6d4+7Hx7y&#10;pc98Dfv8jD1RUzYLdKbZUymm0SzSDOccs9YwtYqZTXCHJ9x9/y6PHx2QvrLFrd/+Im9/8AHx3Udc&#10;Pppy8+ZNLuyOWK4ET6Qjy3dQmxJbQSueYKMlm8gzTSOuPePYmo559817rKKUZ155nsNqTeE2+Kil&#10;GRVUbs20udi1zQ1gsLIJ16Wbqnkd4V1C62K8jXEuRZCGmtWPqZsLocJSEiVyUGngGYoRTqXXRtPp&#10;Yy8zhMyQZNRS0xCB0OHpSVtcx6urOgeOAS7QghqBUYbGKSwWr3zwkMfhpWdxsca5hnRkEJeT/9vs&#10;jeodUX1AWrd4DFUk8V4xbsPhVUS9cLmzk5YR0nm0c+RWdK4X4DcB64qdQnvNIqqp3TGtjRHCcagt&#10;PqmRheqcJCSx0sRS4XyLcOE5iJWisXYwdZTeYW1J60Jeg4pdx+tqUXHJpnryIqIZ6Ec/15VW0zRZ&#10;HOkfY9muVkvyPCfLQpKzkprlckkc62E61Ue8931xP305q9vrZS7n2PBd9NP5yct/u9PolDV8Xrsl&#10;O3a61prSNljsqbGeogdff985syWEyLTWK6WkUUoR6azyyKp/j90pZYLbZa5HoxHGNrptWzZtnUop&#10;jdIgpTRCeI0QKZ5fHt5bb4zoTyup8OZtZwvU/Z13g0Ms/rwflPMGIS1CuEFf1ztMmCaMvqfjLU7e&#10;+oT333+f6zevc+nGDe7Xh3gqrA9VQ2CctxgdDdVFtSnZ/+Q+Bx89RjnFyy+/zMXbN8GHrMBH9z7h&#10;yf1PODk54epzYcoYxPNBm2ptQ5ZkITC2XrFer9kRwYPePj/mrTff4qXtMfHOdLjHvZbP15/u8S/O&#10;VObeWZxX5+6xlBLh5Y/yPP+nUmQLlGwl2aHQ2aES+QIxuu9lVkCOEymeBNtKrA9W4KLDe3pFw9NY&#10;1akHuxv4Tv376v24hBAdd8oSWUdRFdjj46G6Nsb81Gf/VDny0zuE/ldVVWw2LVJ6TFsTGU+qA8+w&#10;n2r3GaGhewiRKD300sM2zjkiRKjM5OacVrGu6xxjIP4FqLSsqfMoE124wGlpvrN9gaZpWC6PkVKy&#10;tZ2gomC1DCEXsKlqwKGUoKiLoUJ4ugWULvjMR1IRyaCfkijsT9hJe2th0XGwTpnMcpDMSNFrAl3A&#10;kFwnVkUjyEFqarOFijJ0+irGPUOrBGiNV9H/wE4uHjoLPk3wTobNI8q7JGZN2gWO1m2LEwKrw9RF&#10;SFDOMa0WoTLwPmBpvgVsKqhLT0XbbkDUCF/jKPE0ONfgcQjXkkcnKGq8t3hRoUSNVxWCTVexWXr3&#10;XoFG+gyaMdaGk/pJ1mCimkk6ol6e8OjxG6QXEy78O9f52D6k2QkLdnrs8NUGYVImasQVP4JCM3rL&#10;cP/+HhUN12+/wOjODn434kN5wGq1IooUV79+kenzWzx87QHv/uAB0/cNt26+yPbly3wwfRcpY0bu&#10;SqeUCEOPKoopjeXqiwkPDtYUH97jkrvJhZ2ME+95Ii+DzDFqfmbopzGdxYBDgRthfIxwMxwz/v/c&#10;/Xewbdl93wd+VtjxnHPPTS/2e92vIxpAN4gGCSIQIAkmiCQwImjRHMOSLYoWZGpqPOMg10hV5lTJ&#10;M/KM7CqPqRFpixrTFEVKVgBkMZogCYogQSKHJoDO6XX3SzeesOMK88fae99zX7/XgWyAaJ2uW/3u&#10;veeesM/ev/Vb3983KDbxcg3p13EiRTB6e5ydOKR3thURViqsV1ghET5iWddIGSOkRqBpReiQPMGP&#10;LDLzAezWepVXZQPMKARKHsXD9cz5AKdJTlca5TQqMpTMGR3u3pslNVpJbF2zl4b7pjOPICK2Erwm&#10;aS3eSxZaBeKzaikF2E4xUei4IydrIAkGAwtDfs3jI49rHUJrSl920/uWtq3DAu1qDC2JTJiOR1Sm&#10;wnX8LeuCd35jLApDPhE4a9HSIuUC63YuuHaJjKff4NNDY2maJh/4Ia6zJ/Z+cKXM83z4cJumIYn0&#10;gGdVVTWs2rNlyIlbG60NK/v1PJT+cbzzL/C8fjkq+BefwnBMs9Wz4Dc3NxmdP/9fnz59+p8vhL3W&#10;KirnHFE6wRhPHEdYA601YUvW2Yf0ydl9Hl6/mvUU7TyOgwjVOfq0QCEUSoozQsox6ImnWsdV6w49&#10;dr4eO9ekzluEa8eu3nuHx287597qRXCG9cJ1FjtHTpXOObwLbhECjVJhJa1dNXgnPfHQY6wB99xz&#10;D3R4WVEUw0hfKYVMRuBT9vb2eOqRZzn1tOHkyZPcee+9cCJhxiFL3wxOC4mI8FXANt/89rfjr9U8&#10;/uglHn30UdKLF0m+I+QuujJM3uoqvD7vFHVRcsUY7rvvPh76zCe4du0aW+PTEBG4WYsFufbHXBAG&#10;p9ZeIK90IX30uNTZg5EcPS7U5CHpJ48LmR7ichp3HP+xPgSrWNGFCSt1HF7o8doOaO5TxW+Kj103&#10;ub5+ii2lxDQNQh11ZMYYGsuxPISXwmD9i2Cy/fXirvs7pRSi67ZR4G07WPKoLhNg1XV3lS+pVJ+K&#10;3V2TasCxtTHma9lovUouD02JDiRqpAKMQ7hOO9fFk0stBxFoFEXoSGJsg9eC0XQ8nDRTPQ0XmQh2&#10;MFJKFJ2HUKfpck2LaVqyKD46CbrklWFy1NvXdP5drv+geisbqzp7Z3udgFSFBOXQh2GsIhttMjsU&#10;nKim66255cFGxdRGg1aUcg9iWPZHU8eU2HAw8N1o/Wgc7ZRg1XDI2/yYDa4Msv4Kx+VAePWDNjEA&#10;8mblbBTodAfpl+vCN/vGzTDuEO/2sGYfwQGIEiUKBA0KixcmYH/Od1q7MfloSv6Vizz15HOcfPt9&#10;zE955uwhMkVerTHlJLN5RVyOubXa4upXdjl44nnOJPdRvPl1fDkVNHuW6mpL1W5RVRV+UVFXlgpL&#10;4Twz4fCuIjaC5PAkeqcg2i95/ecPmUwmlHbCxd2CZxcFzVjw/OIi6ajgO7/tbs5eOMeJ2+/nqWe+&#10;wsY9t+OkwzQeIWPqRHbbwBzXjrFmgvTbSLVFJE+h1doJ4ceFFwmWOGwTYbA2siIZ8NKhNqnQq3lv&#10;hmQm8Hhhhs58sBiymzc0RRfdCii6Yx2pFBwY61GiIxxbj/MbtLRoGmxrmB9UTInJmhLnHRMb9LZp&#10;IwHDMiZw8nQoOpE/xNh6GHwWrpPf+HnooOSILJFUxoMeMZWSnaRikQZMdNw41iYZs1mJiyXROEIR&#10;sTYKO4QlBh9riroiihOKWeCnqSRBdNezkorG1cRJzd7hzoXWFJMY5t/QRatzi1R99VaRQNEFllbF&#10;C9i6x9jm133gq+ktvZxHCxn4WV3XFUURvsMGNNELnE5XvbG88zdkDV+/Ul2vfO9ttnsMokVgFot1&#10;5wLw2OMlf9rJ7s1W6Ztxb1bZ0n3XqVBI9BklkhMR2WnB6IL35rwU7i5jxbrw7pyz/n5vOvWA9wMO&#10;opTi4OAAv1wymUyYTCagFMKZQOzNJzz18DN89g8fJKkmTK9o3FVBO2/xNufzX/0cswQq0VKZltaF&#10;QUncepyVuFhRC8lSCwSanIhpHbFeSdYqiK5dZjqdEo1uIU7WOX16jWYcY2YtSb7kgQceYDyWzC8F&#10;vVzbtsF6JQvavmW97AY2wb5ayPyfazF+UOnJQ1qMH6yNRHiJu87t1vPier3Vbm3lByvfv3yB3Y0e&#10;f9Cetu0wcTw4OMjHRcGmUqQqpaoNSvVuHz23qgv1NcExN4r8MB0MnVBYlCMRuuOodyC1JgyL+il9&#10;HLpE7Y7cWWUcEaXRwHB3zqEjSVvWw7Qxz3PatqVsW2azGVsnwjRZKokIVtTvbNs25xu9aOEbvGty&#10;XENbV5i6hSZsg6LoyBLkSAC9EmulAiHQd/5ARxYrHoxdKUJgWwPdwfMC2spCBE6GDkbY1cIl+zTG&#10;bhIYTjgn+r4n8Glct52wXg7PAy5oBIUligytb7FCMls+a6y8oJ3MjFc53tqQ3rO68nL8+4FpPdhN&#10;HK9yJiq6E1gO/x94ZZ2Pezhrj9wgVv24ljoFPz7oJqGXQT4YtJQG6S1eLBAcpEbtl9bv4uU+uH2s&#10;XAS//MaQFIbYpkwLw/QxTzQSbBuNbRyHV6+ydS1h4/m7eeog5vNinf0yx8t1lm3F5bwL+yglcQWR&#10;1SgZU+qAA3kTotrX6jDib33D89rw5FigporsoCJvE+I6ZU2O2BAlt8wu80Zq7lvz+N/+J+yOFGXU&#10;sr41hnibhStxJmJOixLfDX4TKSOEnAJr/75j0jrGWD/BeAkd7jlMoYUJXRTgpD7G55NeHi9J3nW5&#10;AkfDj2EKDTRa3XT7dpyS4W/4/0m7g3IFwlVTXzz6IwfrV9BZwX5bM5/PcRtrWAMHaSAtF1lEoxSm&#10;Iyfr+kS3LQ7cxch4aC3SxygHSRS0v00sWDsTM1lrMKOSKGk6QbulsCVGGeIkgkRgWxc0mtLStg1e&#10;eWQkaa3ncDHHWcF4PGZjuklZzcJFrEDIBnxFWy/X4WtnUfOqFK1uGqIGrooXKJV1/Kv2pt2FWJl8&#10;eG7w4XadxKob6JCOIsULvK76v7nRnr9/nlVtVcCRXt4qKZWkKIofE/Ch1b//06sJXrzTEtd1XKsd&#10;2MDT8tdxtnxXNL0LDH0RoWV6u2B8u/ftBWfquxvfrmNsqpRME6v+vTzP2Qcef/zxo8+18Zxav41z&#10;5y7gztzFF/7lx6nzjKIArYLxYVUV3bZfD3Y7Q2KNs1jX6SQFx6gqxoSOYS0K+N98PqdeFCz9AU5e&#10;4txdCffeeycRI5wv2ZhGiJNTbJIg65okyxBRdkmJtf+X9OMHAz6TXHIuwplAQrauRcp0EMlf373e&#10;yFfqa3W7WTpUHMfYpiDLMra3tz934r77mC4OkcWCqqp4ppxRFg122VJXBYcNlFiazo0iMb3GMODC&#10;sQVaSySXCONIekudtKbZ8YwPHHoakSRHeQZ1XeNwx5wlempREsfYuhnoRVmW0TaOuq5ZLpdkuT62&#10;e+lyO7+m9qWvDqbla+W9U1L2HYBDddMVebzPeOHU0R/5DIdE5yO6hNIBbG+NOSJDWkttAk0i1Rne&#10;+i5BueuiOlqW7sM0use3HXfL+TA1DPcVmA5kVO54dJnu4+Rtg9YE8mi7T+SWp6XkWS9AyxhpRjc7&#10;Kj3w9BIVf3zdieyOZAYw4CreSxAWjxnIpCGlZ62HXII3vncY0XcKitZnCPJK+dNPAU8JH7hn1lnw&#10;jtPuiz+xsFf/vecv3M3y5AXi+T51uwfT4AN14KGIE1SzTvEJyyOzHfz0Vsb7AYvbthVeh2zIpbK0&#10;uhkWD2UtKQplJEJGKClxUiKFQ3aYUlN78IpSbwZfd2XZy65w+g2Ci98lSLOI5bKhERu0/ixVc4La&#10;rLHl1tH1mducuKv1QvSRmmGKigfp8KIdtvKBMNr5wnqFEHEHIewffU4D4VR2fL4w8g/czr4Dk8ck&#10;ik62L7/TEi9cpMxyjbbNOMirwy9eeujMH0dzDpI9djigyAyLDWgqhdhSKN9t+YQk6my2D5ZhKtk2&#10;ndVTZ0IZ5ZNOtB3OT9nssWl2+HMtfLveYttLbHkVIkPrmtApKR+4ZNIfpb0PRFuJcgJtwNtO6mYF&#10;WiR4NN6A0DU6klhXTb7hi5b3Xnnvv6efftjG4E1NWZYkaXTziceKiv7owY7uI4Wkqmts02JtCBpd&#10;9Ydf7Zp6zZ5fwbX8yslzFEpzHNu6HgtbIUys8MIU9PyapkFE46DeF/GrtgLfzAfplSz+q6lDw3sZ&#10;koQ7cmC3okZRhNKCsRyjovon03H8bDZyp5Msut/69PRC7b2n79pmsxmba6d429vexhd/8wtMJhP0&#10;IgqJ1lGElZ0rgg3Wv/2USWtBRJCF9AzwRgha6QM50TmMCRw52227kiRBqiNf+93dkL6sckkWZx/L&#10;x5u/KddP/X6sFbZOaFtxTGMI/obn2Y1yM190IvcqdV03K2irz59lGbVqefrpp3/wiSeeoLRzCtXQ&#10;akGpFN7GxCJCdAMpZ1ta13aTvODf1fS7kT4dyohgZx2NA9ZHjGscUob0H2GbY+ed1tEgk1t9bU1z&#10;dL/eFdZ228O1tTUqW79gOmqMSb7hi1Zryomn7VaBCO0VaZqBcMcoC6sni1u5wI6fUD3z3eNdiFsa&#10;UqG9J9aaSASvn6FgRYDu7ZyPfLkC8U51W0M7/Dz4cwWyoZOmO+gS6RQIFTCMrqPRIgapaVqFrzJc&#10;FR9E2Zi2iSGJaNSNO6Th/fgX30LGbnm0AnfukavTxSNWv8Q7jROdqWDXuo5cdTzUoC92vR2wF0e8&#10;JU9gKndYnheCR8o3/4yUklJKCvZR4302ssW9J6899dVF/QRG7YHzXGGP8d0Jk4/MiRY77MQnMDLk&#10;FeLAOo+3IH1H/FWKEs8cj9ACEYcTP3WOxAk2TPj+2emV8PO5IimXjFyN0wZnBYvF64miN5BFMXr5&#10;QCwOz7bEU5pEcVU/gxCCiTyuOcRHRzypDhbAe5QIPp3hc62PtohWHaMw9J2xD0Ko4edHUOTxzzMx&#10;N69vN/r59T+bTWYgLMLsUC8e+Q+1eIZJcsg2LWNgW6bEkSaNAv3AyTrgammQsu0fHgRXht0FSsY0&#10;JmNWSaos4hkheNKWOJ1CZKjHKdFGcNM1O3NE1SAyB8ITRQqpglZTqXBteGcZJwmL0mBtQ6ojxHhC&#10;23iasmW2N2PzxDYOjZQeS8Cs67pcf03IeAYsw7XY2uApKYpiIIhe77jY/03PGj7meNA5g7qmHTLg&#10;pJSIbqqRJ1kwLSu77kGKodM65ut9zGWxn2Z3vkaEn/e2tUP6SNdjSdG7kUq8UnhzxEFLtAbDsSTf&#10;V6fTuhFb/4UY4PUdw41cLo/+fdxTvjex61Nl0iQbGNp5niN9BSwQQvzX6+vr982b5bl4lJnnW/us&#10;EEJvbW194PCaJ4qjAfcIvB05FMngWiEGt49ejtV3RE1jUV3gh03swANjxa2jsyv+q1K6fDQaRUKk&#10;tEVYlPr3muc5bu5u2EEdGej5mygl/EDwfDk8qKPjLl66Mr1Ip3V9h6eUpKor8lhz6623/uotd6z9&#10;SD5pSYVhM45Z87IjUwfMsrYLnG+ReXBCKaoydGo786Fo7S89Ra54cul48nf/ODhPSEsaB9pRURTY&#10;2YwklfiOVhTHMVJrpDGdQ6t/gR64TzS3RhDHaZc43vMmg861c4LIvuGLlrPSOisH7hBS4L3CC4Xr&#10;1ibPkaDXhVAPhARfVyRxTC0C2KfiCbbVuNKDcWjhiVRMlJSdGZkIeFXhaUzKgczwk20ubh+EZa/1&#10;1HXD3qhij4YDqTAuwrje/THENy1FQqtC9mHYNh0Z+oWvruNzIGWElCkimnP685/8q9/zPZP/fm17&#10;ijEVoyo7fmL6G2MaN+1SiY9l1h8/yT1+SMKwLxybA03/+DdYEMLJ1l2w3nXXVygWqsvQMK5GKBhV&#10;ZfeXY2D80JXsdT8J4OKKOFHEbo98tHN63z/3jn3s6dTvkEhF6QUKOTC+hQxbDCVVcMb0hCmwFUMH&#10;Y7Rk3kXWr3EGVztqL9DjnMPacO7024ozt7/3LpfcesmJht0WpNYwccBh93cJLA1CRtdRGTpZjbu+&#10;mPQdVHwdpvoSMpmus5I3uZ/rwJ8bFj7BC4Y1158Po4MDbs3r++fLL/3IO89efleqK2RbM0lzvFli&#10;/SGL5QHehWnf2bUJ0nkO958hyzKa+hZEsaDiSUxjGNmMU9kprumMHTui9lNiMWFUS24rc964N2M9&#10;L1hsOGbCk2RTLJ6Z0EREZFhkG65TbYOtdEtLLD1CNrSqIp5kzBctvm2I4pLc5ygyUnGStVQi3P7Z&#10;b/iitRqi2n+vVeB0NE314i+g8x16QZflAuS5KpB+4QUZVo4Hv/IVDi5aVOFRTlJVFYdrDYsYikRT&#10;1tDasHqrxHSkQhu4O6LX57XX2et2nYtQNE1FkkQ433D16tX7r127tp2PRzurvl5fj9v14/ObMaCP&#10;8dxeohN4KbaRUoqiCNOt06dPX/7gBz/4A7/+K3/w/37+YvG9QfiuXuhbft3n+WKcpbIsyfMcQVA/&#10;SCk5f/78b164cOFSkkTUTfOnwoy+lhPB6x//plyvY9jq8fukaYpzZX/en1lUC1y5pFJLsA0qKkE4&#10;4o6kXdc1yh8lVVtjiONo8IpP05RJPmW3Muzu7h6bsAeVQue2ohNiLZlM10O4hRJdMnuEa1qEkIMX&#10;vnOO2fyQNE1XpuZq0CNqrWk8q46t+Td80YqSuBDa0ViDqwt8UdMq3ZHfjgPx0nfp0K7rDlQa0npQ&#10;weHARQjTIqhRsQbXohKPyAJe1AKN95jU0cqWWe353P5VvjzdZO/UKWy+GQh74hqqsYxkhCtqtDGk&#10;aog7YiFDW7xm9hC2AeHQOvjQK6FWqAbQNgYhRvg6YV6Of2xx9YGfzc9/845SCve149DdsCi9IALq&#10;JkXs5XR5N+pEri9nUmq8C9vpJNa8613f/vkvf+m5jz/9xBe/V6mocwQ9/tpuJqtaLWqrW95+AbLW&#10;gvBMp9OH1tc3qZt9vtFvLzY5fLFFpb/Pc3YDYyYPpupSVEZb/1XslqSRQ5sZ1hdIWuIoxsYZ8zrh&#10;oN1EjkbYk3ehRxMuFSGPwJSb+HpBdjW4fTxbznn+yiyEDIsZpXTssMcf7C5Ilymz+DQiT7CXQwc3&#10;juKQPL12a0jzyTS5bhgXVzg/EjhziLcp2oNoBKOkA1tE8Jf3zuNoex6m+oYvWkIM2oYwqXCCRCZD&#10;zP3LwcK86PzljT/m5CBVhNYKKd2x1JNgSxxE1SdPnuTRhTzGVTImyFWqqiLXEZMsI48StA5A42Y2&#10;Iooi1t0GkXAoLYhiiVIheqnPV4yiCGclSkcsZp5FEQ7Zssuzi7/GySPXdybXXwTiJpPQV6vL6N0U&#10;jCmHdO21tbVn67omz3LaziTuRv7kN+qQry9cWRYwNTpfstY42rad9olCUfzyisYLjsvXqdO62fPc&#10;qEDfqNCNx+MQN29l23MQsywjtgrrwPqg3ZVRROxjDpcN+7MZh8sFhfU8tR/82driGlntiHY1ZeFY&#10;JIqLUpFs3RFw5aJkPp/zhS98iaqCeRJDFlPaRejChKQsLWvrwbQyiSDyFW84qfn+t91PrhSj0QhZ&#10;i85dOLiYTjfyF4SxSCntN3zR6nCtj3nv3xNFEdIJpJNDwQo8j45LI4MHe3hqhY12Q8QUOZEfgbEo&#10;WyJwSGcCI9yliDICI7CNpfWd0FFJRpOS++6a85ErS2gEufEoD28yC950+xrrI0M2ahG5QseHTCLJ&#10;OI1QeoZrDKq9JRTHqEBIi/emE852AK2ek45HeFEyLwu8OUcS7d63qZ6oFLd9/vKrdwhf8YXxYhfv&#10;y71oX+CNPvyin/JKpOxE3EpRlQ15Pt4RQgVdpVQBHO88zcJ8LdBV3MqkbbDLPv7GghzLOrQM+ZKE&#10;izXqpSXDmPQ6X7SvpTPmq9URv5xiW+59mVGymLb24g+miSfWW4jxmIPCM5+1PHH1ea7ULZcWLZcL&#10;w5Wl4GpbUYuwPZvGY+oDT7vc4GQ0YrsZYYlYpDFXk4hnopQkTsjrfZrpHFudxcaW2egOrLVsRs+R&#10;NB7nIkQkuJjdjY0tXtY0dodT6oAoneJnh8wOCoqyxfuYyYbDjuKOCS+R4R9fc5Luq1a0lFKWDn8i&#10;YmDZ1nU9TA+v3zpcPz0UnXVMz9vq9VhN02ClQGIxLbTGY4UOLO9IU1VLxuMxEDqfNMoR1rEx3uCt&#10;b30LsdjDiyWFr/CiYqQg1YKqDs6ZSSfn8KbE+Wa4SLzQHeN7gcFjnMXgGWcJbd3+g7Is35LnbpWd&#10;8GeyDbkZVvJqdRlpmrJYHpCkAfNIkjFZlu0kSYIU8tjw4kYX8s1SxI94QG0XCqJXP//2xZKaXqxY&#10;vJrv/dXotF6sy+o7rTz2PPXMwb27l5+nnV2lLEsuXT7k2tU5+23JvhfMfIwdbbFgnUZZRBrcJZbL&#10;JWt5TpTlTJxmEo/QagyJ45n5IdH6BNtxt9a31jndTQv307McHh6i2ytEHiIXIdEsl8suC7OhsQ15&#10;ngcfrSwLfvKx7RxQDzicLxhPx0gb/Mq8/Poc81dJe3iES0RxjJIaRLAZ7pNJjgLfw7+ED0JWX21j&#10;K0NkUrxRUDZoKZFJyEb0bRhfay9QTqJcMLJz2hIrS7RYY9ud4vTamGeXCctI0XjLU+2Mw2rGZrKH&#10;LGbEbUWKI1IS51tasYd3FpEFoBExR0sZEnVEhjchAiybjGnbEuOKAHj6AluUaL1+KapVSk719S5W&#10;x352A23bK8OybrgMDZ2MECF81rtgIpdOJePx+JJSCm/9i05Kb1ZMV+9n+9BPqTB+IBznTRscQV+w&#10;JvQuuIJviNvLXSxuVkQLcYLLs/zwf/vU1bc98dxllmZG0da0PsGLmHTckIiW1Cw5Ee+z5q9yMhHc&#10;cSIs9oVIOHnyJKkG1yxJqEljwafbCPfwjKcXNdZa7m1n/NC589x90pDnCdHaVfbLJXN7FtdO8AvL&#10;/tWUn3nSMnMNpbBgxtxy0hA1BaaYYSJBU46oUDSZxyU65HL7wNFyPjAD+kzIb+ii1Xnu2B6HoG6h&#10;dEPm24vdlssldWUwrUE2AlMHD+1Iy2FyuOps0K/sfsVfXknNyZMneeLha1gCSxsbHvvUuMMDIslI&#10;CWzbUFY1SZ6wPhlTlqrzOA+YShLnCFKqZfDCyiYxRTFDJ5rx2hrexVRh63Kpbdvs69ZqvQToe7MV&#10;/U87PVwul8FlVDTD5GgymVy21hrTNNqv5AGsYlo93+pG085jflKq+5xdGz73oEWMjDHESYy1zZ+o&#10;0/l6dVovB4i/WeFeTSrf3d29t2ka4jSmxTHK1xmNRkxGnpPrOSdzxZk8YeIaTiaCC1uCoihYEtxE&#10;q8UBpqoZRxMitY66dMjOzg5i7dzQMW9vbzMe1/gu3CTLMqJ4HeHWcanB1YqyfI7SNdgk+MiNRsmg&#10;O0yShNZENDZIhiZZhnQh49NYhetE/6+J7WG6fgLjBDpKgQIpNEhNHGusDXKDqglA7mQ0QYkV0Hx+&#10;hSkKUcYokWOjDEPMTI4wQhJNMoq6Jm5cp0qvMXikTpm7lkLn7DDmWmaYZRE+DsZkj/mMX7u64O4s&#10;Q89zNrItTKOIdNBiuVFEFDXcupwhxQIhDBpN3aZ4G2OtwirLrC3ITmywXz1KWcxI8yu0uef5+vc4&#10;uf7N5+DOx3rsridRXh9h/yfd9r2crZD1IJRGq86amp571Fk0vwT5VSKu69jEwMAHiKMU74PaP0kS&#10;6rCoVGmaHixbsz3YXq9ETfWTwFXTxhsFngYstGdgB9DfS0GSZztRFNG2xREptePxypc4fl9PikP/&#10;Xm+0UNxIHnZ9ERdCkMb7mL3P/+DZ/DJbzZNcODnmZL7GLZspiRRMJpo4bSjrsG1rfADqr82uhKJy&#10;2JJlGbpZMC8L0vw0ja94qqlYqBTXBuOCbbnHaLkkihYk8Yy4NKwrBe4ys8OaplrnZH2atr3KNM9o&#10;qFDScFJIIpHiIkPrC5pGkCYxu25JufBMkxwah0VifAhMGY0mu6+B7aEfOi2vjj7UXu2fZRmTNGgo&#10;lQyUg5DEErRmkRNEZCTRhLJR7O4eMisLZsuKunMAMAeLLnTTUFtD4Q27zRKnN7nqpjyzdYYoWh8E&#10;0EVR8Md//DxPPXJAvGzZyLZwJkKKkIpSrjmkLnmj9USqJE4EWZaRJ2uk8ZRET9Bac+JsjJfN0DFq&#10;rSFJ8EZ9aNX76+u9wv9pCt3xz+4lBizOIeTxTqlz86jAvODi/JNsT4d076NjGPFv2e1m3ab3nq2t&#10;rc898MADpP4Ut2wkZFawFmUI4zg8vERZlgglQrKVEiyXS5omuMP2qVb9ZzWbzWg8zOc1WZZRetmF&#10;yuZH+PHK51NVVTAZTFN2u2sypDY5tAgaQykdpruWjTGg1eA03OOaSiiUV/35Ub8GilaMktmBNQoR&#10;R/RpMf0HU1XVsG3TeU4+yoYDeLGzdR0nOd7kfPmZOb/6xefZz2/lWjXFpxOcc4xtRawA4XDSMVMj&#10;RCKQybVAP6gisihFmGmwwE0yluIAI5+D3LIXKYjByvWgZxQW4TZ5uNPOydYgDz3apWQkJComQ5E/&#10;VjHKGtY3RoySlO2tbabpJpGaPsWJ9ce0O7LIeUXF4hvm5l4Up3S+t24+asjiWBNFqup1li82sbzZ&#10;745Hf62Ed1ix4uMvj2yEkccnhl6+5orVasHq3/9aMc9PMfuhKHVIX5HYq7TzgoUImQhJFGyopZfY&#10;YkYajXHFgtg5YmEwsWRZL6kbTxRvkqZjtJ1wrd7BOUusaowx3J4bkvwqpSjQ0RqNiFFC0bbPUtsW&#10;8hN8td7nUEtGWqFayy2qJbNjalnTZJrpKGNkFGBYNDXetLh8gkPhkVgvMNbjhXptUB6SJClWJ0V9&#10;2xxY8Q1NYwcX0L6Qee9RSajaWZbhTYbWZVhZRqHzqURIPUkj8Kambc1gx5znIXJ8PB7jjKYsS5QI&#10;Xuz1YhEkBUKQZlmQDQmBEQFgt9huW9NpI33QFfarftDnWQ4PD7l6+TLJpQNc05ImEzbyM6yNL/yn&#10;tpxcvu+etz/4Yhfsn3Xn9afttG70OFEUEcfx3Dk36FtuRCp9JYX7lVIGXiud1Eu9V601trY/HXR+&#10;NdYU0LZEcRR4a7YY8gUO9g8YpZ5YKpI0D35YWgx5BHEcBw2hjTs3BoXSoQNeX19H6xpjuq28EAOk&#10;YYwhco6dnR1CCIZDes/6+jpra2tQVvR4tWk7LlYkh3CaHnfup7+vjU4LSJPRrukmfQIJSiGloixL&#10;pHJDhJi1Lca0tG1DHiecJ6adVaTNHkodciqSnB1rrqgxzrcoX9I2LVvJRTbiq4zzENNeyYwkXuOt&#10;BxFbG5vMlONLsx3+zcEBXiQUeUuUpvz527Z43bQi99dCHBg1ZeGIly1NY0HNaX0A3Relo2wEy1aw&#10;aBzzBkrt2FMlKt2gSiJmIudATIg935/64qNvcO7B60/em1mifEPexHXuFL7revzqBXZEVxE44jgi&#10;TtSB9x7nOw9+L4avY1LMztan53C9wOaYFs+Rh3+wyCfyUuDcjdhYx51F/TdQsXo5A4LrbyU7t7b1&#10;NWo/R2uIVI6MLbiY0jiMHZHlGxBL2lJR52NEmtLoBbu7S9aiBCXWoIhpmoyqcpimZK/KUAl4vySO&#10;FWfWDom0pZCOOvUYG+AaIacsvWVpNviqyTF5RKEkZ9qCO/MxY5Gw3wqaKOMwilnzbfiAbHAHliLG&#10;okMOpIgQQhHHSfnaKFppOp/VR+khq+BrmA51oKxQw8qR5zlJKmlVNARgJIlmMpnwTFljpERGko2N&#10;Db7lDae4+4RjpKrAIpYZkR5z4dEDcAl1HjO7usOv/cHDYCxxPgqM3elJzp3bJm7DfrskAp+wZhXO&#10;CYx3WKE7c0GF8TEN8VC0FqblyuGMuTXsLVv2lo7DMrg+Xr58+QF7hz1KB/ozmmD9aYD+l9ML9Q4U&#10;vTtCFEUkSbJ4MX7YS3VZ1zPGnXfDOSOlbIdu5bWyy/4T3rIswxfB4yqL1hjpBlEbqnnb2ZVHA17V&#10;Jxz1vlf973ofO2/DdTQvy24oEvCs8XhMloGUBVoe4bDWWnw34a/69Ot8MkwLx+Nxt0tqiEZR12HL&#10;PhMCU9dkef6CxTmO4+I1UbSiOD8wzuJ75rsKB2ZtbY2ymlPVS5z1OARaS0xbU7WKpY0AxUhaGtNQ&#10;S0Wyts7sMArykaJkFGvu28h580aJ2nsecSgwbVgp9tWSOvKMslOc3oxZW1fUZhPXjjB1TfHcnHZ7&#10;RMPlwGtBk8ab3F2exnvPU+apMPVDIq1FiMAb2ooMLS0ySxEbI9J0E1ROWcHufsnu7i7L+o/eY+0P&#10;vyjB8Rsf27rOD6yncPQ4Vl+sOtsRiSeOIuJYLwar7BXL6xvhWC+G7xx1pG4Iye2L1r8Nt5ca0ojD&#10;w3vN7mV8s4OJ9zBJSyQkSnniuEXFHqcr6ibYBzVNi+w4bVqnZI3HVg1NCaN0wngy4uq1OY1QtM6B&#10;l4zTNXI9I/IlcVwiHQgszlioC9bTlGespjIW7RcIKTgp59yuYaITChexlALTGJIi2DonyQSRJPjO&#10;4mkYLAhJFKfz10TRUkrZo3y9I6b43t4eUh2pwev66A3GcYyIs45hW4ZKn6acPDlGPe+GBJCQjCtY&#10;5iVRWTIajYLFbJdkksQqKN6tYm1tjf2Z5mAWnAlmsx28z4nisCrVJqxaZVmGvMWp6uQicgjekFIS&#10;q/B6rVN4KTk8PMT4kjiZcubMGc6fP8+sML+wykd6LQDBr7TV6q2Te8wCwTA9vFGRur6IvWSnd91W&#10;WgTzwvbfxq7qRsdjlTJhrQ04lVQ4KzsX0JZk6EAFrQn8Kd/6zmAzdPlRpIZJ4t7eHk0zJtIpprHB&#10;DVYemWb2GJS1FtHpP1mErIe2VQM2lmVZd11Z4jhMH+O43021tE1DOh5jrQiJ22Go9pXXSKdl2Zi8&#10;5SNPF4//f+ftl8iTBhPt4GxFEp9EI2iqOZUzSC1IdUQhG2q3QLgA6umyQeCYzAveHJ/mX2aXabTE&#10;C8e8bVk8HWM2tvCbJ1gWFcglcaqJ6hZbzkljwfl4yn1JzB/Onmd7tE3b7vOMOWAZ3UJsxuTOciJJ&#10;sMslz/ovk2/k6NF2ABBNg/E2zEESQRIHf62iKmmbOUkCqdCouCTVS5wAKaoPjP2nPu7dN/06Zgvr&#10;JW3c8bTkISpSiCZBHeHVeNliBRgRiqgSi6Pq4ftkGD1Uk6OTvAO3ey1ql8dnfXpDiKovwhJ94+ld&#10;5zflo97TPelOh94XzSGExbuGNMkoyxiBIoomLOYNm1trX21NiVCjFQtsMaQcebpEpe51BO3hUfAF&#10;eJQKbqxKa7SK0FLTtHOUsq1tixD62znU4kMe5eC8373R4JopcW0TLJo7+5ZIJwihUTLADsaF4+aU&#10;ByxOdo66LvihpbGkLEuyNFjk4Jpu9B8oO6YNi5PqfMC8C/bDtiNnSC9RLiSUh46jk4fpLpCF4QRA&#10;OY0QGunAm8d/xNpnkVag/BjnPUY0GLvoIsBSFodLGhPE1Ep7ZGWYakfrDGmSUlqDSkt2Zo9hk9fz&#10;OX0KL0bUxnPKPs4bxQHTM9s899wBtTrDJJ0waq6glcOuTbDZNs8f7LOIa2pzHi9jjL5CuiXI1SVq&#10;dYBrxzTLmh0VqEeJzrHGohxEtsUngoPFM7TLb/1kntz/ha9l0ZKv0hJCnucHUsqf61fYng8Sx3E/&#10;bRq6rf7iMcYcW9H7vbTWmjRNB1/xPqm6v39/n57MubrS911Y/1iLxYL9/f1jK02SJIM3UO9sOnBQ&#10;uvu0Xa7bbDZDKRV80buuryiK3u3z3p5Yer0lzKs1ObxeQX+jTuhG/ufXe5xd//vV9776ONdrQ3vy&#10;6Orn2uXf7ayqHW4m4bkZM//6Lq1n0a92ri9ni7h6/74ryLJsSH7uP6v+/V6vf139We9L34u14zge&#10;zoX+c+7dPHtC7Sue1r7YVrFXeHSvqXcK1VoznU5ZX18nSZJBS3j9+5tOQxR90zRYa4dzfG1tDSHC&#10;ND6KjnJCV58rODfY4Zzp8bO6rgcMq88WSJKELMsYjUaDtnQIo1EqJMG8FraH49G0kCKbC58iZfCU&#10;TmTEbHZAJCSeIANRkcb7LljBi+A0KcCgaJxFy5Z11XIhWfKVmaFJJnjhebbco2pyxukcpEAJCyIU&#10;JrzqkmoW3DIZsyEET3emf7M65rmZ487NMdbuYmxJpjUyDkVRujBC9kojW4uyHhqDdYZ6WaAAX7dI&#10;ZRnpYLsjHAhjiL2nbZbrWVqiZBu2krYH5eV1U7T+/y6sFMKFtBe30Z3E9lir1H9/VHgU3qmuI1px&#10;+ZX18e+HC6BjnA+uQcexK9uluQTtmA6mh86uTApN39LQOjuA8dZaYq2ZTteeFcLfcEp2I+vnlyri&#10;qzFxr6QASBWmkzpJQ9FyFuU9TRsK2KSzWqnaYLQntUdFnv6wCtPivAnJz0rR1IGK44XGGkccT2ma&#10;Btld4I1tQ9yWVOG53c1CXrska++7LtoPu/Ehfdp7BPW2FA4lIY40WZIilULIYMFUW49DIqQOTaep&#10;McaihEdIRSSD57uQijSZUJmEZdNgTY0UKZE2nNjewFGQ5jlNrDtTu7BwWR/hZMzVw0vUXpBoj/cN&#10;65OEPI6gCoWdDvx3TdtBQJ3p4KgzATQCb3PiOJ2jvrbc4FePoRfHKKWavsPpV+nRaESapiRJ0msU&#10;h+rce5Ovdl79ijidTo91XstlcGVY7SCMOWJk9x3Z2trakUdTd9EfHBwMq3Jd10MH2K8wvQNjn2Bc&#10;VdWweqVpuBiqqiKKItI0He4jpaSu6/H1LOOXw9V5JZjUzf3fX3qVP3JiFTfsqF6YrH38+77T6h+n&#10;//dkMrl4/WPdTAP5UsLp64NPXikQ358HfSffd2xZlrFYLKjrejgWfQfTf4a99Kg/J/tOvKfo9NrA&#10;3utq9fxe3Sm8EkB+9bj059rqrmK1E87zHGMMs9mM+Xwe/N5Xft9P3UOaezWcq1JKmqYZriVjzLHj&#10;c/1nP5vNhs7TOcd0Oh388Prn6r3kkyTpPfyH19J3f0mSfE3xrFdxexiatjjeeL5tRnjSLllGoSIZ&#10;UqSFw3U+5z2AHgDBBu8dtVIYG5F6QyKu8Lq0ZcMdYslwImfHbfJcpZE+Ct5LogZfgg/cEGManNzj&#10;lGq4LXY0SBokB2KbJ5cCZgmaGHyL1cFWVpPQLBbYskQ2FukCC1l5SNDkKkG2nsgptJBgHKYoaBYL&#10;fFWhrMObw9u93z8nWQScSfijydvNEEDBMX3f8QvagWgR0oBocb7uJmsmcJq8JbhTReHrJlvHo0LR&#10;fUmPUCCV677o5DmBeY4I+KEXBqRFyH6C6MJzqhDT1j92mqYHzrf4fvDSAfZ9JyGFQHaJ3eL6DmPl&#10;38fE00cXx8suWkJ6pFS0xtK0BuMUjgihUowLOQU6TkmznDhJcQKMCzmMSToijj1pKkJeZFMHi+/G&#10;Y42kqRWSMVpsovUWMEXJdeJ4ihMpqDh8jp1jifASfz13zPf+ceHzll6CswjRIGioy2t3mnqGNQtM&#10;U1AUc8qypGkMxrhhy1qbtrNF1ngpcWg8mmLZ0jYgiClqx2EjWNSOLJN4XwX30UxS2xonHQiD8w0G&#10;i8HSCsHCaPYbj4tGpL4icSWbo5jYN4O2NZwOPsTpIZE4ItUtalJgnaKtp4xGW099rWkqr16nZS1r&#10;a2tX+u6pX42apqGua5qmGVaU3oa5X/VWcaC+Q1lfXyfLsmM4x8HBwbDS9XvyVWym//vpdDqsGP2+&#10;vyiKYYrS+2s3TRMSfvupTeexnWVZ0ER26cerGFfbtqytrQ0cFufc3+zdVG+Ebf1ppnsv5lP1SrqQ&#10;vkN4KZuYG3VaN6JwdJ3por+g/iQk2pu9llfaafXusn2n1HcA0+l0wHO01sNx6DGZ3oW1x4QgsNM3&#10;NjYG7GY8HpMkCUmSDF1XlzbDcrl8SbzxpegP/TFIkoQ8z4cC1eNV/TncOzKsra0FP/0ug7B/LVEU&#10;kec5aZpSluVRyEiH8faP03dy/c6gP2dDkTxy8VAqTOH7c2Z1Z9N5wAe31G43sor3ra+vP8+rkLz+&#10;tce0hMU5wcb63R+/tDOhbT2RTjDOMpqMMHVDa8KbUv7IY8sYQ2wNQtVIMcZGjsg1eBbckUfcmlie&#10;bjTeeA7STZ4+gLIW5KoE0RArED4miqH0M7QWqHqH18WaOJF439LolKuc4eBAs3k6xrfXqNsKUUmc&#10;FUzW14aCqoVEaoVEDB+yEArvLaZq8F4R5xnjcY7FsFweouIF+CsPeLe+UCI+iLzCeA8vAMLdDdYL&#10;h5ezYaoUTur+/6qDlNTKRR46U2iOfnYs6FZ1MWF6wMEENkzufB9A644Vmv41+iED3PbjMHy3pgqh&#10;cI5wLgqJxRInepFlyUG9YP2litLNit/1W97+IukF0y9wOr3BrWkaIp3ivWCUrzM7XHLx4tN5HCVF&#10;0zR5d3FGXhKNRqOd6XQahjVKIqVDRAFzFdLQlC1Xi33+99/47f/bfNbc6W0cLUtzpq7sNlK1VVVt&#10;y9gWbVtOa7Oc3vv6u/7hX/gLP/BfKAee4xbTvp8idvKxo+a7DR2590jfkujlnVEeYAhvPFUV4VwT&#10;XFKiBJQa8KcoirAOjNc4Z3AIlByhVULVCOIk51pRUYgR0hTEOE6saVI5x2tofBsyFqVDELZ+VkXs&#10;1HDVrwOeuD0INjaZIG5n1G1Ic9feIghDGK01SRQIsRWG2hm82MCa06xvnnn4BS6436hAvBCCyWSy&#10;65z7hDHmnXEULvyiKLBN27mCguoin3p862b2JVmWkWUZ0sgB61osZrRtSq95E50uUWuNaELn1TjX&#10;rVpuSMdtmpbDwwpr11Y6OzWson2BwnVcFWNXVhk98MW8D6vtfD4H5Vcnav/aWruBPkonfrWIpfI6&#10;vyo4Pv1axdPECyZzciXtiIGHtoqfDIVDcDwncPj50XTP2uOfX5ZlB4dLsb5apG6kP7yZQeDq73tP&#10;fufdKzp2/YSs7wC+9KUvve2Xfumf/VFdhQ6k7wZQou+kDu+9995/+M1v/ZafvOeee4q2Dtyznl2+&#10;XBZ88Ytf/M+fevLSNi5B6oyqNIjOWTWbaJqmQEaOC7ef2z5emF+eh9n1RVd3+QgevdIJdaaaScJ8&#10;XlJ3mGqvJZRSBrff7jH2FzO2T55lPp93crmwQ+g7M631kSGnECh5dJ+maYYELAtDN9rpCI9Y+MaE&#10;YF5rsW3XBebx8DhCiK+Mx+NdxGugaBlr0HLEeHRLYeq1Kx6BdQ1CS3QkiZME04Ipa6x1xHFCtSyI&#10;taS1LUrGLOc1pnUcVLuBWnBwkTs3PL9zbZ9plmG843mxzbW5IZ8YhJhTNQ0ag44itBa0bcVGtMRJ&#10;yVm94JlKYtIxS2N4drbP3SZHxBlULV5IyqZkvlcNY/JIBUqDxxMlcWcb3YbC1k2ApNIs6gUeWFtb&#10;I80a9g8vkiUnb4/Uyc/XbR0mpD0nqY8760/oHioSvU9UF3YpNMXSMh6tI8loGsuVy7uU5UzHcWxG&#10;44i16Yg0UxhTUTcFCIPCE0cxVWVQSrPo+G6LRcVyUWkhFM5KLYQyVVWtr62t7Zw6dWqIlCrKXZxv&#10;mE7WWCwOUVriMSjZFy6HtZ440qg4BI80bUU2zvDKVNbKYwD39ZSP1W3zqph+tShJKYdp1GrxC7Y4&#10;q0XhBoMGPHVVkmdjvNNEeu3wYNeQjzdpGjcEcxTL4M117fK16ZOPLv7zP/g3j/3n73//+//yd33X&#10;PT/fCINSEh2lRFogRcIoX8fbGMSIUZZQN6abnAZ3Wy9b6spuB1zRHGkqhRukm0JohO8LROhy8AYt&#10;HVpBPTtAMqduatqDGVpYvHCoKEZFktY6rl252pFuNSqS2G6bG8c51WKJbQSjfMJ2OqZyksvziKWv&#10;iXUA7DcyQcqSqjF4L1DeYdoGqwIu6nzCldmCmUlJsgSWe1xIW05FNaptqI1jsjZiXlYkOkJohXSO&#10;STc1XGBAx7jmDG093s3Xzs+RrwHKw7Cya81oNDpo2z2yVLyASxPoCd1JrhRSRdS2GvbRURQRu3Aw&#10;sihjMlEDlqBE2E4uFotjHKIhjV4cbeniOGYymcBieQzXqqqKUaZwwqB1cCo9qJYDl0z4PodRDXv0&#10;yWRCHMc0pnNl7fhhputWRMfvWU3K1t1KaIwJhv8vclsul5w+fZorl3c4feo29veWfOZTn3rHZz7z&#10;+Z+4emXvvqIoTjRNM17fyJ983b13feT+N937T173ujsfm6zlVPUCKUSw2pHhNWxsjPnob/7Oez78&#10;4X/9S1ollXNcMC3EcYpz7tkoiqqtra2v3nXXXb/+1re+9WfuuPMMiIjd3V3W1kaY7vMYj8fMZjNi&#10;HR3jUsHgp0UUReWwnXyZU7MXbB9Fv12UL4rjvdzzUCnVrnancRwcD1SfJiMVUsQ0TcM/+kf/6H9x&#10;7juj973/z/1DY9rB4y2O40Nr7baWkmVRonVXNJTCWoPH0ZpmyPfz1ykGjr/HVYzzOOZprc3bukY6&#10;QxSpY6GvbdvSO5kaY2iNpSgKfJdyfj3HrXWW2jFMx3t8bzwOkz7ljiaB4fgcdbqrk3bf4Xn9a+iv&#10;qyEF3h3PcuhP76ZpGI1GO10Kyjd+0ZJSgpUgYzbWb/3C/uE11iY5iILG1vjW4NqQrKM8OGeR3iCV&#10;x1uDt4ZESSIR4aMIoohUSc4ZOBdf5Vo1wkRrFMLz1EJyp9tEs0+kFK13SBxSa2zV4E3JeDzj9Wvw&#10;+PMzjMuQQvJ4K3jTMibbXkPYQ7yCOInBVngtaXEgJDKOsHVDW4ctqdQKoSSuNbQmdCBxHIP0tG1N&#10;Yg5IohgtinPWV5+XXiFE0nUaAQ8SgPAiYH+rSchecfrEvTz/zBVObN/DE49c4xf/8b/4Z5//7Fd+&#10;JE0maJ0SRVt4a9m5XD3w7FN//MAnP/Hwf/Zt3/a2v/Nd3/0d/+35W8/Rmks4Z0mTlMW8YjIdUyzN&#10;9pVLB6c3Nk7gnaYqW4SokFKeE9Kxc+3Zux595Pn3f/pTX/lP3v3ub/7b3/t93/VPsnyDsq5IkwgI&#10;wSRKKbyQSBWwNmd7GgREkSJJxcGfZOS/uv3rgeajrbBECPGygXgJgbPnAuM+0tmh1il9mGhRLBiP&#10;xxweHlBVFSc2T3J4sMQayXS0yS//69/72c2tsw9+8zd/0yfjJKb2CyyWa3vXyBLDKN+kbSyxjqnr&#10;GmcrEDWWCmOrHOsQnU+6lwZcH4wS3E68ANcVNO0Df04KE6bYdv/eJLGBr+gtbXs0LPBaYb1gYzI5&#10;otgIj5SCKImIgMZLDAIrJAaHFbArM5SuEG1JknpOJRbtJa7rYpU1RF4gkAgXYa1ir3RUpEiRkQvL&#10;2aRkwx9StTU6yTBIhLQI6fFSdNNmER5TSCBisciYrt/7u4j0ay6HenU6rZXlZXNz8+KVa0d75yiO&#10;sS5w8KQHYRWr9sS+CVVbq46x7MKKpqKI8ThlfV2yc8UMW4qDgwOMWUPHxwHc3iPIOUeWxmxsjJBy&#10;NqwsdV2zWCzChGRl2zIej4dpoorCqtSWFcYYRqPRwH1p2sCE7mUlfWdVVRVOhWmKTjp/JOfw4uXh&#10;Mjs7O5w4cYJnnn6Gn/77/79PPXvx2ls3N0+gVcbh4ZIoiqjrmjTTnD59mr2DS+u/8iu/8nd3966+&#10;/oc+8P1/5dz59Bib2hjDeDy+vLm5iRASY303SdMDSVIIQVmWXL58+d4Pf/jDv6QjUX3fe7/jI2EK&#10;G1bXuq6GaZaUqvMYc0O3oJQiTdMDWNy0i3oxbOooxr7D/zhyMH0lE7nVbl4q0FoXPRfJWst0Ov2t&#10;zc3Ni5PJeHJ4eHhqf39/IkX85jwPWrpFWfIrv/Irv3PPPXeMTpzcpG0kb3/72/+Le+6+//5xvn3p&#10;8qX99/zev/nkBxeLBXme8+fe996/edfd53+pdct8fTN7aDXDoH8fx96j4IYeY12GZz7Smlh2yVOu&#10;xLkuiUqHbr3sHBv6CXDc2Wr3yow03eyuG0tdVTSNQSqJM66bpMady4q7YT5mj9E6t7bKwRv4XHGX&#10;+jNw9jp8bEhg795nVVXcub395NfDleNV2nw6vA1d4Xhy5ivO57TGEkctnhovPB6H9wpvjyYrAJHQ&#10;uMaiU4sUklkctjlSOJK45cJ4yaVLCw5FjheOK1XKbjXiVJqCF1gMAo+QMUo4rGyxesbZVHErBzzR&#10;bqC15kDlPF1K7m3HSDWjMUuUk+R5YDy3dUNdVUgUkYrx2oPzmI4B7PAoKRDe4m2LjiJUHHGwmGOV&#10;R5Y75+K42k6izZ2FabEIlIqOdk/CheMkVqaJPiOWU5Yzyc/+T//r7z3/3O5b19fXKYslpZszWZty&#10;cHCV8XhM21bs7RVk2TpJtMbjj1z7/l/4ud/4zf/z//X93zcaTSgLR6THCGK807oqLc6FsXnlK1ob&#10;VnHdW+VGgiRN8DblV3/5Y/8gy0YH3/8D7/nYwex5nDdkSRqAVy+CRhCNF00H6DsQljSLdobE8O5r&#10;ddz3cvDoGw2aXpZg2ksQJiQq4TutYI6WulUCnK3BNfzA+37g77z1rQ98bDwKW+BPf/LTH/jC5//4&#10;/Q8/9PB7trZOXoiyMY8+fiX/0h8/9IPvfNc3/2rrSt79ne/4V5PR2r9yJuILn//qr37q05/4oF2U&#10;tG3N3Xed+fkH3nLPpdoeBJoMITg4aELdqvgTWCEdi3BwJC2SFuPKyLvizLKaI5KMJMmI0xihBDqK&#10;aF2LMQ5bloPCwXuQWqEEWGOJkEQ6Hrqt/fmc3SYQoCWCrZFjM2lRTmCQ4f5eEruOJIzCOMGysjiR&#10;0rqIEQ0nck1qZhSuQepg4mmH/yKU0jjRdppKQdNKrJ18cnP93t8dzNG+hsayr9pD99SM8Xi8k6bp&#10;v+jZwj3npMeI3HUcjlVG72rl7vfZ6+vrK3hK4JQcHh4e0831v+snkm0bkl3W19eH51RKMZvNBmZ7&#10;z1NpmmZYRYKbxHIYL/fM4r6z6lefniOzuqJWVfXT/T5/NeDhpW5RFPFP/+k//duPPvrou6fT6fD3&#10;SZJw+fJlNjY2Lsdx/Gxd1xRFMayQh4eHp5944onv/b3f+71/L+QRJgMPTkppeq5bzzsbjUZsbm4G&#10;8L0oOhwseCYtFovt3/iN3/gfLl26dIz3dj0wvqo/7Fbky6+Ed/YKOFzRy+V+Xf85HPPiChyo+alT&#10;p5BScv78ef7SX/pLH/mJn/iJv/LmN7/5X1trP9FPyH77t3/7FxeLxTApWzkX2t59pMvz3O5xoyzL&#10;bsgzu9FW+CYWNf+s7/LLshy0k6uPNZlMGI1GIbxiRW/bT9irqgpuJUoNW/p+d9Ez16/XjvbP2f9t&#10;0zTddDzgs72iZDWw5EaDlP51dOfffDqdzl/uYvVn3ml5jojXOtvYzfPNi8ZewnlPpCVSCqwE6wOf&#10;KxISrTSy433UdQ2mRghHmYWTRhpDLA3nN1Kmes6hCHyjwgien8G9OsVWJUrRsbI1UoCLSpbtIevJ&#10;klunMZ+/ViPaFhfHXKwty7nlxHZK1R7gvKGql0grw2tKsuBU0BiE92CDKWEsFaIrhk3TopGgLHXT&#10;kMYRNvI0laFty1SnHagpBN66QYPouwMkpDjaUgvBY489lX7iE5/4G+vrY4xdsiz2UNqb17/p/p97&#10;xzt+4O9ubm4+JkXExWcuv+MPfv+zf+MrX370A85ETCYbRFHEb//W7/+d226952Pf+q1vv9zWS5RM&#10;kDI2bdtSliU6ivj+H3wvb/3WbyaKIvH0M49NvvjFL/7lL3/1j//iww8//K2bo7tYn57m2tXnX//R&#10;3/zYT7z/h97zM1mWsSxmJEmCN8GT6cgvCaxzxFoymY4v3mxb+EoItseoErzMYiVAdeec6gBkKSxS&#10;ik5NUCOVZTF/7qRUB2Tjmqo6ZLnbcsc92/yV/+gH/i//3d/9ex8+LEfko5hHH39s+viTj9z/LW99&#10;/YNFUWBsST7Oycd+B7nEGI9QnrrZnSpVsix2u+3aWngtwiFE2B567/EyZEW+gLjrPEIYBDaXsiEb&#10;Z9impagLpA0UFWTgCkoVEccdMdY5RGUxrsE6T1MWZFkIYm29Jx2PKNsmTPJkEHtPRppItlAF2kev&#10;6nCNw1QtOMnMFpR1A1GKA8YqYpIqaCoib7sEcIvuCpUl4Fo9NQahMFaQJ6cfFunG0YT8NcGIP9JV&#10;kGXZvO+ceg5IDyb2PlZlWbJYLI5N3W7E7em7hSHvsJsErq74q3v1fmrXa676v+mL42r31HdGZdeC&#10;b21tdVuxttdRBSJdx+fq/2Z1H9/r1PrnXdWwuZfBDP6VX/mVf2CMSaMo6le5gw9+8IM/8GM/9mMf&#10;+rZv+7bH7rzzTs6ePct3f/d3/+Ff+2t/7Yff/e53/7dKBRvrrlu88LnPfe6v7u7urnabpn/+tm05&#10;c+bM5pkzp0+ORiN93333zT/0oQ/90x//8R9/2wMPPPCrSqmqaRqyLNOf/exnf2K5XB47lquTuNXu&#10;ptPF7byap85Kdxe9Epb9zegU3Tmi+g697yJ2dna44447+P7v//7/bj6fP9jr8r761a/+RH/uKKV6&#10;0nHUd9mj0YiyLM/0rzXP8xtOSF/q+9XzfFWTG8dxcPPtzrVVTeKNJqtJkoTU527n0OssewrP5ubm&#10;sZ3CqitK/xoWi8Ww21h1cej/ZtXVYhVbW6W3dEqSBUM61WtCxpMgky5vz5/h5Olv/4eVNxgzRYtb&#10;0fYceSxYn2jW1iBKLUJPiJITGA9JPmJhS1yi2TQR6axlTStUsyS3O9yynkNpSJyiXFvns4VksTAQ&#10;pyytp9WCky5mbCWtkzCeUDb7bKxZzsZXGIslxXKJlevsX805XKyj1ybUSmJtjUo9lS2Y2wWlKzC6&#10;JZ1mWO1YNAWzasFhsaDFESUxjWkpiiIkaM8OsbvXaOovocQT749sDBaMEwG0j5fU6hArJOgUT4t1&#10;NVm8wcNffvb0Ew8984FRNMVUNa4pd3703/nhH/72d7z7o3mUM9+bU873EH5GWT7G5tY+//5ffNd/&#10;+Z73vP6/nu1folrusigqPvv5L/71a7u7qFhi/A6oHZJ4ghQJqcqpF+2Ztn3mmpSXjRIHHO4/ce32&#10;2zT/8Yd+8H1bJ+IvLZdzhJuyc1nc/8XPPf69cZwGpr6aI2S3MDhNpHMQBqmCHnE6nTzrfDMU6rCt&#10;pKNF6I4I2/tq9dpCcaRnxKGlAiuRUgfWvQWtosIh8Cvba+cFDjt8eeEwUmJlxrIROO1p5AKZLHCi&#10;xfmcopQYs57U5TqxnmKNxwtDmkfs7F/hre94yyduPbf1oDNzImKef3L2nuJAE7OONwotUtI0bYM9&#10;eE5RgGnT3PsEEQka16ApUa7BuJTWjmhDM0VsJYn3KGrK6gAfjajkiMKuEfkzaPPUB1PzKcbkUIK0&#10;4b02pmJZzpmXh8gYhIiQVmEKR0TQz0bEJMmIw4MlzXKfzDueiFo+GU2QIibSGcl8yV3aI9hBRgtk&#10;NMfFM+a24sA4MhmTqxG7/gSHTJm6HdLyOd6QXOGk3eHqTCBHm9i2Ym2csVZPmVRruLU1zDglyRxe&#10;FNT1FuXsDZw7+02/CnoIVnpNMOJDZR5wrd2qqnZ9Nt5anayECYY8xl3pNVZGdC4PcXSMG5JkCevr&#10;68hLnbLeGuraUBQVcZfl5p3tlP6h06hdO6yEURRRL2pkNKJtWxYLS9umyE75H8BpjRBB6S6cYH08&#10;IUuzgWi6ilGtaiZDN9lpId2RlktKiem5NISuRHhxzMOpqiqeeOKJ73XOjQOgaXjdvXf9+rd927d9&#10;LMsymjbgFEpEKA1NW3XarhN853d+509Kv6WNMWm+YZ5UShnnHPP5nM3thCRJ9ldfo7U2HV6vEwMe&#10;s7Gxwbve9a6//S/+2a//St+NPvbYY9+/WLzpo32KkvbpDQNfu1V5Lrtt0M20hP2xu5mvlh8Q/GP4&#10;T/tK9Hw9567XIY7HY4qi6n+msiyLhSybRecUEpxHFEYpzp8//6UrV6580HvP7u7uvYvFgjTVxzr5&#10;VQ+upmmmr8Tva3Va2NtJw1Gy9OHyMLzuJPCx6s7MsO9o2rYdAGNrLa1pENaBdUFitjLJ7l0dVju4&#10;FU5Yp2sUOHckF1vldXUqh2Dy1+l057OgsaQ+UrAMnK0jztkXtre3n2LVtPEbH9OyAyETIB9vF8q9&#10;8bes3f1RoxrgAGENzhqs8+Gg+a4d1QH8a/G0dU0cK5SWWFcEfMPVbE9jIspQwYXBGMV+kbK1meIp&#10;UIWlrAO/RcYxojRgDRsjODONuLg7R2RblM7xrHE8YBVx6ZAywiqJUpo0UszqGdZ4kBLjHVGa0JTB&#10;ZQFnh6izXvpQVVXwW4gitHO0TbFu3SFKT/Cu2+Zaie6oA+EDVugoYnFQ8NCXH/oRZGBMJ3Hy7Dd/&#10;6/1/b7KesLt7bdjSShU4Xta7jvpQ8ro33sKZs7f8rSiKaPyCJEkGyZKOPciW1izROkVIiZDO9DYj&#10;1gaXUeckUZTxznd906/+7sd+/yuzw+YN3nuefuryuw4PKk6P026REXghwqSuGw314+44yhdSSqxb&#10;3fJwjLj4Qq3h9QA/g+xJdsTEHkwXK6lAN8W2TNwJmEuKouBgr53iEhbzQFE42Cv/6YNfemTk3E6y&#10;sZXMNzbHNDV468mzCXfffffHP/e5zyEFHB4eslgs8hMnNgqtJd67Afx23UJY1/XUe7Xy/iw3zY5c&#10;Ld4+DKS0BO8s1tS5NfWwECqt8N4RJRnj8ZiyLVkul7RtTUQ3HFnx7tJJTCJS6mVJiqJuRxRVgtYx&#10;IJmOPKPEASmxt6hG4huwy5bYCFycIcU6u7Ong+uFNcRSMMpjTN2QxzHWGtJRGEDEPbivPN6UNC04&#10;JyibEV5NrySnbrtIFdjxvBaAeOccSqhOmxbO3FtuueXBvWsXf3R6YkxMDq7CaYNpJd5J8HGXGF0P&#10;2EnbtujOGdOa0LHUxrC2tkGSBPJcX+1nszlCjHDOH/PmEkmgTGDDxXLixAnU0wWyw7TKsjo2bezj&#10;2PNRymg0oqnazgHChETfttPo4W7qBKq1JvYxpbVZ27bDUQ3M+VBMXJ+e4hkcVS9duvTW3oL41KlT&#10;Dz7wwAOf3t3dHXA0ay3GNoAY3DjLsmRhWrBrgeTasfh7b6iyNMP0sC9Uxpi0P8bW9b5iAS/Z2DjL&#10;61//+n/68d/7zN/23lOW/sTBwUG6cWJSKaXAHHd3EPKoQ07T9EBrjbMvlO9cD8Lf3CRQvCjG9VK9&#10;TO/M8fkvfuH+D3/4w59tqiiaHdTh2AAf//jH+cxn/2hZ15e+8D3f986f+tH/4w//nNaa1oa0m9On&#10;Tz+8yllaLBa3xnH8kLX1UEjDtrfp+VHbr3RSKvog2pXi7ZyLtNbYppuo2y4dp5tqr4jHoTvv3Qpu&#10;J6Uc+JF9XkLg4QXXhfF4PKReDdrRzrIZr4dcz+CjJQf1QJ7n4TrME4ytKZtgnqg673jnGMJ7tdYs&#10;95dMp9MrSDlstb7WIUqvTi/XuVx61Tt0Jtx6y3v+x/299d+a19dYtodUraFuDE1TUdcVRbVkWS6w&#10;RuCdCgQ7Y5HGBAEpDik9Who21yQn1xpUWyGswDWOZw81ZR2hfUuGxWlN5RzeSVKdkQiPKi9zaioZ&#10;R3OW3rFwlms24kqbENcQVT5s6xpL21riOBSufuTdbzmVkgglMc5S1yVVVdA0Fc4Fh1OPI4klkTKp&#10;4sr9EQ2RdwgPSqY4q3DdeuxdCC042J9vV2W7ruMU6wVnzp/6w7XNDCOWRLnD0FCbFk9MWQnKMkLI&#10;MSpOUAlEowor50gJi8UMcEgJbVuSZVElpMOYKugU6+XEmGYI7Qhe6gK8xLgD7r73xL/0PiQR1ZW7&#10;sHOler30E7zJEUJ3OJYdvM+8dzgHSby+iHRSrWJUqyDv8e1TH0MmWPURu5EdzvWWyC8KSYgxkhHL&#10;uTlz8emr0bWrBwhitMqQImFtsoVSEVrHb67rNk+SFGsdWqc4K8nz/EAI8Yn++Q4PD+8V0g3gc1e0&#10;2r5Y1HW9DYFr6CwoVOciGr6ChlJgu6/BQBGP8A6JAV8iRXkmjaGxLShBnEaoSFKUC/b2d6iLJYlW&#10;wcvfOZxpsG0zAPOmblhWM0rtOcjhIinObpOYmqgpOZEXTPUBpdCUaOo2xdWaUSWZGEtaKdqZ5qDJ&#10;0DoiFpZxosjTDCkESsgw/RZdwIFyoBxaNChvcSLHscFsOWb7xAP/CpFAEqRI7rUAxIshrbbbHjjH&#10;eH1zd3Vy10/geu7Iql98r3HqO6ZVDKnXUK2vrw+/E0J0rXN7jEPVc6/6C9M5x2g0YjqdDve1NqRG&#10;9xhPP7UJSSTtMGVxzrG3t3dsqtnzuvoJTb86l2XZO6z+jdWJoTFm4Hat+ol779nb27sbSPv3d+ut&#10;t/5+2SUN9dyZ3vW1XzH7qWvv1Nn7h/e+7T3eJqU0PabRvRe9Kl5enSh1KoZH4jiu4jhmPp9z7dq1&#10;+9I0PebMeSMrmc5zrHo5mY83Y7m/mJ/Xy+1k+vMnyzImk8lQ8PrPerFY9J9v1nckvRZRa22VCjHu&#10;3fmX95hN32VprYuVojV9JUz9GxXmrvBEvWi9/5z66eZoNBr8sVandj3+2187fZffZyj011PvGNyf&#10;y6uYWoj/SoadzeCCETSXw2vpuYh5npNl2bHX2U+mO17Yw6dPn354IGf51whPS8mjbWzgaIwAzekT&#10;3/XTs+J/+h7pNT5RKAfG1jhvsV2XopTC1Z1TAwLbtNikwos2FEBTkLoZ59ctj7gKHYf0l2vLlGvz&#10;mJOpxzmLTzIEgrZxKAe5cEgaTuhDzkxj/rhwSK04lJJn5ppvn8YI78AJkigNYlnnsNJ2xSZ8MMYH&#10;LCfISxhkJgPJzxvKckkcFXh3QMNz902yrUup3NopTAw2whuHTIOVM16SiZzD/dldeBf0fmnK5vbG&#10;oyhPlGha25DG67StpqkCOJrGm8SJxPpFp09TOFdg2wThJcWiIctSRpMNTPsMzkFVloyzfChQq4XH&#10;eYOSCqkt6ag1cRzP27ZNrRGUS7ltjQZ06BxokUoELy8RNJTee5I4R2lfHY8Qu7Fs5WbrZUjwcdcX&#10;rpcNxDvfEsWa0Th9RkcCKT3GNiRpznK5JB9Fnzx5evthayO9vb35FHiyLKVtS4plTV23ubVeRUrj&#10;fU2SJIchdUeC8Git0FoV3vspQF232wGPjRDC3RDPsiL4kIX3Z8I4xrd4LAqDcEXUtlfeJZsFkQzH&#10;qjU1TVsTRRFra2u0bT0QncXK4ErKcO4JpZAoEqFwyznl3hq5EkCYam+szRBK4ITEeo+sBa6VkFaI&#10;THFRa57QkgVjlHekrmWsamIsaRTjOxfX+TIEu0gvUChExyVrfU5dnCEfv/G3xhuv+woyDVCLeI0U&#10;LQgR5r0nnRKAtdx2222f+dJjxjonlRCh6vuVfW9/IVljEV3ySWMarNV4dXxqt74+IY6v4qJgIjif&#10;z9nd3cVvhxW1C/kMTG/nUbEfHn80Gq3gCa7TWjk8lqoK1iW9hUmvWO9XvL29vWNdQJftNnBrQtEq&#10;sWWJcSWmLX4pH9sTKlJIJ1e2GWEipDqPq7qux/3K1z9+HMfMZtcA2Fvs8ak/+uIHlJhUdV2vHxzs&#10;X9ARVWMOx4eHh+eF8NR1PS4XdjuKokXT1OO3vOUtP/u9f+5t/1xrXU0mE9rmsE9TSYcOy78QHO9S&#10;Z0zTNIPv92KxIIojnGl7L53BtWB12qSUqm46FXyRznz1+W/kwfVyi1avz3vDG97w0N/8m39T4DL+&#10;4c/+wsETT16bCiG49dZbv/Djf/Uv/sebm+CpwlClUyLEUcpicW2rqqp36jztO4tLfZcVOFsJUsq2&#10;f0/GmLx/jaFDcS+r21rNdeymkPf7qkKnoWNN0mjgB/aYVu+sK7tAkaAusWF66CW+NYwm06ED11oj&#10;ve12MkcTR9u2UFtkbRBddFo/mexJp1b0OQlNwFObOuyQZHDwTV3o9ht1tIsoioK102tXdRoKVtuC&#10;iF5DlAcpjwRHwS4q58SZt1z0D9/6+cbMv6U1MUqWOFWhhEBrRVEEcNp2e/48TWhLR104konCe4HE&#10;4qtrnM1zzkwEj17dI89zvBpxaR4RoylsQZKE/akvPGVZEnsYj0aUVcH5zDGyLVkc0zSG52RKbRuU&#10;rBDOghWkUYJtDNYGzWBjWiLTBizLGHQS4VuD1oo0TVguitCJtXUgHbY1SdJQVU9j2zMPjEYnP9o0&#10;MUJE6CylqPfRica1EusUsdJG+Ja6aol0EpxLSXBWMx6PefSrT174xV/4yIe9HRNFEcvlMhRhGVxW&#10;4zimKAq0jBmNRhwc7HHn7Q98NEu28PYKdSlQMkV4h3MuUkrStg1xFA3WQG1bE6msJ+ye6ItWHKeL&#10;NE2pm4JIBv/4nnTZX/Rt25IkE9I03a/rqxeOAiV8Z6cdD9uRfjvWy416gu8qibUvBJ2spmiaJkzU&#10;7IvLEL1YECUhXebsuQ0kGZOpfNzY+Vu01qioKTa3JqTpgtZamqYginMgwlnHo48++s6eQBlsmicP&#10;OWdo29AB21aS5/klKeWt3ZYzcj11R9kb5AH014DoLwy8tSjtwDukaLB2fkaZA+IkMMwPF3NYBthD&#10;izCZlngkgfRlWkNdNYySHOfCojrOM1opqTRcbSoOrWQm5jSJYbKVkG9aYg+jKqG8esAtfp3WtTT1&#10;AbNqhr79FHsHFUaEz2eUOrajQ8b5GImhMYZIgvGOcrmgdCZYUbcGgyNSt7OzjB/8rtd970+1pSBK&#10;JTqGxh1Rn147jPjrbltbWxd7P6NV357+373XdJ+vtsrA7qckfSLPeDwesIrVfX7vZ9XjUz0loShC&#10;yvR4HC78VZ1hz4I+4pipY+6p1trBEz5Jks6LSbJcLgeMpMcKrs8YXGUMH4WTHnUZbduSZdlOj2kY&#10;Y6iqaqMoCiaTSZ+sstEnyqytrRFFEZPJhPF4PEyG1tfXB0X++vo6URQtuuNrnHOLPmXIGJM65wZl&#10;QY8HjsdjpJRcvXr1TF3XesVr3fTH8mZd04pn0+L6+7yY5vLF8hGv1zq+HEzrRtmKSqmiP2+892rV&#10;z206nQ6qDOccjz322DvTNO1dKxiPxwN+1fuma62LFe1e9ALX15c5YV/FlvrjUNdhSzj4r3X/7/HK&#10;/nd6JUuw/1kcx1RVNWQ89udij4/NZrMXJBH1mFbvkd9PAXs6z6q/Vv+70Wg0DKj6c70oCtbW1q5M&#10;p9ODqGPQdzX6a36Tr9bDCByuY63Ybl+PhLOnvufv1eUphD+BdWlQqUc6ZBYqS5IlpHl6JGWIMkBR&#10;NQKsQrYtiSuZUHLbVJKKFmUKjDFcKSL291MsCbVvaGiJMkUUC6wRtI0ndZ67leA+BbppqJ1gt6z4&#10;8l7LYSvBCdraYG2wVu5PiiSJ6Cdq4AJJNFZ4BXXVYFuD5ChIYZSlJKohiQ5Q7N+rKNc1ILxEohCy&#10;RcijIIDNzfFjwrvhJDk8KM/hIkwbsg3zbHptMpkSRYrFYsZolFDXS6qypa7gYM8QqQ2UGNPWmjha&#10;I4nWKmclWqWVlNqApK4amsZM6rqhqmqcgywbEemMYtmAS3j26dm3Weux1tOaks3t5CEdha7E053A&#10;XoWvoWA5pGrJsuQA4bqkIB/8oqS64UV9HPuSQ+L09UVnVdz70shEC6LFE3yuvKiIYlkE/yfLfH64&#10;vb8fJE5t4yjLljxfY2P9JF/64kNnH3300W/vF7TNzc1nxuPxcA4EVZoljuPDlU4wN4aQdu16TOuI&#10;QOuExIk+aan7Et10VbQIWyMpbo2jOYgGGYcg1lE+IY7So/AV58mTnHJRspwXWOOpqoamasGJQFkx&#10;kpqMuT/Fuasl980E374f8T3PWb710ja37a6TXIpgOebAChZSYLKI0XTCZhWTXKlBCnQckUUzzmeQ&#10;yQpTLZHCgpOUrcPJCB/HlFbiSZFuxMHiBKfOfvdP6/RsyHgUBtvj0LzGO62TJ08+luf5bxVFccyZ&#10;oV8J+0lZ///VTud6C9/Nzc1BF9VrEHd3d49NWPpVo8dLyrIkTVNOnz49JOz07PFe77eaprOakDIa&#10;jUiShLqumc1mgytCv9L1E5d+Ijqw4Y35qcHZEW6YGLS9vf1VKaXpMbRHHnnk/X1BS5IEY0x6+fJl&#10;rl69yrVr1yjLQDbsk4PG4/GAzfVYyMbGxmMrkhqz0vm0/Wvu9WU9t6dtWx5++OE/3xeP0WhUnT17&#10;9tP99OjFMgs7D/Kdm2UpvlTK9I0mk680jedGCTerRSaO42I0Gg0deN/NXLlyhY9+9KP/qTHmzb1D&#10;wl133fVL/cSu70q6bnhnxVE0X524vVwM7/ouvJ/+9buMfvfQp0T1n2v/WnqeXt9F9c+XZRmz2WzQ&#10;G+Z5jrV2uC76aeNqTmP/fd+F9edk3031U/VVJv3qrqLbTj944cKFzwzDB2dvqJz4xsW0vOrYZI4u&#10;PxkJeFkjxF0XN8bf9dPXdn/7e86eTmkMCGURCpy1yKQb05uOLyEiPA5rFHXlGGmJ9J64PmQaT9hI&#10;LLsORJzReMnBPOG0yFFRhTUGL3RIw9URwiiyWUsSFdwqYh5aVMzWY5SSPB+PMck6Y29pncFbULHG&#10;eEPb1hDFqEgTaYHxJijhgUgn6EgghcY6g7CdUNp4TGtRTtC2z+KbxbYUpw6CY6kCFXCTyKVoETOd&#10;jsx4LXp2d1ZdiLTm4tMX33XpuWucOr1JXVi2tzYee+973/33tJbVeDy+VNXzjdFodE2rrMKNaOv0&#10;H/zyL/8yiBYVNSiNOX1249POV2EFV7ZyvkYGjGQCkjhOaSrHfDYjHyVMxts8+ODF9KEvX/6LAo2S&#10;EWfObn56YysyRbVLNkppSxe4WiEgB08XkCscQlaMRqPLoVhIhHAd5qWOidmvl/FcD0yvXthdgS/C&#10;WP0ViKU7u2bvFHGUHeIjvNMUS7PlTKIO92s7XT9Nnqc8/vjj/Pov//5f++LnH3//2sb6cMHfd999&#10;P6W1pml98HQ/onbs9NvLtjVT0zoyFWFX3C+u5yYNnnFSIlBIH/Im8QZ8tZ3qhqIxeCc4XCwHm++6&#10;NWRRTJrEmKZF6xiFIo0zWlvhaJFCdQRPye2Pnyb6zLNsPauYELPWhNeUXyyY3rJGc9sWi0lEuVGx&#10;F++yP3KIccZ8ljIXGV6C8ZYxJetZTexrvGiICOaB6WSM0jFOJiAVAk1VNBj1wL+ebt59sZ9DSNV0&#10;aYiBgPq1bIf017wsCsG5c+cevHzVftw59+7QPVmijq2tdNQBtv4FGFFd14wjPaw6PTfILpaorn2f&#10;z+dYO0b1+3Y6Z8VU4gtLnmeYxg+TwZ47VRQFh4eHZEnHuXJH1r/WMqzI/Qrk3DKsgrUhUZpIxd1r&#10;sh27OMLaGKUTmi4fTiYSbzrNpTzienkZdJEXLlz42OXPPvtjWZZxcLB/+6c+9amf+KEP/ODPeO+5&#10;9dZb+dCHPvSfBIExOB+UA9ZITp3Y0r/w8x878N7/s/64bG9vf3Vzc7Nyru67TdO/X2tteuS1lQX8&#10;Kw6s/F/7tV/72YODA7Y2bu396r8wmUywohgi1K6X06ymJ2VZtn99OhBeHtMcrloqvxQWtNpp+VdI&#10;rRZC4N1Rp9U99wcWiwVxrNjd3eWjH/3Mm//wD//wP3jikcvvHo/Hr+uTme++8/ZL58+fv7TK/l/p&#10;pg/7n/fZf1ImnYbvxjjbjf49bHmdi/quus8X1FqDdbRtYPMLKSk6B12sY7lc4pp20HmGLEfHI488&#10;wvzKHKU0TdlQlmH4cenSJXaqBctyRHzbKbJJTr6eUycFpbUsl8tuQDIOxSlNA1+xbomlxHdKk74j&#10;DNelGjr906dPPyKSJGBBKiQ/fX36rFet05LXOTYCLLt+eMz6+lsfG2W/+nBZfPXda9MITMABtJbs&#10;zPfwTjE1IGWMkxYVxyRSUbczXBMIn7E3ZNKxOU555toMLyTGw7x0VHUEeY3y4KVCRCBFzvJwTjsv&#10;cU5yR36W82sjntYKpQRzC8/Vhk0RtpTeQVUV6CxsGVtvOpD0CKBP0xRnCSugjFZCMD0eSywdOlU0&#10;TYGzbRaJcALVxuBUQ5xo2tbivCFNNG+6/w2/8KWv7n2gbdv11rbjT3/qsz/x5je/6efuvueOqiwX&#10;eN+SxZLFcpfpeh7ErTrlq49cMb/1O//b36nbPfIoBd/yhvsu/JNs5HAUxKlDqtYIYUE6olgMwapp&#10;FKxMnn3uaf7wD//wz3/20w//xTTeQKmIJMl44313/fMocQgsdV0Qi2k32dTdBahCqgwOIQ1xHC9W&#10;L8xAPzkyjhu2mE7csNPC8wIG/Cor/qWKlrMK50SXDykQxER6dChIED5mdmD4B//jP/5HVXV5YoyJ&#10;d3Z2zmut3zBOTwf77vIyk0nOu9/97r8etlYLpGLwwwdHHOuhaPXUA0HWsfvdDTosMTjUhuPg8SLg&#10;o86byLtyWyiDszVSrhFFQecXSMMK0zqapqKtwhBICk/bGETQqBJFASKZHc6IPhsxLRLyTCKsw5gI&#10;5RVZcw5ROdJnS6ZP7pI+vY+8J6c4p9lfj9g9iPBlio7DtbsxjsiiFj+vECudsnUglQz6RCJEaxHk&#10;XLj9O34RH3GU29KGZHEMUnxte6GvPdbvgQjyPD8oimJ3da8shGBra4v19fUhPXfVD2l1opimKXme&#10;s76+fsSRusEEqb9IbLeafPazn+XRRx+ln8Rd794Yx/HAHl5lultrKctyYBtXVcVkMhkSiPvp4yoe&#10;s4o39DhTTwXocbL+/UdRxB133PGxKIqqOI7Z3t7m4sWL93/kIx/5R9euXRvws7oOlIqgEQsA8c//&#10;/M//s6effvqu6XTaM6fN61//+o/0uE3Pku4lH1VVrfeTxKIo+MIXvqA//OEP/52f+7mf+1fA4GZ6&#10;+vTph9761rd+vPc/W51Y3Qy76XlaN5oG3rBIvcjU8E87PVyZeBWruNqVK1c+eO3atfcfHh6+d2Nj&#10;4w1ZlgUL4U4Pessttzzzjne841/1i9D1bPZexrOKSb0SRvz179c599OrCov+HOnTolfPrx4z7ekj&#10;fVr2YrHg+eef79O+hxTqPsezZ7f3587DDz/Mww8/zJUrV4J7Sdet9az53hl1VTnS43pDWlV37Sil&#10;OHv2rOVIG9/9031dcK1XKWEacCEsS8m6ewNx4MIAUsD9b/2rf+NXfvng7KQ++OAovUIzf57RaERR&#10;QbG0GBsOYO0uo4xCZjHjacRsuY7ROV7AVrrkru0DvshjXDH3IZ3n81px1gvuQXBCZYHmsICdryrq&#10;Ty14484tJPEIW1zmgQ3B5+wOqZoSp7fxzOWMd46ChbGrBON4ii1rlIBxrKkF2LbGtjVxnFC2JrTo&#10;OseJCKFihArC2iwOAQOL6gqRskjx6PukXJtjNp6KBLTtlGomkSrkChbtPmduG/Etb7nrZ3/3d3/3&#10;v5IyI09ynnr8me/9x//LL/6jH3j/D/71e+65ZzEenaVY1myt36OfffaS+cV//M//58999tKPJOkm&#10;VQ3IA26/49aP3Xn3yYeErGgrRazXsK5MtY5pa83jjy7f9z/+1B+dsNZmly8/95bnLj3xlmWxT5qe&#10;xtuCk6c2eOrpJ/ju7/2O/3JjPWV/f06cnME2DVILnLc4v+iCJxTeSbxQeBKmm/6xZbHDdO0kzqQI&#10;F+O8x5gS5yzWNgjhcC4MI5raIYiwLlieWAeRzIKbhYLW1ESxPjwKK+kz4hygkf74eiukI4mS0O1a&#10;SZrEjEbykjVXycfrCBEiw2K9HrbKrUCrFKdqZos97rlvuvMf/OX33paPAz1AqiAszpMxbeMBTRrr&#10;wzQv8b5A6Qzr9pGsQZvQRg3KQ2y67a9wgKFVZaeN1FijSZmSLqBqfuNv19Wn2D2oUCInHWUsqkO8&#10;nTNJFbqd4SpHbgKcsVfM0JOcMgv0HW1hXI9JW832IyNG1pEkEV96oOJSXlGmAZx/y6dzRo+WbLUJ&#10;W/E2p9oNdv5oF/XHktFdOc/cqxmnEePyKlJ5zuptkv2IqcwxtUHoCPKMmD1a29CYCJ3ewpNP3Mcb&#10;3vzvvskknW/Y0AmvMyRTvpb8tG4CaeG7FvOWW275yu7u46zdqvDd6pKmaWgra1aKHUOsfNNhIjqO&#10;BixlNBqhGjXwvfqVYz6f471nMtnAbqwxjy8DoVs7PDig6jRUdVnT1hWnt4JnlIo6hb0XGGsoSxNI&#10;p1rRmtCiCxUInk3REsc5o8kaeZxg7WyYAAkhqG2N0xLg7wgh/smQ4XmTadj73ve+n/z4xz/+N6uq&#10;0qPRiGUxX3/sscf+0t//+3//Pd/5nd/5k3fcdedHlYzN4088871/8Ad/9LeeefryvWkyIolHIdLK&#10;Od773vf+J9PplOVyOTg+5Hl+bX/34FwURTz99NPf+sgjj39rwAQ1KgoYn1QtkUp58sknefs73vZP&#10;vuVbvuWXe3NDrVUnQXlxOU6apgc34nOtst57rKnfKoViIwbZz43oDv3fvNQQsXeZaFuDQPdun9GR&#10;+6ihrsKik2VhUdvb22Nra4s3v/nND/2FD7779bfeep6iCI6taZYMbrvWBnqIUqqYzWZdx6FYnfJa&#10;N7/pdPVYNoJ0KBUxHo/bmHX8oqBpimFSKDr80RkQ9ogPlUc5TdcNK6WY7c/Io5wsy4ecxt5aW4xS&#10;brnlLLfeeitvqmNse4Xiiassl0vIWtbW1igpeeaZZ3h2vESeD7w/IY+6tX5iitLHNKrSBow5SZKP&#10;nD179iu+a0b+LG5fg6IVrSIO0AF0Qqbcefub//W/+dhn/x/1iZhIVzS2wLgDvApYiWodsera6Kol&#10;jjKkN6i6IFYpXrTkEZyYbnHpGighkJWg3NeICxuYqmJt0RKLiGQ0QZ25m+iZXaTI2Lgo2dod8+Vv&#10;ElxkwRX22ckq9kaeE5mGKCKONFGt8c4gnSBSMYfW4qMIEScI6ZHWhw+rLijqYiDqtZUdbHLCCVvj&#10;7PyElO1TUqyksuACi9qHrcZ4kvChD/1Hb/n//NT/8CVrBJPJKZaLCrPg3C/+/O/8z5O1zzCfz8my&#10;LLDKjSQaJ4zGCUW1z7ve/rb//pu+6f6HhASlJfkooSjnON9qj0EpF750OBmVDkGj3lcorTg4uMZd&#10;d1/4/Pve9+c+dObsSQ4O9khSTVUtu+3hi/tFjcb5pTjRK3QHeYz2MNhhD4XJD815uDBv6PIwyGZe&#10;6rpomsCujxNNpKMQZioNShuKcp8sy3DeBpuVumBtfcJ9b/qmT37zNz/wk2984xt/c/t0ErorZzpu&#10;lsPaFi1kR4iuOXXqxCff9ra3fSwA06IAT1kuGY2Twan12DlPEOMKAKWDQ4K3eATWV7np9IjKe9Lu&#10;9R8kI0oREskTITjRgFIC1yzxbcNcCVSiSfJ11tqc0VXP1m5Nk++RzEe85zOh06/fAKN3lDzx7c9i&#10;31Vz9cnn2H3oSda+OOaO/dOcXpxko66586pBbtX84jtyVGTYPnkNYWL2pUUogZeGyNdIHXaBsdzg&#10;4LmTnN761v91euIWW1CiSb4uCNPXf3oIdLFurJ84+fh0Ov21w8PLP3BqS2Fs+GS11nglEcYP+3vX&#10;/zyOe69upAz+1evr63CNYbK3v79P02imWcbIxyzmC65c8RwelpyxFqk7v+2iQIhx2PtTsL+/z3LL&#10;sJWsHSUAGYOU4d9OCrI8Y95WgCBNxoyiBFtZmjK4PYxleuwijaIIJEe8MfniKcvee97ylrc8+M53&#10;vvNnHvzSV//SYrEYh2It2NrKWRYFGxsbw+NtbGwMPlm33Xbbp3/kR37kP+v5aD3nq+OSLUKRswgs&#10;gqCXFDJw0pq2xnnJ6173uk//6I/+O/+He++9d9F77/f8oD4V+Xj3cPy1J0my0FrT1sd9zG/k/HAM&#10;51kpcquPt5rC/PLkY/KY60Ac5dxzzz0//4EPfGCaZ5NLAOPx+jNJkhxGUXQ4nU4vnT4dqA/WWvb2&#10;nybN9IDv9I4RURTRNiHX8q677tq5857XfVfoRMLz1m3VuRy8NKallEJ5RVu1lPVi2iwWpNaQKIUx&#10;VSdx8mFI03o0wZuun9Rl6zmFChhpJGJ2d3cxB5J77rmHp756NUw0XQDyn3pql0I/RZMK7r7ndu67&#10;7z7q9VPQOvxnlrT7bcCnNCzLEq0zxpOMycQTxx7nw+DLyzRI7LpBkgSWy+Xum99y5ycILQZ/VrdX&#10;CdMyRw/leqyh5201iM6SV/gLxe23fd9///BXf+MHNtdKnDAoVYQVXcmQIWcSfOeu0OCIM0/Zlhg7&#10;JyYlyTaZbmhUdA3BhHktOWi3oVpnuozQj17Cf+EStzxtmM48xfqEpXN4DJEW/PCjNdcmkl+4K2V3&#10;d5fnXMHJeIJsPWXdkJqWKItoncQuG9LRBGxL5RzIhlRHpKlG4VDCMFvMw+s33QDB+0CfYAYsTiMO&#10;kCIN6Tw9YN/NWbz3ROkhgpS/8O/+ub9ubJn+/u999sc21jO8j7FGkMXTQJsQNXECRbHDYrnLm99y&#10;/8f/wo9837+7tT1lsTwkTQNAW9WLQJi1Zfrc84+xtXkWQYWzUFQeqQxpFnHutpOfP3/+/B/9+ff/&#10;4F+/5ZZbMG6J8w4dedrWMBpnYcv7Aviy0x/6IBaOoqjSWlOXoIQPQaGtXSlaPVDuOha8OEaFEF52&#10;4O2fdK/R01RamqZGKcEdd57ntgtnf2ptsrEiNO4ExK6lafZZlAFqyEd96q/DOYNzhigKYaTGNiRd&#10;QpP1lrquyPKgnUT6bgvdWZy8YHq+EggiDF7UONGCLLelhIgIETlKIRECsjIjqxxxCxkKIQqMW5JG&#10;jkzCdhljGRFFGyzXBFdVidrKKfeX6LomXiYkUnP6IIbPQPbkPlvnn6f4jgT3ulPs/IeCp77jWTY+&#10;uk/2xwXjwzUynfG6h/awd02Zts9StykHWhErgZQlqTTkxCgnWOzeylp+90c2tr7pYlBGlCElnezf&#10;zk5rZdnhtgsXPvPMU9n/WlX7PxplYmDpKn+URbg6Pu8ZvMumQnaTxPF4TJYtaKqjQnDp0iXspRL3&#10;x0+x9vQ+W+UdpOk68+6kRXS8K+c6KUtgDzfNQdB4SYkwdkgj8a3vPOUX6CQijQJe4ltDlo2J4xCT&#10;3uvDrAskU+EcFo8xDaJpUNGLs8DLsiSJI86dO8eP//iP/5VzZ+/+9If/5a/+dNNWxFE+aCK99Ozt&#10;7aFjy3d/93f/7A+8771//cLt583BwQGjcQp0dtMKlsslb3jDG/55nm7saDWqJuPty6N8shPH8TzL&#10;1c7m1vSxO+8697G77roLJXyYTArX4TR6YI6Lzs/8OA3hBZ0WURQZaPUqF6knjb7UBDDc94Us+hfD&#10;0VZvvQdawGSO+HXeew4ODgZunpTBNx1x3FtKdxIeuu+9l10sV5ieBi5TQt00natnmPAty8D9eimt&#10;3ZB34B26Y+jrNEVWTZgcjvSRV5aURJFCdUaCQgiSOOm8rRSzxYymqZhOzrK5uUk9g2R9Hb+zgCXH&#10;tLXz+ZzFE8/x9GiJKW9h/Mbbueuuu7jjULK39wgH+7OBh5fneXBCiSSRVoPTR6w0rq56/7rn3/DG&#10;132MKHRYFvtn1m29Sh7xIcsNr68z1gqq9uBHNQk/03cfnD3znv/p2au/9qPbSRdY0wYSm0n90J77&#10;WNE4R2EWTNYk8tBh2oKsNpxTY+6NPHv7jvsWZ7jlkuDMRw+6FW2LdHQLOoooygKRLFm7JeWwvsLl&#10;/X1OFyc4Va5x4dotnCwUPmqpbmnxSiAFLLQFY2jqQNq0i5ZMJIxVROk8jW2po5LGt8zdnPFonVRl&#10;VN4EdoeOwBpau0PbXH5zPr7yacnpy8qNOm2axUuBdxKHJxlXeF8yK3bQSca/86Pf/jP3fdOtP/eH&#10;f/C5v/WVr3zlR6q2HCulKuvq9E1vufNj3/193/G37r7n1meFbDHuEkmaIaVjsZwNBTfLUn7oh973&#10;3+T52n8T6RS8xtrQkSSpxrmGql4yX17F1EEUnOUJzbICkeK9WwnwfPHtbZYlpGlyIGW9LTr7Gmst&#10;keq6K+nBB+2dc7LbbgqEDBdX6xxS+GOAvHMuerlFK0kynPPdRQ7WGqwtu26zW1RisM5QVAVSQhQH&#10;XWnbllSd10ocyQHKsNZhbFg0pJQoKTBeIqSnWgZP/iiGNIupS9P53NthwBDeoR4m60IYhGjxYonz&#10;81uta5CuwRqg8MHaexaev4xgpmsO8sBzXHc556p11p/QXPz8ZXaeu8LkhOPUGy7g7j7Nv3jjDpe3&#10;Knz5HOO54c7LMbftrTE9OI+yirs+UcGnDf6uHc68aQs2tzg4eYLkwSm+gMheJk6u4GgprKWWGRqH&#10;shWNEWgzpi22QX7LR07d9t5f8h2M1fH8/20B4l94M9YQiaMdwLlz5770+MX648C7+45KdcBXr6w3&#10;ImAU1pdsb2xSdRYnPX9lNBpxINswMSQ4I4zGKY2pO3fRAH7fcsstTO67QHntUT73uc91oux46JCG&#10;x5R6SNXpOVaBmRxWW4PDdaBxsA4xR+RJeRTMEMcxOEUdosf/NvCzL6VF60mb/eTvjjvuqN74+rf8&#10;5OHh4U8WdWBFT9YyRmNNbZZ4KlTXBURKURQFeZ4f80jK86TzjC/DiN+FYlI3HiEszofFoeeC9TmP&#10;vU/SxsZGCO54icLRMakXQojtfriwqhdd7aCu79qklLjWDGqB63lNLxfTCq8z8PC8O0pYWtWjxnHc&#10;8dbazmYndF7G9tv6jreXBL5TW9VdJx3T1CUqDp79vbZPax0ca1/q3O+6vB4eqOt66pqGuNMT1q4+&#10;djxQ4Dq+n9YaWYau9/Kzl3n++aukcsL+/j4XP7ODXJ6DOwP3cDyZcG59zC1Kk5UGt+eOXHiF5flL&#10;l3hquUe8vkGxENxutwdH0iRNiKICIdzABZNWgXF9vqddX1+/xHgcMgI4Mjl8zRatXmokbsgsXblI&#10;JeA0UXzX7qmz7/jFZ5//vXffcksGqkJpg5UWG7cgkzCxA9aUxu44zjbbqJlhMjuFqyaYry54/rld&#10;3rLviJt9XOtIfMlMHFCsey7fmXLiHXfzdOrJ8l3UuRGn1u9ha54xe6Tgez8+J0kSHn7jKfKrnnSi&#10;SDZSagmzcsF4ew3lBEntoYW2NGF7kDoWpqBIHU4qfFVRLGqECxdwFEVorzG+ZdFeoW0vPiDV5NeF&#10;HwVQXNugy/QqZP2hBx965ytk5PC+pGj3iXLYnPTt+JzWgRAWvMcZjxIa4S1pHCQgsl/ancfTIFDB&#10;69stEIBWR9iLEqEzaFozhFX0tzzPqOvqOrpBn5RtO7wyJPpoLcnz9FrT1heUiEmTMSHJprMZEkey&#10;rB50X8W0gl+9HwYhWkMURUUv8I16IlCIYjo6x7oXZ1qBVp15Y20BgZT6mIV32J71VtNHzx/gh247&#10;S3CD9V3qkaS3o3boSOG87d6/6baYJjyWk9je+JLBY7GLyusm3MIhfItW82lVXLp/LD0KhVw2bCzB&#10;Wo2IIR1nXHXXmJkluRwhkZwsptgvFTSfdbzu8DZyn9I0DeV6xeEn9jjzlXNcjrdxt0J+zzrbb9/k&#10;2rVrtJ94hOWXnmbLncUtEjbq+1DPWaLHK6JYsjfe4dKtnvm9EE8bjIywQrGepPimJfPBlNA1F3ju&#10;+dHnv/+H//L/Ex3RdO9PkSCc+7MYHn59Oi0l1bGpucwSzp8//4VLz/nPeO+/JY5j6nJGmqZhlWv8&#10;kK4bBMygVEYcSx7/8iM8f7GiqtYRQoQuIx1TVpamsWzfss3ovluoTmr2Yw/UIYk3yWn2Ksx+ESZt&#10;Jniv13VYUTdPbWLpJjRdB+YtlPOaTGcIcaSni+MYn3Qnt5ToOMK1QRBdFEU3iYrJdBYYxBz3P3fO&#10;dQEIHvEypk/ee7zgOmDb841y6z21jjmR3mD6eOP3xvV0h8FuOWBTdsBDw3tn5ftv/NuQE+iPfOcF&#10;Du+OXBeklBRlyaIqKbMSnekhk3C5XHLt4rNsu5CSI6KM8XTKXrmPmCQsl0uMVBzszbj48BXs9FbO&#10;nz/P9ju3YeMCz376EofzhuVyyVqUdt18gZoqptMRSznvujqPiOTgD9+7oezu73PnnW/65LFknyDm&#10;ekVT3m/AoqUGbsqwFIrOJA+NIDCfpQwsWqVg88S3fnJj+6F/ceXgD77l5PYSL5do6RDKomJL1mZY&#10;J4gXng2T0l6cUz/t4eGCU7sxJyfrLJdL9rIFj52a8WzSMLp/wvT+hPFkCaaGRcXYnWdyKSd6tqZ4&#10;sCF7vmDbRNRacrA45OzTKWORcmJjTGFKlpEiSRXLekaDR3vLVKrQLlcWh0fkYeLVGksSZ2QywsYW&#10;WzeYtsE0FqsMJvZoe+6CcvuntTh12SNwoi84KmCAZnOFv2U6XhQDN2qQjNigsA86QHXkIqCrG8gT&#10;Vnly9kVkDLxI8XsZJ6QwCKnJR+lOlzX0QqG0uDnp8vqfr2yTWikl0suV4/FylWjuup9333deYAh5&#10;k/d53f1vuJ+4EZ5741VHuC4olRblbYggM3v3a1UQt4KoskG4PAqFxC9apLCs5SO8kngbgcnI189Q&#10;yh3mkSA5N+XJnSWTVDH6pjdz7do1sq8u2DgYca06QflkyYU/2GHjxAF8xzY8cJb2LSnXnn6as7/2&#10;DPvLmr1pzrU1ye98sybJdjgXW27fOI2KJ6TCEzUWYSRCTmmXmsPi/Mff9PYf+r8zUbQdTu2xKB+9&#10;xikPL6rwER1Qv7JAdvvJ++6773//3d//nf/TfD4/f3Ijp6lqvDnCIErTDlrES5cvc/DIIdv2NJPJ&#10;ZJiUjMdjbNz+/9n772DJsvy+E/ucc66/6Z935auruqraTNvpQQ/GABj4IUCRS7OigZYKiqFdRogi&#10;FIwQtdzFapekCIkRFEkJQcaC4u5SQQpcSAQ4IMAhPKYxmJ5pb6q7/Hv1fHpz/Tn642ZmVXX3ADOE&#10;m8H07ciu7nr58uW7ee/vfM/v9zUEQcD6+jqVFYvBsIvJcxwpKbKCW7duEb91jLU7YnUs8P1SNGym&#10;Pl5Zt8A98vA2fOzAxph0zgYOQxfP8jDplLGsS+a8lLLUeSUaI0otoatK5f14FBOnKYVxQeb/WGn9&#10;0/fpT+Y5eFIp9O+AmH47D6pvlKNare484PLwwHv/6k38+00B73eN/WY7ZlSXD/rMZqLvmZ6w3PYW&#10;2NMBxyxkt5zEOmAb+uMROssI/Cb5MOfKlSsMju8Sd2NmukmRZWxtbWH3+3Q6fSaTkuicD8fcvrXD&#10;oXsNui3Cp05z6tQpTn3iHMQ5mJSXBrsEQUyu+/Pr2BhTokHu2WmPRjGrq6tXG+vrbTONu9eYP1SO&#10;1u/h9PC+OB4xW93TGWe6jBVSJcrCydDGkKUQVp97eXP1+t89uPvCP7QamiLfBjNEFOXJ1WmM8jzi&#10;PCNYWyTuSiZtxSA+JCNmcX2Ff/hU6Rxa7SSM4pRzGfhWlaWJj3eng3mhy+GNCUEcUK2uMKodcWBS&#10;Jt4Rbt1lcb+GihSZ6LLgBLhelSOzj+OVN1GcFLTzCJmKKR9IoMcZnuXgKp9xETPWCZ6WBLaLa7mk&#10;KkUrjQxTct0HMdiSRu6L+ZRJIIRTdmjuL0rG+gCEMOsLTpGZ4D7/sq8DMcx4REbCAxed/hoRzFc/&#10;arXa9r2ilZeuBujpz1QPIKn3Fy6JFPK9Anj7frLp79Dq/jovVvF1Asrf/gY1UpSXvihToOZnz5Sm&#10;j0oIlNTYOifNBmdVkWDSDLvwUcLiplNuz6QpqCgLr/BR2sNRIVV3me6gjVoucL67xuFLt0jujGhM&#10;Qqqvx6ycOsUXPnPM3t4eertgaVLBqzZoBec4fTcnuhbhffkO7kmX7EwF8/Aa7VaVL7+zjxnUsEQd&#10;XbuOcgWeMLha4ioLIwzt0Qr7k+oXPvr0D/y3WFX09FSpQmEJQEyTmbC/OYvW70yHKD/YNNW4bjlJ&#10;mXGwLl269Pnu0Zc/PxgcfqdnCYKg1NRlST53+ywKzYkTJwgGAbf3Dwj8kM21NSqVOnl+QBRF+FNf&#10;bXBmyn5Gb7yDd6OOly9iWaWmLDEJtcU6TtWacnzKm+P4+Bin4xOuV0uH3PvsUfIiR02jk4w0JFlM&#10;ERVIx555sJf6Q83c18uxHGzfpzco7pnd3c9xmo76v6ZV/Lf5O/MNgDKq1er+PU7SdGrIB/O0vtr2&#10;8BsNPf6eI7ESvdTfm2E4S0NypI2DwhIWlYqLsct+leM4iCTj9OnTnFCLvHT8W6S9MqXnxo0bHJ0Y&#10;U6lUWDm/TK1rk77RJ4oiKrZDtVqlO7rN7s1dxu2Y8V4d75FzU8dS6wFfNKUUYvqeZhPken3zYO3E&#10;yVsGU6bHqw9Gyt+0RWu+popsuvpNnSsKUbYRBFhOicAKwHXqmBxs9ezVU630R+/u/NTfCRad73ac&#10;CFMkpCrFdS1GUY9BTVO4Ab1zKQdSs7oaEm9Y3OpvU7vqE2eSsbfCnrXMD74SElzbYf+dIfmOwFMb&#10;LPlVrGFCnmf0H7Gwnz/D9TDm+vXr/Cc3muXYfNglutmmsaJY2qjQyXokUmM3AnQhKGJJoWyk1jiF&#10;i50JpDZEVik9EhRkeUKhy2lUoSNMlJPEfew0qkhHP+gTZaySCa6G7/84jLrvgp8iFQoMyX3ISN/r&#10;0cyeb6wPQBDF+xGZkfeQlEi/TmSl30c5CMNw//7fbSZ2/m3tle+jfAj5uyi9ovganyjfg7Tke6bc&#10;5j4kev/3mPcgW/3+XcYHnOc5QdaIMl8zz2ydTdaUKpA6Q+gygXx9NKaiBdoNMIWLdTfD3UtZaA9I&#10;RiNY0rhPrnM9vIb9qE3Q2GT7F++w8bLGFYrHvhBgLzfIL61QO11j1L+J3u6j+ylISVOts5hvMVQF&#10;r2532d60mdg2xopxPWhYNcLcEJpSupULGEeKQb78xUuP/cB/l9KcXjUxCgvyEu0LJ5vyL/8IIi0p&#10;yx1OllOOlDEkWUJghUwzIzh19uzLO9tmrrW6z8doviKNRiMWFhZYapwseyB+hDW25twoZdscHBzw&#10;2vGYxp1DTH9QcpeSkiHuxjmLa2uEFzdQW1vcHN+Z+2bPqAqdTpv6pEIrWKIz6c2/rgtBHpdR9VJr&#10;TJYDClFohsOcarU6dWK9x0/K85yoHxMlEU6aVpQqXSNmbG09u8m/xgnUN9K08L0FyHXd0b3tn/kd&#10;+3EfNB29t3p/FVT2VaaH3wzY7D5vs7+hrHsINM9zwjCcF+8sTdnfucvo9SM2euW0OjocI8wufHyT&#10;5eVlNjc38c676K90S6dRk9Pv9zm6lZWJUUdtlqRHGM687qHX6xF7Erfpsri4SL/QdAdtbEdRq9VK&#10;XpYo34/Jc9K0wLKs9OzZh14c6RRHOvf6duJefTaYP5Tzb/2evcicPOpOH7MLr3x4crZyVbDsynzR&#10;LyJQ4TpnnvpPfvSLL/yP3336nIMruyiRQDpiqbZKPByTipSx6YLqlATKyGdxYY2H/Wv0OoZHb9ZZ&#10;2/ewjgSu2kDKBQqdciDbFJUAkUsGSYfa1U3I4Kn2gNo7EUKeYzhKGQU1Fmyf5TshyY3brDc83HPL&#10;XG9GYGfo5qSMdYoFYaWFpZZKwbTfJo2GLBgPS4UcTe2hfZVSs23G3iFR+u73xo3HfsaWdZxMoETI&#10;sSjlJ3bhzAv0PDyzDHOdFu2Z15p4T49FvX9/KPIPuGF4AEGUdKf8vq//9lPE9zowzH7urJjkeUK1&#10;5mwXRYZWOUythXShSlmKpxiPYwpdYKlpyOisOBlTSiLkPTmX45YXjEFzf39bvuctiqmWUGr3QRw4&#10;998yD/5W07/X4v7k55kO9H7rOmuOm4wwCPnexJ3igdezRIHRCqFtimlhlRokEXZucBQ4SQVhbv7Q&#10;MD7AtVo4YUE0GZcebVYVYxRn2jD4rR2qvyUQ+mHibBnLsqiOBshum/HNHarPVUkerWPO2sSfqbD3&#10;W7usRgHVI8HWsE6v18OuCCoLY37zzDUe++gj3Nm9xfU7t0HCRz72GK9eOGZ4dZ/QWSOUHo04Imgo&#10;jqN9nFqFOF7n6p7/5p/84//Nt5MvUpkWKaOskhzgzJCm+4dGL7X+sFch5QAZrK2tXV1fX/+JweCl&#10;v7zUmGXnFXS7XciK+QjdskttFMKZr1SD3oTBYEB1lLPs1LClIklGKEuysbHBaDQCyrST22+9RXH7&#10;OuPq6IG9+Syw8+DggP5oG92xaXgRWaWGbTNHdCIpXSNtKyDPc8am9GHKhMJoRa5mHupm7r2dF3as&#10;p6ih7PnouYxFTrVuM3viafrw79j/+b3ut/yuLiLLimfOlu/td9xj/H8w9WH+4AMdPn/foNT89/59&#10;BrBZluEoOSe5RlFEVmTIvAzcTdOUMKyzu3uL3s4OS1kVae4tKp7nkWhDu91m96WXSPUaJ06cYGtt&#10;DbWY4hzk5Fbprru4uEh3ssNoNOKRRx6hWq1y+fJlzlw4w97BNo1Gg36/y3A4JLQ3y0XCcYiiEUEQ&#10;kAMHBwdcvvz9n3drtW9YGGt9Q7wDDUKcSC899Kd+9Fd+4+hsaA+/s1Ir4+ErlSqWkOg8JU0nIBOk&#10;gjgxjPuGyy/0eObAh24drTWThmbfSpCLezTOVVn6xBa77x5j/XSXhGVc0UQmksKrIJKERB8ThFXW&#10;RwvogWbs5NhygaxzRN5JCIQgO+fQq5VFpiUztKXpN3LG4zHL9gJyEmHyHGMl+E5A7lsUdoNBkRIo&#10;iSFuiHzgWbIaFyJAC0E9FcjcENv3thAzqclMQvT12Pr+YW59HFeOPN8hT+QD2zwhzfuK1vvkPbNC&#10;xQen9nytNVW/12VhiiDv0bLKVoOc3okzmpt4385bPgBTxXvCK+aYbPrH1G4KLSxyDJlIQEGhDNgg&#10;C412DEZndyYVg3YsnKz8Zs+S1NImw5f7bP7cBD9aoVu10AsO2YkJR0dHtHbHLEWCh44fwxwZBtcE&#10;4vEqVz/mM/z2DY5v3CW93eHRu2X7YpgNaVbrBGmd2Pdp10dkmc1S/XF6hyMeuWm4mIV8ud7GcwoK&#10;10HbLlm+QjxYZjywXnzsMz/8t2anwryvlycf7P39IRQ2+Yd+0etp4cpzqktLwxMnTrzc6XTas4t2&#10;lgM3m9ClaTp/ZFnGYDCYs9BneW7VapVz585x+soVbNum2WzOuShQes/HcXyfO4Dk/pzCmUvkzEd8&#10;llQyW6Fn3zfTds10brP3OIuQV0oRRRFJkvxImqaVWeP63qTtHkv6/rSa2TFDXN/oh+d5ue/7+Xu5&#10;VzOk9dv1uN5Lhfj9mkj9fiPWr/b6M7/+OI4X52YAU8nSYDBgd3eX69evMxgM5inXy8vLbG1tsba2&#10;RhAE82vM80rvttu3b3P9+nWUUpw4ceL+VHJarRZZlvGVr3yFfr8/bzvEccxrr73G9vY2M3faWeL4&#10;zLFkb28vffzxx39GVqs9c1/K9IdI670X7YzcInzIfR699Bd/9HO3x41Br/+X/OAANxzCdNLiWT5F&#10;URafIICKq1g5dYHr2Q7d7BbKcxisuqxfrJOdXKEnJcEXu/hvaXYOPcLQJllOCTZrBK0h4/GQ/UOJ&#10;fdCl2YF6vc44HzMZZ7z2SMGpCyc5fX4Vz/Wo7Q0pioK7i5pCT1jqDanmBZNeglYWiSxDLPJEU6QJ&#10;0g4JRYVilKPEMU6288NOffOfHFZKeUTiR6XEJ7/n7jmzT54FLJhvEqmK67p4ntfrm3hx1v8pb059&#10;n5xHvA9pzUfuiHkqjxDMGfHF1wA034ew3ldMPnhdng0sjRo/eJ6NnN8WRpfqg3tT2ZIWcD/SMGL0&#10;wMR3NlpRM8RIQUrG8Xh0Yncw5DjrQ1QuhiotCH5tzOnDJsucJOpGCMdhz7Z5rXWX6skq2blluNFh&#10;5QXNUhtW7RaNnYL0uEewlXP9mQbnnzjNbmOb45tHfPe2JEkKVncjkt94l7B5hiXlws/fYuNmQqYK&#10;ZMsifz6nZzIITzEyhuHgIYQ+8U8uXP6rP8a4QPhiygSYLZzOg31Uw7cu0npg6iwA1+Xy5cuf7/V6&#10;L9/vsT3r+8z0fZPJhCzLqJ46Ra1Ww/M8KpUK9XqdSqXCeDzmjTfe4Ctf+Qr7+/ssLi7iuu7MRYGz&#10;Tz/N1tYWk8lkjq7yPCdNU1zX5cyZM1y+fJlGs8n29javvfYad+/exbZtwjCcN81niGu2vZutXrP+&#10;xSzZeZaXN+PpvBddle6VpRpglhpUr9e/ObaHZWrMaIZW7y9K793ivn/7Jz7w8XuFumbXzR/kAvBB&#10;uYdZltUnkwm9Xo9utzsXdFcqFaKoXMBmaeZ7e3vs7OwwmZTZkwsLC6yvr88HNLNM0OPjY27evIkx&#10;hmeffZZTp04xGAxKr3vPm/uBdbtdtre3y0KpFFtbWwDz5KipxvHN55577n8oV6HpsOUbtD1h/eFf&#10;9OWNmxYDXMclG/mcPPsn/+XuHVn0Oq/8f5orryCtCUrk2ELiyhVslSPkPlKm/OLTCW+GBWG/j2dF&#10;CMbsxBbf8YseXA9Q+gomy7HcEUl+hH7MQi0P4JU9+l96kdrxMhVfEwYDorTN0ePgf2STjYsesdPD&#10;+Y023hfvUNtNabZy1mMPKh7Z3UNsH8aXG/TdmAhBoQT1TgH9ESqrISybyYIGhsj0aLUiDp9ziuUX&#10;8rzAMRl5kWOkO4+ymhXBoig4PDxkeXn5Gx9mCY1lKSxLxVrnKHlPplQUej7Fe298/QOoi3vE2/sF&#10;019TT0sUD/Da3rse66Io0ZsyH/weisW5s+r89aYseyNyjMyACDmbHr6HgZ8IWSIyDbIwOIVGaIM0&#10;IHU5fbSkxo61LQqBUCGZ7SD9OrkIiJ4OaWe3qV3vUrPq5CPBiRsJT+4tEwSatuiTrbkMnhD0zhTY&#10;b+1S6wpaPQdvYvPcG4bxtVfp/vkaJ585RXvc5u7uDYqWxROfeoR0M+RgZwfv0VUOdw5IW4bkEUk0&#10;ilhZWWGU1ZkMazRan/inq2c//cV8BFYFkKVZppwFzcyn1vlUlWF9Kxet6RbDcUFrbN8FA48++ujn&#10;fuXXf+Nn6kv6B+X9wZf3Vq6S0b6kqFarOMkYneakScRguM/uroNd1BBGY00TRlqtFsH5FSa9Hre/&#10;8AVsIedariTLcD2Xc+e28M9tkgWCO3fucPOlN5E9TRgsMhwOeeett3BcRfvumzQXAsQSmCUH4ZY6&#10;st3dXQ4ODli2TlNdX2KcReUWyJgfk1J+foaoZtwdy5IP9K6KopyYXr169eOTyeSFEydO5L+vNed3&#10;qApfC0KZosZsNgGdFa2ZF/zv9HplgIV4QKv4e4WMZj1DY3jfRPbrTbD+j0Vd04zNutYa17oXAhLF&#10;EWHhcOXKFerHt+jt9hEqmC9c7XabpJpw49o29topVldXsdoGoiFClFPmVGckGN595RWeeupxLj78&#10;MMrK8bZKlN7tdqnX61x4+jz12g2iusv14RCv6c2Td+I43v3Y80/8NIAVUPI97G/cddL6hlisBUBC&#10;LnKsqee0FWxOnnjyP/uRL3zpb//qmfPhpazYx1UWjluQ5RHSKnV+S71dFip1XtjfQVDn4tua1XcM&#10;ZyYBWqfcXOxxUx2x+JEmly9fJnz9iL0XjylG57EKDzuDIGjxy5eOybcCTj+8QCvwafzaIUtfHKC2&#10;lylyGFUctNEkNyOk67LgXCHaiXj1nTs8tnSWalgmFp83Y8z2LvnuDRqPuESPwMCFYX4LS24tuuIC&#10;qYwZkyA9iUz1HMZ7njenXqysrLyWZZk3mUxGtm3PkdgHhZ5+UPH5em9681WKy1dDSPf/ne1IwtA/&#10;lqrUHs6mTVrnyOm4f0aQncWsA/MtsZLWPCh0tp2coc9syt96fwGc9Yzem/IsHkAB9vTnSTl145r2&#10;2UBPZZxx6U9m8geHArq0jxFGAYo8y5HCmW7p78XX5Va/TM0xVik2FgbHKknUeZ6A1AgzISraTzhe&#10;ghYdGvWAooipuBaNYp/j5hH7f8FiNHBx/+02Z/bqqPEGVmYhxxXO2FXioca7YHH7h9bZ3t6m9ltd&#10;6jdSnuqsowea4ktt/OU9uk86FBebHJgYzxvgJFV6vR4vLiR0ns7ZGx5RFAW1/gIr3uPcOJR8/Lk/&#10;/r+sLV65xWwoJihzKqV175TPL4Np1p+wvrWL1myUXLJup8gr9Fm1V9unTp16sd//8qVWvbxQ0qjU&#10;XWVp2QcaxzGWdHFdlzRiOkUU5IN8Pin86Kc/iv+Qw/7+PuOr76BHCstapVFtEHdKwWqlUiHxS7/0&#10;drtN491Dgv0uZ9w1RmmZNB2GISKFOI7RlElAp0/Xpv2w0v2TaY7dcDKm3W4DC/NJ4ozOMDvyPJ8v&#10;aPf3uqrVKo7j9GY9hw9KaP6Dnqz9ds+ZJoD3Zj26mTRn1rcrtZbifgu/+15PPPC7zbRwH9QP+4+6&#10;wKcp2cYUU4RbzKkQZVisfqA4m/uY9rOp8uzzk0LNEfKsR+mGpaZVFwW2VEhlobOCoiizM33PYTxM&#10;A6XUZGlpCTvM8SwbY1wCxyUYlfbNVrVCnipWj7eI/8Ndkk5ScrREymQy4XC/R+3IoXb+NM8++yyh&#10;PqbTv8pkZ4LnefN06lwIoijCqbnlTqQoWF5eJvY1u/vdB1Kj+v3+rXPnnv6pxcXFm3NhoXjvZy4+&#10;RFrvv+Bn/1UvQyekmV7cGuHVePjKf/a/+oWfywJLjv/EQqNPbu1CbqjV1+l0OoimTabH1L1VhrHN&#10;rU3Boemx4mzTaNnEnzwBDzWxf+MI75f38Lo1qpUGe/GId81tRo9WmWylJJUKaZrS+GLOyk5Oc7+B&#10;MXVuuWN6y2Oc8wmLp+tEWcD+3oSL3RbLy8ucqHgwzIgrZbM3rbZJqgGpUHj1JapuE7fIGU36CLn9&#10;8UC0f0lVa6NR4JAmmiAV84I2a2RPwyKwLGtKjH2/3OX+G+2riap/t8XofsrCV99GlgGsYcXfF9M8&#10;xxkqKgvQfXDa3P8z7xWH+wvUNDB0MqOEfC09tXu/zNTXTby/+V8WK4NUZn7dlS7LM0vpBxnvcrqI&#10;KlMgC3u+lSp/xWnSkJLkg8Nyb2Cmts1TpoBlg2VL8rSHNMdPtGrp91dqObaTIvKYPBujsxxnOUZo&#10;Q56BFbmYSy12bt9lPBpwOtukFS8QUGPpmsvk1ojqG3ssf+wSqIBxPcX1fRCGwYrLu7UxJunSlwMs&#10;4aFcRSx8Eq2pFwWLecxoMMIJNxkWp4mz87/0sdN//kdr9ZWyl2fF98aC2gUjmGv6JVMvrQeRl/hW&#10;RlqzC9YA2pTwXWHw/Upx5cqVn3/5lf/fs/WKvTWbjMxWFjPlQoE3cxygsaBYLwxbl0+wt+HQ6XRo&#10;v/02ZjiioZqlt7eSnDixSXZ+kbuVlLtxn263y+FhijN2WJDhdIWNWVpaYvn8IrVLD4GA1vU7OF9O&#10;OTg4YNLZpa/GuOdKbk2rVmNzc5Oj9oB6vU43SUjI0dojz/MfzbLsx0o+l5knv8y2TPdP1GZIbJbG&#10;8x+LkH4/0Nh7t4wlBSU41lpjya/fE+v+IjxFNdnMMeJ3e1fcX/iklHNr6dIXzdw7t/Nw2Sl1weh5&#10;2lCemSkPLwFtkKKkrViWNX/owpknGNm2jSEjjsfUKgGOU+8Lq0ma7zOZTPCUje+HZCIhSfpT5FVu&#10;lyuVCqdPn6Z7dExwGJAOyuvccz2GScy1a9cYmS5WtRzWrMnTxHF5jQ6HQ7rb28i6y2DYoVqt4gqP&#10;OMnJnbKaOo6DUYp+p9/7tqcu/PLi4uL8d79/8FEOSPiGlLx+AxStrOwfGLc0GZOz1bOgAIRZ4uy5&#10;P/dPjw+t9J23fvn/dfmxGmnaJY0HZcKvznBcgV2xGI+OGVcm7C8orj9a8OSFgFpfIV8dIK/XsZwF&#10;RnlMrEfcfT7n3NMeQcNCXT/g479+iDjQ2FkFYwxDa8ixM0Gdt9l49gS1C8sM+ncY/foNRi8fU3Q9&#10;qsaipRKcUYRzO4ULKeOP+NiPP4odTTishIxG+wjbw6qEOFWDY4/OW2nzpdXEA99hVIymXuQPcphm&#10;N5s178nI37GR/r4tzteAtn4nm5ivpTBqrfF9/6goCmyr9D0oiikyNPehxPfcFHNHiPua5NMinX2t&#10;hU9P/cW+mlGElPcY94asvAtFgSFHakPF1Kd2yBlCpkiZok1k53qwluvR2ng0ODuatJ8QJq3HSf9s&#10;obO6ENpO0mjRt5y+narM07XrFbX4lZa7crzg1QO38CgGcTAej8mKwZrjxWcbYY/UKxhZklTmuNKQ&#10;C0Fu1chcFy0FxrXZ6R0RndMcLitup4r4Voz9+jGntiss+hVasUP2coa0B5zRHnv+PsMTNq98ewXX&#10;zxlOFFXHZ7dIKEyO8o4JW3VO39Howkf559k58nDq53/+8tN/7J9LY4EGo9LpAlFqMYUR0z3yexGt&#10;P+tYTmeK8lsUaQmBLvjADLk8L3CU4tmPfvR/+nzvKz90fHzjqUZgtnzfnzd9a7UaWVFje69NEscl&#10;g90WtNttVqonGWlNMc3Hc12XjfUVmldshO/T7vXY29uj3hvSEvX5ZNKreGxutFh//jysaA4PSq6W&#10;eqfNQhLi21VkLua8qv5oxM033wQ8mpfOkLkOh502zUWbOIrI8hyV2Vj1mLBuowpF+gEoa7ZFnKGA&#10;DypWfxCaxK9nyng/0novw33OkXogVVq8b6v7HjZ99nvJjL8nEzJIIZBSleZ8CvK4TNwudEqhJ+T5&#10;KEjSwdkoab+a5gMG/UPGUQfXhiwfTSkegjSLqXrBWoiPwH3Ed4sfiuOYaztHHNw8ZHLULzlQWY9q&#10;3bBwNmL1IUlrucXxqF96xlFgeRbdbpdRLyKwA9ThGNeu4TgOlltl6/wWetDGORgxHoxx7k1rUZaD&#10;71s0T6zzhlVg2yXKK4qCVqtFr0hgOjBQSqEL6Pf7DIfZ5Af/2Kf+katcTFZ+NFJ9veaI38pIa8qx&#10;UQoKA7kGISyMKCcwypJTe+bTxSef/9/+8Z/93N/7xfopuZWqV1FSkUYZPovgTtBVTao1hdIsYuMO&#10;Uw45YtCYcKLaR5sRCAtVX6VWWWJwPODCv92msZeSZC2069C2YgYNxegpgXvZ58vmDTiGlddiaq9X&#10;ae7U8OIqngoJw5BfObcDVHnsnZBgmDO5cYwfdVCBS9o+orbZYmhprq8Yjqo9FvzbV875519yJ1WS&#10;OCGoyAcKw4yYer+A+gNu6vcVkfcirq+1qP1OZm4fJC/6oO8Pw/D4gcBVCoQw6Pvf/wOvc5/ljHmf&#10;WNo2xnxdOpKZRPC9iEubYjrkMQgJkgKdlxKwvEgw43/3z6TSNhg7L+LFJB6dmEyGZ5N0TF4kYBKk&#10;ifDtEIsMiSTwA4xnaLUq6PFLrFkh1XQdtgX6jWOWr0VUh2FpEKk1WkK8twf9gMrTC4ycBj0vRBU2&#10;3Zt9BgODHFto3+fuUgUhC7J8QlHcodnq0PiETXI6Rb485NQ1oKiTF8sYKXjrkz0WTkxoRH1UYaOT&#10;Kkop1oqQk4XBcseMxyP6jVWOrGW2oxpnH3v+bz2y+dFfIxVgQQnqZ862zj2HXIAZ4x8FuA86FM+b&#10;Xd9qPK08R0wnPFLei2LSlNMmISBNwXHB8jyeeuqpf/3Kl3/6U1tn8/nUT+flTVyr1cijhMFgQOYH&#10;GHsafR4EeJ5HHJfupsnhIdeu9dnf3+fy/oAstZGqOpfQNJtNqMAgikhlSqfTIdsZsZz4+H4Tq7Cx&#10;lY3faPDoo63S7vbt0dzze3R0hFsLGY1GjG70qJ1co1Jp0bNTsizzZv2QcrQ/nBehGbVh1huZMaDv&#10;LxBS/t5fJF+LC+UHUR9+u+lhyfKX8+ncexvwc8qC1mWKwH0e81pr+/cSSZYDAQOiVFSMxwMGg8Hi&#10;eDI4K6Kdz7ieWnNdB0ROlk7mvu1KKRzbm0edpWlKkiazYQFSSurNJqG2GRwP2H17j+zOhFW5QhAE&#10;JEmC7TgkRUa73ebw5gHytCFZ8Blmmn4vJpqUuYeWlPT7fYpWBXQ+V1qkoxTXrVBfruFtVmkcj9i/&#10;G2FQrG6ss7rqYfk5dijIdIGxSw1uNo6oh1VyM6FSqdCfpqW3Wqd+/ru+67v+wTTi6re/Fr4xh4ff&#10;ANpDa8q4lSVvRs33ytNRdQGWC5gcvAqbpz7x/9w/SPzr12/8vQsX6ojsBZQq8EXBkmfo76csqQbj&#10;VHLsuiz7DvWmx9WLVQavdjjTeJjOQcbWz7ZZ7mU4agEfOFwQXLVGRI+3sE+5jOwy4ffCdpXTX5pw&#10;+Y0KbrXKYdzhqDXh5e8Ys7klcYxGx320WaaaS7ydAtvNcGqCFdGkryNUs47stdArAXf3+6fV2jFV&#10;V5PpjKgYI11N2xleHI6O12oHvVM1k3uO0V6WZd6bpne6TLoerzYLw3m/vu/7tterse/5FqERiwAF&#10;9Xc1jWuZqF5DNG4KK+hZlktWFBijpsVDUeBS4IL2MUqQVqJSUlJoHOFgGQG5RBUSW8h7SG+6shZS&#10;UwjQUyc4hwihcxoVby9wJaLQ6GLakDemdFw1hlwLBAqBgxSSwpSfe6HLvp0WQwozREsHo9poUw5W&#10;pHEwWs0TpLWYphZJGyELYj3Asi2CvI5JFEU+neI5Ocoe44gOdn70rB0ffUrHh0+Mx+3FZNi5KJLJ&#10;mlckKG8fW9kE8RJ5nhPrCaaI0ZQym1pWpS48PNeFqE/RNEgZUy2WqEeCPFdYlk/r8wPMuzlNd5Es&#10;i3np4btsbm5y/OoRPgoTLWIfweFBBROG9KIDhG0hnVJsb2oKpGCpk1GrNZlE0yEAE1CaSbhP/miB&#10;vqDY/so2el+w9W2LNE8Np0YCOZ6ULHkCIWLy5gjpxGSFT2qWcO5sspo+9ON//Af++o+GsuyrQY6D&#10;NW3LhHMqyINbxMoHcCrv3Z/f0jytr3YUBUjrvrPluMWVK1d+XsjcvXHjpf/zIxeC0t8qDPB9H6Wi&#10;0pGh0IxGIwYDi6rlcvHiRe4c3mCyMyHQCsu1UEGAwp0+L2b9yhbj1QZ7aZ+wEZbJvvvbVAdDlFpi&#10;2G7jtjzCULC8vFBm08UJe3fusGWWmEwmLFSrREmbLMuJdUpjucHucMhg4KKXPKrV6nYURY1RNuoZ&#10;YzjqHZ0bxt3zd7L9x0fj9n/XGo2oU+BPp3CHfkk6tbKcOCsYawshPCLbkGaGfApk0qIgTmNGaYdC&#10;dz6rnMq+54V7tUZjx7Z9lGVR2rNIhLRAW2hZ9u9mDX9LWNhIEBKRwwMW9u/Zcr53q2rb9si2bQp9&#10;b4uodYE1uylRU5GxuNcYn9IG7mUcygdSeT7o55Xbx+n2WZavP2OdK9SchJuJokRMJGTJBBWN/rZJ&#10;xnNROu/hYc3yL3Mrx3ZsQt/H932crphnCEhHMo7HLC0tYU3KhHIhbAb9AWGWzUnCjuPwzDMfodFs&#10;0i6OeOPFl3Ati0ceuUR3KePtzg4iKHMNpfLmyNS27WmrRNGoVMoBh62QVoZQAZbIqLk+H/nIRxBH&#10;1lxfmOf5XKc6Hg+p1+t4dZejbhvf95kMcqSUX/jsZz/7Y7Ytp5s6+YD14TfT8Q1UtPSDvQ7u8V1M&#10;MfVKLyogBV7zwmvnzlfa3e5g+e7Oi391dX2JXjpAk9FadBgMeggpKaQFFU1nlLF+rkEj79N+M2a/&#10;E7Pbj8jtnMwReI/V0Zt10pWEo6U+8Sin0fbwX56w+QWN5y1wrTIkXRW8sXXMpY9fZmvRZjKZcO7/&#10;22X/bpXU3iFakrzV2qGxtoxyFLZdxeusoq9ts3T3iMuvC3afdf5xao3Wduys0unuPZ6Pu+fjpL+p&#10;rYimq6jWPDTQz210ISHJsOwKgYzwVIpyHRzPYSnRJMMBVg2wFEJVyQuHJE7oD+S/yYzAVpUvua5/&#10;vNBaeX1pYeUlz633bFk5loXfLRBxPgl2FpytKeLRaJ2RST2NZxfk9yGsefEwEqElaqYZVRW08BCB&#10;HOG1SHNNZpVM6qIweNbUM18YMDmGydRmOispBUJgYSG1h9ILqLyJSs+viWzVNibqZ2aQCZki1DQ+&#10;nqJMy9YKdIAZuygDSo4Rdg9pDzCy/YgoDp4Q2d4TenT4rEjaT8jJBCNilJ2CnROrpCTzFg2UdqA/&#10;JptMqHo5vi1xhEXFMoiKzXg8xmeIKhSn3CX86w6LN+oMhwPkp1aJ45hB74B60sQal4L7vp/grB1y&#10;rN4mWjzEVE7yhjfi6RcTxO0u+xsp1UeW6QWazEwQJsGtWmTkWFZOJVwj0TmOZ9Nud7CsFKfqEJsU&#10;pxpA0+Zu1ieNIySUAaxKEdQLItqM+i7SOsFgcILufvVzTzz5PT/eWFsdwghwyVIbx+HDovX7u4+c&#10;/pmm4EJ9eXn3mWee+Zcv/sav/8hkoqp2YCOLdL7SpnFGrRaSpilWlpOKlNXVVdZVFdOJSY4HFEXB&#10;ROQ0zqxgthp8cfcaw+EQx65yeHhIeDzg9LTH5Lou2tJcuXKFrZMniKwxt27dotluo1R13nC2bZsL&#10;Fy7gV3zG4zE7V/fnaTzHx8e8+WYfZW38n/KWR5JGVFwXy66gbAulDMLcc7UwmpKFLwRFXsxZ87Of&#10;g3AZx32kYyPsUiLjuuA4AjRY0np6OpH83vF4zHiUY8yE0G8RVGtbJeO6ZHvrqWOqEeVKb+RMmyc+&#10;kKd1P2d06lCQO44TT0zklWjJAnKMKe4lSd+XAVjGqIm5k8B7HR6+Kv1C3D+IKI1gLMvCUjZpoZmM&#10;RkFadNfyovvPjB5gR2PcIsE2BmUpbGUji3tBuMN+n0IG1IVkYWGBhZaDJmKcDonjGBGXcqJGo8Fk&#10;UjrkXnttjxP7I6IoIjhYYnFxkXQ6PJlN71566SVOy0VUINjc3ETYS7x7dZfrbx+Rpil3iiNOn63g&#10;tZr4ShKlpee7pWySopxoOq5DmiYPpEbFcUyaa+w0mJ8f13WJknQ2EGGSJsSTDM+XHB8fH2xuPvza&#10;qYcv/ZKOIqRfnQ++vlmPb4Dp4W8/Yi2Ke3QRYQCriUkKhCOoLde+cOXyf/7Hf+sr//bfb14IcJwO&#10;cXYNN7CIszGZiDgcRZxcq7MXH6OsgkpjEd8ESL1cNrbVmEMiJoyxF1KetTfJ3hkjfjVhaehQFYLB&#10;qMP1EyPCj5zi7JMrCJVT//UDLv6HEZvDdeI45qB+l7tLKcUfO0X7nOFkTzD+uVvQVqxldeyinApu&#10;7HyFEw/FDKphmQI0CQCbSB8wHo7p6wjHsWn4G3hOhWgYlSEZssNAxrxbFFTTKqvBAlXfp5LGmMKQ&#10;6QmqSHFFSmDHuLIkEnquRavawfc8sklMPgHL+MjC/5+lrB+jvWuOv/mu7Wy+XKill3K9NEq1T1wI&#10;kjxDBSnIGEM8bT06yCJA5OXFr61jtB7jeB62m8YFE89SEluZaURaWbiUsTAmRVC6gQoVl83ufBFL&#10;OuWW1OjSw0mN7hSqO9FECDUGWZQ9zaxAFDY2PhSlqFg19shkp+4PDp73Bjf/bGN4/c9m5i6Z7JHI&#10;DO0rhC3IhIs2NkVkEJOMRlyaNTakjcLgONCwBMv9lDQt8AsbGYTsLZS9taM771JLQL10zOl3BUt7&#10;kjBc5uWXOpx8ZBP71AJ34x0c1cRNNY/8+pCtw5i3/xcOg36Xh3/5NZYOXEb7ayzXarDdRvx8Bfm9&#10;LrWzLv0iJcoGiABMkZPoNk4ekA9Slt0AX0E0jqak1pzMG2NZFqpQSCS1JsRFRG+icYIqMj/DrdsV&#10;Avf5/+bJj/7QP8IESM+gzRhIcOQCugDUh0Xr9+WQshzLSgNCgbAV6BwULJ8//4Wto62/v7v3+ndX&#10;FsSlhYUF7t69i+/7ZFmGFZbTlPGgi2fume1JbZXSDEugC01/2GdhYYGqqfL67rs0JzlCBMRxTKVS&#10;YX29xvmnnqJLyvXr14leep2l1CXP83kYxcWLZ0jPbyGl5OD2bW7evMmKe5k8yolHCWEYUq1WWV1d&#10;RdQlcRwzLgrCMKQSLlGv13HTIeMkLj2Ohm1sYc9iuiiUxThu0+l0UGNNbLlsttxp/LzEEhYqL6aA&#10;tDSaSxODp2zc0vMKkZWIajKOni6yCbhN4jjE82tgB1UjqhSWDZZTogaT3EthuZ/3dB/y0lrjOA62&#10;bY+MMQ2pJJYlKHTZH5v1kO6fHuqieHCq+FU0lvdzvOSUfGoJC0MpfYqiiDjr1ePjw5+1R8fUTIzl&#10;TUmqoqCY8d90RpYX6OTBPl5jYQmMhaUFKs4Z9XolYqmGWJUqu6Z0za1UKoSWob5gKLzJfIrb6/XY&#10;39/n4uZp2reOiUYJRZRRC10OdnbY3rZptcoJs+hWCdQCWZZh2zbd4ZDj6zucW16m0qggyBEBuALG&#10;k4J+v0/dayA15Hk69y4zxpCl2VTzms57c7PJ32AwYDDsYtvNX3vuuef+OY4z3aE4GG1QUk1NFz9E&#10;Wr+7bZ+xHkiJ0eSAhbBK/haULkfW7GRLC5NWEOL85NFHf/Sv9b78P/7lfuf6s/Wl7EeMHiNkgVQp&#10;RlU47Ntos0QRBAy1plAF46hdikadYXlRZw6DtuHcq0eceDFnJfNwXZsvnjomvVznxEfP8I4+Zv2N&#10;DP9ze5y9eRrXdbltH5CcKMhPC05/dAOVeRwdHbH1uXd4aNfDHk9tSAKLXjUjX2hjMeTEgcfRURf1&#10;cxHVapX8ssY9F1BdX2CsMzr9lME4p9AJ2IqoqTHGIhMVZGGQwxrjKGVvXDqm2hUXO/BwHBvP0Qip&#10;kUojRYoquujJGNsIlM4JhcHybFQQkFljUB0s6x0QtX9TiGCnYPE1JddeV+76S3FS3S+yJoVZJBcG&#10;M9Wf5dYYRIGlQeYGZXlUpRc7mcQ1CstYZJHBkiEqFxS5NeWeTUfqclQ20C0FykJaI3IiMm9E5u4F&#10;hVNMtNZIXaCMLPMmTY6jIlzTtRM9DkR8dFGMv/DjYbr/vIrGODrCc2IsKUhEhshznMSmyC2sxAbj&#10;YrSiaqpE9pQXN+jgWjbnJotkscskWiD0l7GGDbiTsvbmu1SrVYafWYAARo8P+VL2Jb5/dwQq49n9&#10;EBEfsPdtFuoxh8qLHbJehnI26R9bnP1pOPOxS+xdbHD16lXqjKkNCha6Aetuk7de1iQ4bD62wsL6&#10;Ip28zYicvIgwgKuaxIMBJpfYlouS09YBKYWOcX0Px3MZZodoR2HZZ+kcVdH5Iz/xxEd++P8YLl8c&#10;xnGCF5TSIyUXp4tahOO6fCP5gP6RQlpZBt4sAKK410sRZWAPwlN84pPf8RP/7t/f/sj+/vbLrVbr&#10;8f2DHdyw5Dk5ylAPQwaDAQcHBzSbTSZx6cowqcaMRiM2mufo9/vs7yes+z6yEEwmEyonKvgbGyRJ&#10;wvb2Nrsv7rNUlH2mLMvw6z64GZunlubOp7du3cI9PKQhVub8HiHKaVGj0cBqNCBOuHnzJrVsgb29&#10;PY5lh6poYPtLOPUKjUaDasPluN1lnMYMh0PyPMcSklqlRpUqk7RHFJUNWEcpcmGITD7tTZU8IyXv&#10;WcHMGfbTnlnJJ2Hub29E9qk4nzDJu6BslOs8HFYq+3P08z4HgHt/N9XgRff3n4qiQE1lOu/riU2R&#10;SvFVelizx9yOeYrocpNjsozBsN+Lem2ENaJqG3zfx3MkwuRkWUyURqRpiu835+hNCoE1ndDllpm+&#10;b4doPGH37l0O9nqMJxnrq+cJ6LHzzl2y3hilFAcruuxV+j4XL17E+eWSz6U8RW8wYO96zDPPPEO0&#10;bdOf9EtVhecxykulxOnnH2E8HmN6ihoBql/2pxzH4datW1TXBEurTQaDAd0swnguzeYiUT9CTkX0&#10;cTIiySNarRa2XTqe2o4q8w4cRQEcHx+jdbh96tSpF9dOn26brMDzXUqrID2XNX0zp3mr/+q/+q++&#10;cXpaQpY9j+llKtAYNEpN3QJmhWqaWI0st4tpbpBWna2tj/7sjes99/gwymth60IajxAYJoOMwTAl&#10;igVJLpjkEsuvEhlFqjOU9BBJk5a/xanbFsXdNr7RaGLGT5/i7Np5vAOX6DeOuPKmSz0KGKqUbg32&#10;Lx+iPrHFtapmaAkqvz4h/NwxJ9JFTBSQux5jkyLsnMAeknx6A6tSZfyljPSFCVt9m1VCOmKC7YV8&#10;5Nwl6iOble2CjaGi0U3ZcmrYhcbLDA3HgVGEGI1xXNB2SnWpxiQbM0oiojwiSsYoJcAIdGZoBC18&#10;q4LM7FIiIkNMZlNkkIgxedEmjvcQHBE4R8jsKiZ6i4CDT3ji7scrTm/dFl2lTLLve0oXWhClGtv2&#10;kSYukZ5V5Tde+M0fvnt396xyIU5GWK7AKEFBQZxluIGDlgVRNgAvJSomFL4Bq0C6DnGaEngNPv2p&#10;7/ubobesfVmjiDShMvgM8cXe805+9a+Mu7/yt7Po19dWm3dw9D51VVCMBvT7XbSxENJnqC3Swqag&#10;pFC0ahUckUIxQhKRpT0qrsEqQpy8hf65mxTXMxbHdZJ3YsyOwWo7PHxQZ7nt4+5OsMc5arPJamuV&#10;15M2vXjMaq+gUtgEgxy3ErL/3AIvOXdZurWP4wlkLLBHgo5us3i5RfBdLbpnR+wmbzAuDjjTP0Vz&#10;2yLpt3GlIAg8vEYTr1qj3+khlGBSJAg7xa5axGpMLx+SBmDVHdJMo5wGUVFjPNqk1zv3hbXl7/6/&#10;PfbMn/vvEQ7Ycq4plFIhTOkrptTUOOubsHZZfJMfeV5OywpdTtR+8Ad+8B/8q5+6+eTR0Z3tlRV/&#10;K006hI7HeDJEynJC1Bn0OTo6YnF1hSwblInQUU4uyilhNM1BbDQavHx8TJqmxL2YbDRCCHfOpfE8&#10;j/Pnz7MvmKOst956l1PSn075St5OKc3JWWg2WTh1iv39fY5v7+LMA09zGo0GF5/7KLe33+Wdd94h&#10;HJZIzm3VEK0KxemQVqvFuCiRVd3x5x70SVJOmLSwcHx3anWTldPR4YBQ2qhaDddI8rxAGbCUVa7e&#10;RYwf+GhTotIoiubM+zRNHxlOjh5xw9qfwXIwVlh1VHWkVIjrTjWTukQMWsW4rtubyY9m4RxpGuO5&#10;Ia5bauCKomR7+36JeLJpGndhinlvcJbQnRnwfR+dR8RJTBH3bZH1/8YsnWZvbw9bZgjbQxb3fPaN&#10;MXgVj6WlJY6PDxEIhsMh3rSAAWXOX55TDQPGicZ2HCwrm09mR6MRgd/Esqz5NPfOjRuMm10ef/xx&#10;Hn30UW7e/i2UKr8njmPu3r2L9+Qyjz32GK3XXqd9VL5GFEUcHbRJFlM2H73IucuXGd3V3Ln7DuPx&#10;mI3NTd7KXuG1117jzMZDFIViOJyUE2td9rHybEheJHgVj4rnEklNkiT4dpXhYIhwfQaDQbG6+ujV&#10;J7/9238yH8ZYoccfxeMbp6clHnxLYurFXZrVZF/1G5V9QE6B4AQgEWaZ7/qO/8Nf+Bf/77/5744O&#10;DrZObZ2l132XeliOotNxl6WKT2B5qAQWB6Xlco/ShbJzDsb9BH21wySp8tCrNaSJCSYhWvsM5ICR&#10;vc/hpRj56ALVj5yk0+mw1F7A+8UuK6818DyPQSgZVwTWSoVut0uue1RPnaZ2vET65Rv4b1RwXZfD&#10;aofUMZw4/RS9r0QcvTZgoV/nbBaUWywKbM8hOe3jnA5I1wPYdOjXOuTjgihJyYtymmoLjeMItJZE&#10;owLLCFqtJSwjKOKIXJbEzFwIMgk6TxFhFy0dRFrByVwcKlhCYsiQosvE3EZnb5HrkCJb/NWMM593&#10;/LO/VLXWX9L58n4sHGzVoFKpsLGx8SUtvvAnk1yDKikaua1JVEEsFRqN9EC6FkUlw9gpcujgW1UE&#10;FqoAPw4IJnZQqRT9iupDcreeTW59pshvfSYfXv+T8fAujSCnbhfooksa+HRJqFmCihvgWBZxHDNK&#10;IsbKoJxyCzuOBmgUrla4bkgjrNLp9Kn9SoG/ndFrLyInY9I8o7XiYvwBabbDbSugaTmcmdRZazv0&#10;O0Osq9fxPvYYK1fOk+y9ThpLkOsMdgTt210uXFrl4Hssoi8dsnI7wRM+4WENETl0GxHBxRbGrzBs&#10;FFSiEbfid+iGR9hNBU5MVuRgQVqUE1bXsxCylIl5fgUpNWmckmuftFIhtpZo36392trKt/3k00/9&#10;wE8S+1gVm7zQqJm0avpvKaYmiMb+pi1a8o9C5Z31PJKkRF6tZo3PfvazP6a1vrW9vc3CwsKcCe04&#10;DlmW0Wq1ZpYqeJ5HEARlDHm1ypkzZ1hZWSkdKaepOrMp4cxZ9MSJE5w7d47xuOx5jEYjtrfLFN9Z&#10;1lyj0WBhYQFjSg5VrV7n4M032dnZwXXdOaI4d+4cYRjyyiuvMB6PS8fKKUN75oV/584drl69ymAw&#10;mH9fvV5nYWGBMCzF21prBoNByS+apvkEQTDXyrmuO08OyvNShwkwHA7nKS4zhJTnJVeoWq1iWdaM&#10;qf6RJEl+dDwefy5NU2t2TrIso9/vTz+DkgQ6C5udnYv7HUBnPlWnTp2aa+ySJJknLM10l1prjo+P&#10;19rt9r/q9Xp/Kcuy+izZqCgKgiCgVqvNn3t/8k6apgwGA8bjUo61tFTyqSqVCrZts7+/z5e+9CVe&#10;e+013n777Tki9jyPxfV1zl26ND8fAKPRCCkllUqFu3fv8uUvf3muU51N9QBef/11dnZ2OHHiBGfP&#10;ni17hdPPfzQa8fLLL/PlX/1V3nnnHeI4njPZ19bWePLJJ+fnbeZaO+vleZ43/4xnn6/v+/R6PSaT&#10;ye7a2tqbz3ziEz+JbYNlgTFYlvwQaf2+tLSmE0OBfE8NnSEu/R7G/IP1tihAKQ80uHZpGmGAE5vP&#10;fOEz3y3+0xd+9Rf+d8d7x39iZbmJ6w5BHhA6HoWOCesOvuMQx2NG4RgYc7Npsb7h428uod626d/q&#10;M+il3MrvojwHvSkJzjfhiiQMRzhtTaNTpfozR9ALGTgjcnLeXUx49OEzDG8eoXRG1HIZuR7hL97m&#10;oV4dE2i6RYxcUtinF2j/h3c40W9hHJf+JOJGfUK1WqU+0cgCFgY2aqyI3Ry3WuCuTMCRYEkCS+J5&#10;Li4wGccorSiSHFvkxKM+rrKpL9YIbMUwHxGZAXYgCSyLOApw46kvv8hIiyPyHExeptxkmUuSGyyn&#10;wPPHuPptksnbyMh+wXL8kWN+5Hsda3HHsU1+vh7fWmQPOTrGr4a4aPLMxlBBi4C8UCTDnLwo0DKk&#10;vlAj512S6BquLqjXBKdWl2jJn/9UU5snTH70RG/06mcC1cVkAxypaDSryMJmPMqx0pyKVCRpTJSn&#10;DHSETsGxA1p+nXoRUh065DfGyGHB8fExY0ez+sR5qNXxFiacuQYCD2VVGHqC40+GHJ0V2NWInaDP&#10;hV84BmeDOK0xLgp6wsYNHZZe2mapLRGtDUzfkMSSRVPh+VfGnBx2iP7MIvmlDW6mQ+JrfSqdkHpc&#10;5cqdBsG2BZkhLSpc/84OrcsLCC+j3Yo4yvoIzyFNJoS+ixQGk+ZYuCijyCYWQlXxrJBhr8luV9Gq&#10;Xv4fnvnEX/4b6Or8FiqKHGk0Qs1kO6VH3b2kIfu3o0d+WLR+XycJaiq8zUE6kBYl2zczGRdOX/jC&#10;Yt0d/uLP/4sFIZJqvV5/qjBjGmGVJLXQaYZnG5JkMk+VFuNypW80GlTPLcKSJB1pxkmCsST5Orhn&#10;anTWR8RxTLVV4dYbt9H9EQuWR5ZlJEnC2bPnqNVqXD2+hu/7JDLh4OAAfzDAGIcoivBqPifObRDt&#10;7XF4eAjGRcnS1vf8+fMsnDoFdw5pX7s5RyQ7x4esmJLTdZzFJHlZuLXWBEGA6/gorUhGMcl4QhiG&#10;WMjpCp3NPepnrhKj4YTQr5Scn7hgMpmglIvt2SRx2afLtSDXMZkRFBgmaYGJxKbj5bTvvnNzdQl/&#10;dWUzP3369C89/fTT7O4e0B+XjHJlWXP/fylKlDrTJQ4GA06dOsXtW2Mcz+Ujj57lmWcus7m5+dO9&#10;7lV2tt/FcTJq1YBCpsSjcel/LhRaG9TUGUEqje3a2JZHIQy25SNyUWpK70YcvHYHa2zKZOXlGpuW&#10;Rb0esri4iGX18NyQbhSRKZulpSWCALALLl68iPur7xINIjy3pArsRQM2thYJJ0N2d3epphaW5cyd&#10;dGu1GoeHh7RvDnn44Yd5+OGH2e5dZ3JcolclJWmWQpbihR4rKyusbK7SHu8TxX2EVX4u8XS6Hfgu&#10;YtqLm7mDCMtmPJ6wuxcVm+ef+5+e/+h3/33yvCxYulzPfz/cQD4sWvcIDdMhonUPcT2QYDs9+bOk&#10;YPGeyWO2NGVqlwuJssYMoyFVv844d1loPv/aZ7/nyU//u1/4v/5DWew/tXm6SqezT6MZkMcTvNii&#10;QYJfJBRpgUwK0BZH0maw5TI4m6MdQ2GVwZleZONnIWqnzmJSZWk3Qf1aH0csoXPN4cIuo+WAU59a&#10;443dXc61M3zPpT9QFHe6VCY1iqJgd21I80rAcHPCSy+9xCeCLXq9LnE+Qp1aIPpozKixjy0P6e/d&#10;wIsrCGkxVhOSBYfOlke332bdQJFmRHGGyB0s7RJYdVphlWFsYed+KUYeFmghcN0QJTLSUUQ0kQSp&#10;h42DUjaGBKEsbBeUDUJk+I5DRSnSOMOkGY7t07IURZZjJQlh8NOYkerGZnX/0vpC96//JZejgwY3&#10;t0fcuZvx9ltv0e4IBkOXLKvj6gY5Bi0y6tkGp7cOuXyqz2OPX2FlKULav0L77s8iiFmr5hR5jhd5&#10;6KI0sZt0B6SWhes52J5N1mniFoqqMtgJxN0Bpj8g61tke5oTwUX0TSgmKU2lmOgR+bsDqq7PSqy5&#10;eiql3u3hHacEeIzvvIM+vcLtlSOsTYvlHzhF93++xep2TLPZZDGQuPUG0ckV3n7jmNZOzrrtUSWm&#10;Msqouh69nkvymznOgiDf0IinbaJGj+G1AadvuxRKcutsjr7gs3gppVe8TeZEKAts2yLPIqp2SJpo&#10;hGWj3ICkKEhxKfwFuiOXsbEJTz/6d556/D//mwgb7JzJuE/g1dFFmSeqLIDxfbeNhZk7j5aWRwr3&#10;Q8rDf8T8777tnnwgseUD8et7/38aGSjssr7lIsGzPUbxmMCpIFFYts2JTff69p1XLvcGb51eW1kk&#10;SSf4loNIC3zfJ1YZg8EAV9pU3AAdl6r7bjJCS4O0p57gmSQb5eSZpGpXuf3CyyQ7Q/ys7GV1xSEX&#10;PvoElXMbvPvuu6y/mTIajslsQRwntKxqGRO24bF2YZODwQ77+/u0bpW5jL00on5mk8qlJnmec/j6&#10;NbLjIV5a9qY6tYKlK+v0WkMs2+BnOZ7joiwb3wlBK3QmMLngcO+Yu3f2kFLiug6+7+MGdklByCMA&#10;fNthNBoRxREIgxEGrXPyoux5zfqARa7Rmcb3QzzbI01S4jilubZMFCVWvx81jJZrtuNhKY/V9Q0e&#10;e/xpnnvuU2xuPkSjsY7jNMhz6A+HhNWAZ555io8+ucKpkwucO3eGPBsRpwOybIilDPG4nKD1O12K&#10;3FCpVFCy9LGynXKw4sgqjlQIk3K0d8Cbr7zG9Tf3GbS7mDGsbV1Bd8akUYLjOHSyNomb0jjbKqdz&#10;dzXZ0YSG9HFdl9e5ReuxDcaN0ijw4XQTczMm6FaRUtIWEyI75dSlZXzfx+y7OJnBkmCSDDFl/++7&#10;PYqmItzyWVhYYLm2Spg5rCUVWouLeBeWWL2yxciNETLDD1ySNMZxLIbDIfVaE98LyYscxwuIkoRM&#10;SwrhcXA07lXqiy98x7f/6b9mWWslC1WUE1B06YMvxYwWlL2npTK1fGIW4GF9WLS+/ia6PX2oewVL&#10;fB0PJwNbl1BLCCQeEgdPhUjU3F7FDtbbi0unf3ZnR3jHHfGsXz1LrAWF0yETGlMoQlnD92tMsoJB&#10;NiJ3c5Axji5QkaGWeTipR9Nu4AnBrdfeZfkLGTLyiWVGFBpufnuLpadOoOI++7/2mywfusioRr1Y&#10;w5n43FiKeGOhTfDcApXNJos/fczi9gKEp9jWNu1TmoVPrNLxrhHJDvtvX0OPE4JUEqdDxBM+rW/b&#10;4Njs49gusQiItEddNQjxyZOMJbfKwnEF/auHBC8ovDdyvDcjmrcSKu0JtbbDkllmsXaSyNvDsjW1&#10;tIGvfRJlkyYG0phQugSZIeuPKawM1xO4omA8HIKqE2lNlg8JPAtJhCz6+IyRxRGJ2UVwC8kbnN44&#10;5IlzkucedTh3OeWxywnf83yXZ84fsF7pUHc6TLqvko+2SWs5WknUYUpoVdDSQloWti8pyFHCZ7xb&#10;cOZlD/ViSv9X7rDaCRk/7jNWhsbnPC73ljk/aFJvZxw/2kWd0xRf6UMas6RCqsew++0Ce6VCdaLp&#10;XrvDUuwi8wzVn3BqaxVzMsWaTDBLBfuVLoNbPVJZUMFBH4wYLaRsfvQxtH+Ld0ZfweQWFB6VyKXi&#10;1WDSZzxqUz9RZRQUXDc7mAse+afXOP6IxZ21mGTBQtgRWZESJQmW42HbLpVKgxxKjpnr0Yki7MoK&#10;42yVGzfCFze3fui//sRH/8ZfE2Y5Qs0W8mlPWPLgA+e+hzW/bSTWN2XB+gZBWr/bQ79nJREfCMx0&#10;nuJVZHT65MK1dvt24+atdx5rNW0s2cOxbISQuNa9qV21EqJNeenYUqELDblBGhvfCoiimO1rOwRv&#10;xzh2SKXeIJew/D1XWFisMTg8ZP+ta5ybLGMSF4mLZVncFW2qJ5tc+rZLJR/rjQG+1yDRNhMKznz0&#10;FAM1ILLbBEHAaW+VMHNxx+UEb+FjpylWXcZeCfs9N8TkBhGlqKJEh6HlYXYmvPNb79AUy2UmZBqx&#10;f7BN5+BdhgcH3Oi12Z/0SfwOruvi5H45WXUlxhRUAhuhDfa091XYZZ8kGUeMRwle0ELaFv1RZzpl&#10;szCFJh5HJVfKkSRpRByP0XlOPAJdOFSXVzl58iRLLYUoCiwhS5b2FHEXFRfX8amb8nwJ16LQOVKV&#10;7hd5Yti9ccDklV26h12kkLiuS/FYUE4T37YoOkNIM5QlON7KWVpaIn15Mo0BM+R5yv6jOQsLCzQn&#10;FYbvHOD3S/Z95KYMGxnD06Wvukk0S/4StVshg/0hNqUm85bZZrXiUDt/hgVlMbgV4RchdeMRxzF2&#10;E7rWkOvJbZyVGk4zKNURSclMjym5X2k8oFYJcabIUU191Axg2y5JlqIcl94gYv8wTh966KP/8pnn&#10;vv/HBfUHgye+hY5v/qI1TQC+p/4sykImSiZwoUuoLJQF2AjL76wunnpB0HptZ/v4hyuhYjzKCSoL&#10;JGlBkeXUGjVyXYCwGI1ypFVD2TUK4zNOchIMVuBhVy1kKHgre5e98ID1b1unddJH6ojxf7iG/5ZB&#10;FCvoNMW2R2Af8uIjBzz03DlaQZW9n/sVqhMfVM4Ne5/WmQprp1Y5fvlN7NsFK4MWnc0N/EcfJn1y&#10;maOLgv1LDkNrRNU4uEBuRkiZkqmMxM85asYcVsbctofspTG9GKxY0NAVWnmdRm7jjVzkbo7ayzje&#10;GRMcVci/kGOuatzrPWq7Mf7GIk7u4t+tEIxrVEdNWnqNG01BUauxJmqEQ8O6vUZj5LISFSxEEiMV&#10;brOOqsEk7lPzXapSUWGDpbhF67bG+8oBrdf6tI4DgqyGEnVqIiTzLHp2QapTRJ4w0UNiOSLKR2Br&#10;lGUI7Tr6IKPyakRDesgowdeC3vOGoOnybtFh5/iQVreGtCvcbBScPHWZ/v5tYj0mLyRRkVHTq6wv&#10;XyJvuryS7KH3Kwxcj0RWSNsuC4uL4Lh0kjGy4eOFLjdvXGUlVUgiGBe0C4N+PqE47zNe8bjR3+Z4&#10;2CdfgMTOiPod1HLA4slFrIYAPWI83sVSE0IRYWV9jCNI0xwQ+EGIFZa+7bnIGWUxwl5j1N9kd3fj&#10;lx4+9xf/yqNP/bmfQFfIdIyyvzWrlvVHvioriEYZfjgl02Updlg9eOSJJ3/aso5PvfHqF/7rZ596&#10;hNF4QJokNCoV0jSaT1+Wl5cZDSOSJMFTHq7rgi5X/VqtxokrW1QqFeI8Y3V1lYPhEN/3SzdVy0Jn&#10;GteygLJHcv78eTY2NrjzpVfLFdm2SdMMFSi2trY4unWLo6MjCh0zGAw4zI9ZP7FFtemxuLjILd0n&#10;DENkWvLOMp2V72lqMTKLlq/Xm5z66Ckaq4vs/fs3ifcjRKLR2ajkXanS8eLkyZN4nsdeb79MTVbH&#10;+HXB2lM1jDFcff0Gg8EALcGrhhw9WWrv8jgnm0zY6xwyOu7g530cxyFaqmGrHEOB53mIKdeo1+tx&#10;/Y3b6L2EWgLeuE2hU4YrIWqrwdpWDXvLxbZz8qLkzyFsCrvAdV1c10YZaFgN9JJB24NSDRBPmEwm&#10;DIeKer1Oo9Egcw7n7Ph+v0+e56yvr3P96Cpiytg/PDxkfTQik0WZCUA011dGUcRk4qIzSWYyJpMJ&#10;pxfPcOXKFdJf3y8Z9dWAm4eHDG92OXXqFOfPn6d5FDLuHxJ1+0gXzp07h/f4MmO/4GDcQcj0fUna&#10;YRgyHiVzDl2vd4zruoTVCrlJODo6otfOJx//+F/4Z6unn/k8cQKei2056KJAKuvDovVNuzuUs2Th&#10;7L6pZImu3NDGCBDaxcgNRFaAJYYPP3Lix6r+xV/6zRd+5r9cWa1+59qqYJReJfDLiKhRNMI3a6R5&#10;iBQhubIxMqJIh4zp4vk2N3wfllexvRE3h3epehX2rt1A7PTx/S20VIwCyba5jrMhOPnIZdrZNvoX&#10;O5zSJ0hMjOULjp63uX1hTP5v7nA+XsHqhqTbKYu7KTv1L3L0mQYna4vUjnsEeZ3ccnGDsJQwFVO7&#10;HcfGUjmZzhBBgjwt8NspahLTyD2cwOGmnaDWA8Z2zPHxMR+vrpMcj2kcl43prGZhLVrUT2ygteZE&#10;LunvHOIVdplgc8JmaaWJ/WvXia8fY3eWqQwClDrCtg1hUEPXLSan4dzDZ8GWHLx7HftVRXU7w5iM&#10;lh3gjxZKMuj2hGLfkI0TWq1lqishSX6ELS2QBdopUNqQyaKU21DgNEPiUBEfR9R0tXRVuGOx1Fgm&#10;rI3oNBwsE2Byw8KBT7o3Qj4a8u7+MQ/fXcaxF2ncAecVi51PXKdYHlEr2oh8BW18avjIu1Xc9RrD&#10;sIMi507jFs0/FvDu0TGNXY+14QZBYpF8rs3ad3jEi0fYTzocrmZcv77HQyfPIJdbFHVDYiKGSYTv&#10;SiyjsKUoaSiFQiPxawFYKREJTrWBEU32OzUODwLydPVffu/3/ZU/7ddOlte6W24mjBDfkgWLbwVs&#10;meXZfOeYpWWMFErNY6s2zz/0a88///xPjkajF/f29q6paWK1lBLHcRgOh1iWVfpZFSWPaaavcxxn&#10;zuRO05QwDEuvoykDfDgckiRJ6QagFA9fuUJjaYnr16+T5/mcee44DufOnaPRaLCxsYFSau6WOs0U&#10;5OTJkwghiOOYw8ND0jQlispQill6z9TTas7pybKMvd3daQJ3iSAcx+HClSs88YlP8KlPfQq/0ShT&#10;YKb+VrPE6/F4TKfT4fDwkNFoNGezV6tVxuMxd+/e5eDgYO5t7nml1/lkMuH4+JidnR06R0dQqbC/&#10;v0+7XfqVu64754rV63VqtRLRtdvtEp3a9lzvNzt3M11nUZS+79VqleXl5SmSLhn37XZ7zmq3LOsB&#10;NvnBwQFOrTZnn89Y+dH+/tyVtNFoTH3qzTQbYH/OZp+hV601jzzyyNzBwrZtDg4OuPnOOxwfH5Mk&#10;Caurqzz77LNsbW2VLg+j0fyzmSkZZkqBUluo5/pRYwzVapV+v8/u7i61Wu3nP/vZz/6YX6uV6++M&#10;CiRLFcO36vFHoBF//zTRzGcjeqpalNImTovSj8gV98IajCSJbYRpUGtdee3s+Wf/ye7dweK1G+1P&#10;VKstPL+GwKbeqCCsjIIJUdrBtjW+55DEGXFSkFJBeCFCFmigMxqyuLGKabU4mAxJ7Iy+M+LOxwoW&#10;P/Yw4UTS+YU3Wdl/GD0J2F02dC5WaH70LLmjWHhTMLjWRUcBlgoYhAdUHm+RXkkZpkPCQlH1AgI/&#10;pH88pEhsrNzHNRU8HeJGGZXEpZVX8ToS/TM7iOMEV0mSbMy7zxnszyzQuzSgcyahlQ85evF1gkEd&#10;24LrjTbm0SZqy6EXDWi85NCIKtQzHzuWbGy0yK+2CV8zhPECSZ6hay76oqQfaE7fXmEpDhCphlRT&#10;rTQ4fneH9V0PMY45OL3P4qdOMrzs8LK1zdqBQyWGQw6xVjz06RChEmxZqiWMI8lsSWwBvkdUSKTj&#10;kwwiujcPqUeLCO3ijJdY7i1hvdahfnWAN3axtKGapnhFzPDjCxzJiMYbCaoweNKgkgn9Tw0ImhKV&#10;wejODo1I4BQTRvmIhfWQbCEnUUNMLeHYHFHbWmW/3UUeOcSWRrktOoOE4KSPWUvIW8eI6pi94Q6i&#10;KpgU4PgBpcOzRURGFnocNy0GFYmtDUJBRsBkssTOXoujw1O/trr2J/7Lb//4//5HhXvySFg+aQ5J&#10;nmF7AqTBdbwPpgB9iLS++Q9tNLat5ib+STINpxTgeqAsSBOQtsPHPvWpf3zp0qV/dHR0NGy32xhj&#10;GA6HRFGEZVnU6/W5/ktrXfKG7tPTHR0d0Wg0SJKEkydP8slPfpKNjQ1arRanTp0qtXT7+4zH4/vd&#10;PllZWaFSqdDpdDi4do00TWm1WqRpSqVS4cTJk+R5Pk0bUvMV2/f9OQqZ+ZfP3utMDzkcDuf9E9u2&#10;WVxcxHEc+v0yAbnIcwaDwQOhrDPEmCQJ/X5//vq2beP6PkdHpc+5ZZWusBsbG5x58knOnTuHbdvz&#10;c9LtdknuQ2qO4+B5Hiurq5w6dYrl5eU5Cp35n8/0ljOniZmm8H7Xzpn+07KsuW9Vv9/ntVdf5fUX&#10;X6Tf7881lFLK+euurKzMf6+Zk0Ov18O2bZobG3PEWqaXa8bjMZVKhWq1SpqmNJtNsiwre3p5Xjrj&#10;Whbnzp1jeXkZy7Lo9/sMBgOq1WqpevC8ucOqEIJqtTpHWDPEPhqN5ggvTdPtRx999N9+/NOf/ufC&#10;VUgFeQaOA0Fgz9Gj1vPNwodI65saaTHL1rv3QJR5eTM/LmWDkBpEAUKTCEkqDZYMkHplvNx85nMi&#10;Pfnvjw+tcbedP1dpVDEMMKKNNGMkEa5t8FUNCkOU91BWSqg8jJGkRYL0HPb1gNGqpHGijnMupNh0&#10;aSd96qOc4a0jhmOLOMwRVk4zd2jeiqh98YDhToawLcbOgF7Q540/41FcMlSKlFGnQ9xcwFSrFKMI&#10;QUk1iNOcIKyRpDmTUUxo1RBjD3PbgRciHDdgosdYtRz1/YuY5jGFtY+SA+q3RqSvDajFa+RRQqVR&#10;4eT5i9QWlmgdpES/OcQoQ+FprLqDf2WVg1s3sUYb5NJjYA+oP1Vh96Ee75hdrJsZoyAi1n1EkeIs&#10;egxHfZp3wTYFqpYQNKoMmlV6SU66v0vkJQyXY4bNBOtiEyf0kXEG2JjcwlMVyAxWXn6qmRSEWczB&#10;jX1WBiukkaRSBISmSk4P49pM0gK/6kFqsEdw+ITPxvoWg6s7eJlEDw2ucjleytmsnSGptfhS1uXk&#10;tSFS5lhFQug6DJ5dIy4muJ4gmsSk8YQBGe2WRXsjw/7Tp+ifi5nU+6STIyrDmM2wCT1DTTSZCIME&#10;gkBgWzmezHGMJrFBaAF6hSw5zfadZZL4yj997LH/9V84d/mzn0NUMAK0KonTprRHmwYYS6RMEKL4&#10;VpilfetND7+WeucoQZ6DTgts1+Hs44+/uLKq1dtv91e2t7/8Q1tbMiiz+krNXpqkuLJaTn+se70u&#10;YK72n7lDxLGeooySB1QdG1ZWVhgf+kwmE8Kax87ODkd7Obo3pi5XsSyL3rhPa2sRfXqNej3HIi0z&#10;7KaOqXLqHKAsmxw5d6SwLKvsscUFd965yylzzy2g0WigfZ9c3uv9DAadOfPdtm2G2YTOzZvIXHN0&#10;dIRilj8opglA9/Yjs59XrddJa3HpRRZFjMdjrMAQNkrulO/78+Ts4+NjBu+8g/RKfefWpUvIWo2L&#10;p1I6ywmdmkcUD7GLcmqYm+IBJ9PSb778uc1mk8lkgiXLkJDReIz0JLVaDYnLZDzBVxbaCPb399nY&#10;2GBxcZH+3X1sXY5b3333JpcefYT6QumIodRk7nQ6d5tI9Rxx14oqS/VVVi+t4zgOt50ug1EHYWKq&#10;04TwKIpIEoEf2hhTahJtV5AX+dzFVrs2UtoMBgOO9yasrjzzU88+8z0/7jQubJPlaCykw4fHH8mi&#10;JWbTQlXudqeQeda7kg/4dd2vdJ8GQBQejrKwrLJBiwZMg8rKJ774ZO3Cf/rSy7/8I7dvvPyD1Wb8&#10;w/UgQsoONS/CFB1sR5cJ0UBKFUcovKIgmkRkHggnp10tt4vNu0NCR5Es+fBdFUYb+wzfHTLq+zRT&#10;j5NxwCDV+H5KUUR067vUvqOFXGwzVhar2sIOmxx6XmlK6IJWKZJheUMoG2krrFwSjG2quyF7b2aI&#10;rAHCoe8PUY9Y6MYEqXPc1MU1LkxOUmQOfeNR1xbLB6DaQwbBECuKcJMylDZyhiStMRUrInYSWro0&#10;SsydjCRMGDod7FW485kCc5iwkigmcozckkx6KbdrGWuTgMcPNzB7Dvm7CnEiQD7mwckc0QyQVpvJ&#10;ZMRkEmEySTaKKbIcmxwnn5QFucgQTOhqG7mQYFcqGJMg3RjLT9n9nlXs9XXcr8R0v7BNI62hZQXn&#10;nQMWzniMLi/z5v5V1reXqVgVvueNK9RFQLF8zNa7FsYPiZI+HUdTrHvs7XTRQuN7dapODWFLelaf&#10;CaWVT+YMUJUUpE2cKVLlEfohEzEiqXQwtYKJ6eHHGl9bVJwNKFpERzF77Trj5NEff+yJ5/75Qw9f&#10;fg3HAyy0laPJkMK6fzzOvegcOR0jfli0viUPR1lk5eJdZsEJIDFgG0QY8sTHP/6TZ3aqB7/6hX99&#10;Oo8Gy5ub3vpk0p5ykXKMLKdnhVJY0oIim/ZfyotqNtGaTab6/ZLPdOLECcJmiOi6BG0F1zt0u6Wv&#10;VRAEbG1tsXbyJF2zP/WoKpnfM58lSY7OY7TO570xKWzyLEEpxXA4fKAv5DgOi4uLtFVKNp1gaa1L&#10;lwQpH0iMHo/HRCKa989mU0XXdWHqZTXrf816YUVRsLy8zLlnLuGPMqxhAcMheKWTga7FFMOk3K5b&#10;FoPBgPaNAX5VIwQ0swptt0dXlYhRFRbRYELg+SRZhsrLcNWcMnlISpfFxUWUX/aztDQ4dYfNzU02&#10;NjYw2z2G1h75JJ+jn2w0orK0RKvVQt6dOqnqnDsvvsjtRtn/Wsrl3KurWq3ieQ6oANuKQRQUpiiR&#10;aTwNoQ2LBxwVZuisjLRnnkQ0Q4nD8ZA0MiTSmoRh+OWnn/vkTyydunANZBmGYFtIpSjy7ENI9Ue1&#10;pzXdtM1d5d/b55oPFkV+n/+8QmAhsLCMxAaEScvnyAzsHJRNUfhI6jjhhXfPXfy+nzg6tvZff3t3&#10;za+ubbl+i1QCSmKExyTWGKmo6gzH1qShZjjpYtkBSI0sEqyKYCC6FF7BxM+Ilix6FxyOLjgcNAsO&#10;vB7xZIdR0CV53iW+GIBnk0lBt2LR8SV5McJWBdKW03QVG4NCSoMxOaafspXWcX+pg7WrUNIBYbh7&#10;ZQAfrxMtjJiIHE0FJzvJ8HMZ1ijHVxkTMeSgOaQXZCgV4OYV/NhFFZKD6pDlrQa2Izi+cZOVfg2r&#10;SNg7cUDwdEjR6KLdlF54SLsxQnoJnUrEftBFbHl01lKumj1GcQ/jKDwl8PMJt9vHxCNNA0XD8TAN&#10;CzXKUYXAUjah6+GkhjAt8LEoHIkjHSzbBSeg/25Ekk+QKkPkY64+IrAWQpKix273HexeldzShImF&#10;X3HwLmt63pCdqM8wHbDuhNhGs2EkjcmEN9wDDh8S5N++hPdQQN0BRxgmRU6UZcQ6pSBnUeWEHgRa&#10;YcaakbFxq3Uy32IiDTkjwtDFwqUYK1S6AcUl7nY2ud498dPioe/6v3/00//Ff9GonOno3AVpIewC&#10;zRhEipI+OrdQWEhjIUWORCPQCIoyvepbdHr4LY+08rw0elSWxVwCxDS9RcJkYggCAUby3Cc++S/O&#10;P+QOX/j1f/X3+u3Dc1unPZXnOUopfN9HGiBlOr0rvcaDIGA0GpGmaWmnMu175JlmNBoRZxrfXWB9&#10;dZXLzy0hvEV6vTaTVoX+eMyk0GhHIZ0y/9BWCte2EUJhIzFZPp+4FUVBaLsUSUGn00GIaqmZBBYW&#10;FkrG+nRCdr8DqCMlaVzaZaytrVGv18k7Cbuv3yEU3hxteZ4H2YOeXDO0Zds28dRLXU1RpVIKYUp3&#10;07W1NVafWCLUbUZv9RmNRnieh+M4HLfbqFt9VuorOE6jREVFOR29Ny2bTREFhpI75VGeS2GXbPks&#10;j+h0OvN+12EYzjlfUCbV1K3TnD9/nsrxhEwM6L2+i4lSQt/BD1w2NjaoXlnDv7SO8RP2j/cwLuRW&#10;jrLLuLM8z8nz8rz7Ydmzi6YT2xmqNaqcGk7SFM+tE3di2vt30lrzys9/3/Pf93etjTNfBEWagONS&#10;kqOnvQ0xHepLJe5ZNH14/FEqWjOrjRk8n7eJ7ytC0z6Aua/vNf0GS0WQF6AlZU+hZM8nArQAKoIh&#10;BTYaSYX62vM/853f9/jPvP7Kyz/46lde+eyJE7f+km2NqNerKDEgY4AkY2IbVMvF68TYWnDndEBb&#10;Gk7eACEz4nATEQpO6j3i4SHX3UX2TgZUlhxgibguykb+0MOyJE2Toewc5ZXpN7lyUSpA50tYKiNW&#10;beI8YrG2wOFOF7trcCUMrYiRLxk86uKER8i0U4ZyjBeo7UO1E6PHCaa4SVgVvPt9TbxzizhvSPq9&#10;Q+p3yrF8pyaIF0KC8YTqCEZuWSQdXaEWL6ImNUbjHuicarVKUrSQtiTXQ3rZGF2B4KkavY1Fels3&#10;8L98m+rREeejJ1kZDIg7O1jRIQsLHrKm6JJgJhGFa5PIAt8SpfWQo5DCITGCkeuRrQ1wOppThzZS&#10;LnDqdcnGOQPNY6JTHZpvJIgiwOQB+sClE9/CqgSYZ8ccPzSh/ek6aZrycE/hLi4SXfSJVUqevY7u&#10;j1l2XCxlMVAWlrSoJzZ5Lhg1SpM+MotadYnCLehrjdESzw6wUo9hJ6VwTvDujkdsNn7y/PlP/cTD&#10;F5/9olcL0BjSdIKqjCiAaFJgW1UcuwIaoknGtGZPr1f3HrKSGsRg+sXah0XrW+7Q02aWKn21i0Ij&#10;LDlv4EdFgasUkJOT42Nhh1WefvbZn7l87sxv/eZv/l8+Nhx0LoBWoZ/izlwRimiOQACU0midPcBj&#10;mkwm5DKfs+8HgwEyzalWfYqifK7fapWIaNAnySaYtGRY44YEnosUgiAIEHIyzfnzuXHwNktJguWX&#10;qM+2Fa1WC8sak+bM+2tpmpIlCa6UKOUgZTH3pFdFOYU0pny/s/fIeHJvaz5lw0OZRnPt2jWODvYI&#10;goBsslh66T9xgYpfoZ9PSh6bWefKlStUiyaHv/kW/Z0+QRBgHJdut4vTqWAqFaRVTkQznc8RYTnV&#10;UyCm2X2y5D1l8t657naP6Rwf02oY1tfXyfP2HClOJhPiuwcI36W1uEij0aCy3KJarbK+E5EnCXme&#10;Mhp0UXLCWrNJ0R6WGZf39e/u99u3TMkVS6dJTkWRl9PTsSbPBde3r3Pu4md+8qFHvvfHq7XH30T7&#10;zMg5ruNSUKoVwiAEJHlWttv9wP4QZf1RLVpffUv/Xs95PiD5ByB8sMk3/ZbZtNlTs4mN++DERkGw&#10;vHbwqR/47y+//vJXLly9+qt/SYjdv760sEXF7eGnXaQYMHKOUTasRYIih1EzQGAhiw6uZxjaS0TD&#10;Eb4Z4wU5opJyPOniqzKAAzkidAKoKFxRR+c10kRjIkO/1yOvHOI4DoFY5JR9jubtAPctm7AOWdam&#10;V/RZfuIhhFWln1vEtkVETCtsM4pvYkyjJFTaq8R5zGIrRJIwPj7AFwmOGpBnObVgDyscw9UefrGE&#10;yEIsY+gtv8zA26DifoTDozGP/euy8d2uHRBsGlaDnBdeeIEnDzYZjUbsnOgjv+9pbj+r2d2qcuX/&#10;IUnjAcNA064K1oSkvhrQz0fYrl0mDRUW3dRFaQuVG7ROS72DPGCytUX37l1OHPYpjMWFDjg7huGF&#10;KwysgP3VXyCLj5AWVGswZpPNpQZSQdMRHJk2vfEh3YYpSZ4jQz0I0CJgUMTkjQJjcgKlsKyCWNgY&#10;LRGZi2WFpNVDhskxlbyFLRaIkk32jxW9UQXE6k98+vt+6G/VG+cOXD8oC/2UMygMaG1hqeoD15/9&#10;NYXkyG9JhPUh0vq9KppC8MhHPnL1oYfq/+0bb/zCZOfOF/9UnBxfaDULPJcp07lACIXjeBityFI9&#10;ZV57xOOSnS2lYRLFWHYxR2Mz3Z0UGaYoUJLSidWySna66zJU/VK3VoxRmUN8+4i9vT2Cvk2z2aRi&#10;V6jX64ynesa4iFFWjlIWmmkytBBAmfgy0y7meT5nvPu+X6KVPEdP+1aB4zAej+cTzdFoRBRFVKul&#10;w+exKd0KmOo3j46OsCyLNC1RWRiG1Ot1bHvav5lOObMsm/fPpGtTaI0xCsdzsHGQBdPUnbJP5a2s&#10;kAQ3MaY3ZdWXSeBqr4Ft22xsbFALLVqLIV7T585ZG8vJiY7bjMdjxnaZTTn/Pa2SD1Zog+s4ROMh&#10;lUplzr6XUuL5IVleJvTUG6UeM0kcjo6OOTjq4Honrz3++OP/+OLDn/wJZH2CCuaoyZgHqG4fHh8W&#10;rT+MqpVgsgw33Oo98fRf+luntz7z919/5Qt/fufGOx/3vfGfWN0QCNqgeuhiAiLD2AalbGxbITMz&#10;j8CSxkMZF6MVRWwji+mFrm3yIqYgRcgYVIJwywb1kl4mkw7aVuQSRq0I72Mr7N7tcyM+RNYdzJqh&#10;cA22aLBUNLAym1oEezeHCJ2SKsnAyZHnFnErNTLHI+1n2IniaByXYQ2LDfTJDfZiwa27XS73yp7f&#10;xu1l6oNLYK2w1X6HxMSYImfiQXO5xtikyFYD0a4QZwa1r2lcs1DWIvE7HbSySVNNnElM4SBMgK1D&#10;PAy50WQ6xRhNRopWBShDoRMyWQ4DGvERsnbE2xuHhKHNeMEmO9NFLOzieor6n9wELRlkOUMh2I87&#10;ONphLMCvhFTsMXGcoiwJxqC1QBuJNgpTuCw0TpRibS3xfIc4SznulpKmRnONQe8M7Y6k2+1i2Utc&#10;uPCR/83Fh5/7F05zY0jhgbTmCKsopmlRouy3GmWQfMgg/bBo/QEfhc5Rtl3uOZOU5tpa7+Nr3/MP&#10;uttrb7726i+p69ff+M7FBarNxbLXlRf5XGeW5zk1z5u7BpRIxyWOyq8FQW2uWZNSwnRaVxQ5JEWJ&#10;hkjIUxCOg+P41FdWeGTtPOZ2m4ODA0YiLpnbh4dlX0o5eJaPE5VIoWkF0x6bodFsoj1v3v9xjKHR&#10;aACUCGrKbp993fd9jnu3ab7yCoemxdHRESe1BmHmOX3hNJcxSRJ8v4rSKW+88Qain9Dr9Wjoc/NM&#10;yZnbQok8JXme4vle6YyQFlPkmc2LlhBlcvT6+jrLsoHdasFayHhRcbMm6Q/ahCgmcY4eT3Ach0kx&#10;mbtNuK5LlvSm/mKKOMpAKMIwxJVimumYTpFXmehsOTb1ujd32xj2q9tpVj84ffr0O5evPP+Tweq5&#10;L2BqE/K8pMOYsm2qzdRcRNxP1fnw+LBo/SEcigZkkOcayw6nw8oGzc21z3/7+ic+396/sfL6q7/2&#10;F1995dXvbzaLj6+tudhWn0LE+G5GFsUIlVAIkG4B9hglM0yeo8IMXURoy6fAIISNLioU2kfkFkWe&#10;Y6yctOgQpYowTDmWMZP6GOcy2I8vE4oCoyTuYAxGYaIYBkM6k4xIR3hWKdY9sjXSatE6KAml/qSP&#10;a8UkRdkQd0MXzAR7UeBdtjG9YyqZxfJxHfH5HbLKMSeBTl2Tih7JRZf08RrJBthPNdk93GNhd8By&#10;ZJMPe4ijBC9LeNe9waBZ4KxLGmcXyevQngwZmAGFhH6ntM2RRSmr0bJAiILCKcNfjxZG+Js18qwM&#10;uDBFOdWzhylBNCQWAm1SQlsTVEK2hgkNM2FPDDBxl7wQ0+122cc0UqO8pJTcGInteGTaJytcKGqY&#10;cY08CegNRgy73i+tbH7HP37msWd+qrm2BsZCRwbpCpAQZ2A5ZQtKzOfYU1Iy6dSx/UOk9WHR+gM+&#10;8kRjuRJr1sHPppMt24CULKyvH3xi8/v+7vDg1Jdffvnzf/XGjbc/2WwU1UrDJY2H1KTCdy2EAEOG&#10;1gm+78+neJ7nlQRRU6C1mKMuy7LK3lNW9ofMdJo3S3t2p88tpKYQJRexWqkgLEM9cLHrgjNPLuAv&#10;+jCZsMQYvVhnHE2I4xiTZXjT5otlWXiex2Q4xHVdzp07h/PWAen2MfYMORgXRKkAqC3VcDfrOI7D&#10;3bt32djYwLlYZ9DeQcRlqo5WkkJC4fu4dZ/aVkBlrUGicnqDPrEdozxnPml1RNnLEzbzolV61pe9&#10;psFggtQGU5STRlG15q4SaTYhsEtkk2VZ6S9mlX20RrU+T8X2PA8jS3lSlmVYblB6aomSczaJEnbv&#10;3iqSiTt86OKlX/rMp7/nx0Xj2S9QWCWb3bKQjpgPpe0PGACa6T8SyYetrf/IjowxH8LU393+8L6B&#10;jrgX0KCBQguEFkgDytJgEnp719bffP03/+ze3s4jUnb+/OrGNp4vkErjOIosG1L1HZJiQh6XsVeu&#10;tOaCaF1M+VFWeXN1RgMWF1ZI0xwp7PKNGAudG0a9PsvLi8SjPlIYpDIMBp1pkdO4rotnr5ImBUaA&#10;dGyMU1Ia8oMML3GI2uUNPNxI0G4O0+mW/2ZKeici6gwxWtIzZXFsLlbZOruEs1HQTieM7JJsWe/X&#10;EAca6yhhOBzScRMazQpV18b3baxFH7vu0RdDkiIDq5QWeTiIXKJyMQ15LY0Tc3IKmRPLA7QS5EYS&#10;BDWquMjYYOsyQDXxFHEcE1TKbfB4UtpVj/3yug9QRJMUaSks5YFloYVPloKy6qSZTbsj6bQNUq38&#10;zJlTT/3U5Ysf/+d+Y7M81TJFyHuT6sJQhrLaTomu5o13M5dfSSER83Jmf3gPfVi0/uCLVpEDM6oX&#10;OdpotACJU9YyU24LSEdl5JkYkxwfXLh9+8s/dPPOv/o72kT4gc3y8gJZNsS3JYVIUaZELr51z0cK&#10;M0UBsuRZaUviOgGdTg/fq2DbLr3uiMALcVUpuJ0MuoSBh7JgNOpRrVYZDPulw2dex2iJHwbkGCJd&#10;MsqraYWaqeDpGlpr9uptUhVTyBLhnOsv4XYtZKLJM0NXF7hhgBdaJKbP0DtkLDVjp0R/G8U6zaSG&#10;n7ggJSM5QiqNpXOEKBjIiFhm9MUQowTCLnlsjrYQuZzH982QprAF2IZhsYMT+hQotJbIcY5bWIRW&#10;hSRJCNYW6fV6uH5JV8mLuESNAaXvvxYILGzXIUsNWkq08On3JozGMBobKtXTb545/eRPnzv/3L+Q&#10;wYk3KVqQ+lM377zk9+nyvYlp471ctAxSPpjkKaeLmsCQFzmW8j+8hz4sWn/Qx3gK+13AmgOve8Fm&#10;2dR/QpcXr7GhkPc9wXDnzivrb139rT/V6bzzcc/v//BCSxNWExy7D3qAQiNMBnmBROApe7oVNLjV&#10;kMk4gUJjI+cNfm1KYz0Lge+4xMNhuVUSGd2kj9Uotz7KKcXVW+ESRX8McUQYhuxFA3y/Qh6XcpRK&#10;RVLoCYlbNrSddhXHcRh7copYQqIoQtlT4mx0SBiGdHUpMQrdBtFwzLJfJcsybss2nufR6JeyIDt0&#10;GcURyiujtGxl4wiXfBITOiFkpeBYT80AhVMa7tUqYWkyWLEhkHTiIbYj8cOyWe74TtnUlxJdSHSu&#10;kYUiKARS2ETKQ1JBqfD/z975/MZ1VXH8e3+9nzOeGSex2yR2Y5qCqCikEuJHpcKya1b8A0gg8Vfw&#10;F7BlwZZdJRZIlbIAFpUqFUWoUkSlQto6KXUcx2OPZ+bNvHffvfewuG/GTtpIILFoqvPZ2B6Po2je&#10;fd93zrnnfC/ssofjY4eTEwmlRn8s+9fv/vBHP/n9YHT9s7QcAJQiUHQOoS4FlKp5xrqQnThdkCzS&#10;X8wXJd9BXNN63ggBuzdvHuze3P7t7PSjd/fvv79/+PDuW9P5w28l5kxd3kwgtYRWCiDAtw6Na7oe&#10;qjR62KsUWZ5DuLD2Lk+z6Kp6Nj5Ze0NJKaGVhvZ6Xd/xiO+v6xq51tDd7uFwOASRhBF5rBEJu+4I&#10;d84h6b5WVdtFMLF/S7roaOFD9BirfB1vXr9A8B5VFUVeFrEva9VVv/LzQtevtXJFECKmwVrEvjTX&#10;dcaj8xNbOSqQEggCSNMU2oj1DuSiWcQeMK0hRdL1wGkYB4Bip//x0THG4/sQ4RJGo707t27d+tPu&#10;7ndu97deeR+tAEzJ65Qjra8PhCf9vML69e4DXj9QO4uSp97hYUAAvHdIVXylqc7w+YOPXz062P/+&#10;gwf/fDM1i1/0CofhgFCUS2g1Q4sZ4BqUUsEHC0IDQo2gLUwiUftolbw5ugIlU1STBQxMbG5tA3QW&#10;DftIR+PC5XyJYVZCtzFtKkcxAjPm0lrgpJRos8cgIuTtNYjGoaToK+WDhlYpaqngu6J57Vo4EUWJ&#10;nENCHlTNoTSgU8AGj0WtYIoMtY3WxJZipGhMbHDN8iQWxrtm1xYBDoSsX4KCQoItoPVIYKF0i4Ve&#10;wmKBgGi/sykKkC9gRQ4SQ7QoYesMalxjOTf4JGgMeju4em33V7vXv/3n7e29e8KMzp/n3QX0Itan&#10;IKJTSEAAgZCS+m8Xypf/rPgeYtF6zkSr8QYqjtNBrc0JHeI2ZAO4eXL04O5bn9z7+8/Gx/fe8OHo&#10;Zp7VqhwqbBQp0kBQGjAJgVCjoQpSEUjHSKhetkiTEsJJpDKFgIFzhCAFFosFZKpgjEE1rbCR5FCW&#10;sFwukQ8EptMpsmwLqxOKkiSBy4/hnEMv7MJXNYZ6iRACbCuQpSUqAmwA8jzHZD6DztNOFOcolEB9&#10;MkaaaaSFwnRRAbKPfKOH07MTDIdDLNq68+5SnTOGWZ+4nKYpnCDY4CHT7rTmegOJUJBuAaksQo/g&#10;ZA1PLZIkgZq20HKAmlJMpgKPJy18Wy6u6sHRoLdz98Uf//R3G+X1u6YYHgClB3KgTUFkQCQhk9gU&#10;6mUc8aJ1+h+vY0KSRYtF6zkTrSfUyUWvo1Wxgsx57Wr1xJYA0IAw716OkUxw8Y1aXxiN9ARIigtc&#10;eKBZYHz87+39+x//4ODhg9fn1fg3l8sjCD1Dr5+h7AtIsUTADEIEEFo4EdbpFwAoZ6Fsg7yzekEy&#10;hA0enqItdEsxLSvlSWymVH1oWeKs9tFsUB12lsE7Ucj68Xgta21sz6gJZIE862E6nSI1SbR1riZI&#10;SoPHdoayLFFkGarJFAPdi7Wv01MMBgPUbQ0iQpobWGtBJqaIrXMI0iBAQJoMOilQVRVMbbGR5Ch8&#10;9EjTSYb5UuC0djDqEuZnwPxMYWqzv6re1Q8vf+O1d3ZvfO+dS1svIc8BUQPSXBASeeFJI84dbml9&#10;IaN/mScBKQD11PX9wtPqmXde4KIWi9bzKVptO4LWErr7fSAHEVY7hSIu7pVokQNEA9gFrK36PiyG&#10;h5/+5dcPjz568+T06OWA+eU0caroEXq9HEkq4URY17RWoqVbi6KrCVkUqJoaaR4L7jZEHzDZfB7/&#10;hnIIylBTrB8Zddid3Xc1poz5cu2prrWGsQLSR/PBpmmgZQwl6nYBGMLCxBlHLSXaRY3MR0+sqqri&#10;yTWINSuTxhOig+76sayFg4o6bjIok6OqKmzlJZIgEM6WqOY1mtZjWhHmXiA1V2ZXNvfubF/+5rvb&#10;L712W26/8h70EMBGNC0KgLmw/MnF0aR4BirB+Rq6m41ciRZBd04TneMDixaL1vOG79JDCQGxcpOk&#10;Lz6p4yJWoG6HcSVtaXec2fkijmdDESSEULFpNABtiP0+K9MJuuATRg5o2gmmk0f98f1/vXFy+OCW&#10;mxzv1c3kl8VmilbMoYYeRd8h1TNoe4LCnkaxkLGfqZckCCFgsmpcxT40BAgFRGug5QjSEzLxOaSU&#10;eKhegJQS+XwKIQLaLPZQZYhNrTPvoVUWD8awDgZxDMf3C4AUNuZxY2BazGMUSFHstE4gfLQ+9t7D&#10;W48kKaBFisT00VhCvYgf8GIu8EmVQdIIMhC02Hi7N7j64XBz94PNa3vvb7748kFeRBeFzKNrm1jG&#10;+cVOragVUCqBEPpLRYfIdoJP6wNChBCAWPm4Lbu3y6dESD7xD1H38/muchf58l7Y/wx/Yl+ZcO3C&#10;+H9sjwcR4EOspejuSjkHCEkQkta3hFJAqUv08muzq1vD26Dv3kZ1th3ODv/w6cN7bxye3H/9eH7w&#10;6njy+IYI434WphiJBTY2NuDy/hOFdiAOYmepgQwEIQ2Cj0Lm2gYe8XScto01o+gvD2gt0DQNZOe9&#10;5a1Fmih42yI4hzyLO5RKKbg2Ol8URbF2UM3SHG7pu+HxFhcfprPZDMv5GBQSzCuLtpEYjUbI08sH&#10;Ozs7720O9u5cf+HFD4ej3Q+Qbn4GKkEyR4veubTLbrULAwgPQgsCwZgMFw9EgYgPifUBKVKsr4t4&#10;yp7BO7eah2Y40mL+7xGhb1FVFSaTCY6Pj2+Mx+O9qqqGYv63n/uw+LkPDoQWUhIy45FmEqn2yAsN&#10;IT2EdFDwUAKQMnTRhos5VRc5rA7wiOIax2mk1PAO3cGpcc6OguqiK4WZTxF8gsY1aGqgbhx8axBE&#10;BiULNM68XWSjg43B1seD/ta93nDzs9HwhY+Go5EtywGguZLNosV8rVg5KAhxXtdajcMQETT9Ywd2&#10;uj2fT7cmZ8d7Z2cnO4vZ4xt1M9siV41OTh+9DOFSgk1EaCFBIGq7lKdFYmQXFYVzNwqsPK8CnAsI&#10;PqaMSqXx/9KNrkhh0JrB2Oj+oyRPbJ4ND/Ki/6hfXtnPe5f282x4cGn7xh2IYhI9qVZRUdpFPxo8&#10;wMeixXxtCc8IweQTNZwnv3cxTwoNXL1EXddYLmbDuq77TdP0vffKxgFx1aVPXoj4PZHwIQQlpbZS&#10;Sm+MadKkmCRJstAqs8YYaK3R27wwxtLVtkAKcWdCx1zt6RyMLjj/c6DFosUwDPNVhvdbGYZh0WIY&#10;hmHRYhiGYdFiGIZFi2EYhkWLYRiGRYthGBYthmEYFi2GYRgWLYZhWLQYhmFYtBiGYVi0GIZh0WIY&#10;hmHRYhiGYdFiGIZFi2EYhkWLYRiGRYthGBYthmEYFi2GYRgWLYZhWLQYhmFYtBiGYZ7FfwYALlLs&#10;2H1TbGcAAAAASUVORK5CYII="/>
  <p:tag name="ISPRING_COMPANY_LOGO" val="ISPRING_PRESENTER_PHOTO_2"/>
  <p:tag name="ISPRING_COMPANY_WEBSITE" val="http://thcshungdao.dongtrieu.edu.vn"/>
  <p:tag name="ISPRING_ULTRA_SCORM_COURCE_TITLE" val="Ham so bac nhat Elearning_chuan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\u000E\uFFFD\uFFFD{E7BF08B1-0939-4938-8775-150965ECDB43}&quot;,&quot;C:\\Users\\FPT Shop 459 CD\\Desktop\\BG Elearning\\Bài dự thi Elearning\\BAIDUTHI&quot;]]"/>
  <p:tag name="ISPRING_PRESENTATION_TITLE" val="Ham so bac nhat Elearning_chua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Ham so bac nhat\quiz\quiz4.quiz"/>
  <p:tag name="GENSWF_ADVANCE_TIME" val="5.000"/>
  <p:tag name="ISPRING_CUSTOM_TIMING_USED" val="1"/>
  <p:tag name="ISPRING_SLIDE_INDENT_LEVEL" val="0"/>
  <p:tag name="ISPRING_PLAYER_PLAYLIST_ID" val="d062bfc57e5bfac54e106f86666e759c6d92c816"/>
  <p:tag name="ISPRING_QUIZ_FULL_PATH" val="C:\Users\FPT Shop 459 CD\Desktop\BG Elearning\Bài dự thi Elearning\TEPNGUON\Ham so bac nhat\quiz\quiz4.quiz"/>
  <p:tag name="ISPRING_SLIDE_ID_2" val="{70F2569A-5E72-4F21-80E7-4AA2B982B64A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501"/>
  <p:tag name="TIMING" val="|1.295|1.653|8.525|5.376|6.839"/>
  <p:tag name="ISPRING_SLIDE_INDENT_LEVEL" val="0"/>
  <p:tag name="ISPRING_PLAYER_PLAYLIST_ID" val="d062bfc57e5bfac54e106f86666e759c6d92c816"/>
  <p:tag name="ISPRING_SLIDE_ID_2" val="{A0734B3F-0CDB-485E-B6F1-46BDDDD3FAB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Ham so bac nhat\quiz\quiz5.quiz"/>
  <p:tag name="GENSWF_ADVANCE_TIME" val="5.000"/>
  <p:tag name="ISPRING_CUSTOM_TIMING_USED" val="1"/>
  <p:tag name="ISPRING_SLIDE_INDENT_LEVEL" val="0"/>
  <p:tag name="ISPRING_PLAYER_PLAYLIST_ID" val="d062bfc57e5bfac54e106f86666e759c6d92c816"/>
  <p:tag name="ISPRING_QUIZ_FULL_PATH" val="C:\Users\FPT Shop 459 CD\Desktop\BG Elearning\Bài dự thi Elearning\TEPNGUON\Ham so bac nhat\quiz\quiz5.quiz"/>
  <p:tag name="ISPRING_SLIDE_ID_2" val="{BA320B1F-3DEA-4630-90F7-6E5D81C6A89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604"/>
  <p:tag name="TIMING" val="|3.906|8.744|1.019|1.247"/>
  <p:tag name="ISPRING_SLIDE_INDENT_LEVEL" val="0"/>
  <p:tag name="ISPRING_PLAYER_PLAYLIST_ID" val="d062bfc57e5bfac54e106f86666e759c6d92c816"/>
  <p:tag name="ISPRING_SLIDE_ID_2" val="{B734DFF9-8D1A-49E1-85CF-BA63C1EEE853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6.548"/>
  <p:tag name="TIMING" val="|2.772|4.648|1.937|2.51|2.923|9.358|8.833"/>
  <p:tag name="ISPRING_SLIDE_INDENT_LEVEL" val="0"/>
  <p:tag name="ISPRING_PLAYER_PLAYLIST_ID" val="d062bfc57e5bfac54e106f86666e759c6d92c816"/>
  <p:tag name="ISPRING_SLIDE_ID_2" val="{EDA00FCF-0CFC-42C0-A6FF-85062D8C53F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506"/>
  <p:tag name="TIMING" val="|1.704|11.75"/>
  <p:tag name="ISPRING_SLIDE_INDENT_LEVEL" val="0"/>
  <p:tag name="ISPRING_PLAYER_PLAYLIST_ID" val="d062bfc57e5bfac54e106f86666e759c6d92c816"/>
  <p:tag name="ISPRING_SLIDE_ID_2" val="{20162F3D-D377-40E8-B197-4AA5863520FF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RELATIVE_PATH" val="Ham so bac nhat\quiz\quiz6.quiz"/>
  <p:tag name="GENSWF_ADVANCE_TIME" val="5.000"/>
  <p:tag name="ISPRING_CUSTOM_TIMING_USED" val="1"/>
  <p:tag name="ISPRING_SLIDE_INDENT_LEVEL" val="0"/>
  <p:tag name="ISPRING_PLAYER_PLAYLIST_ID" val="d062bfc57e5bfac54e106f86666e759c6d92c816"/>
  <p:tag name="ISPRING_QUIZ_FULL_PATH" val="C:\Users\FPT Shop 459 CD\Desktop\BG Elearning\Bài dự thi Elearning\TEPNGUON\Ham so bac nhat\quiz\quiz6.quiz"/>
  <p:tag name="ISPRING_SLIDE_ID_2" val="{22D7BD1B-D09F-41DB-B9B5-3608276189C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HotspotImage"/>
  <p:tag name="ISPRING_INTERACTION_RELATIVE_PATH" val="Ham so bac nhat\interactions\intr1.visuals"/>
  <p:tag name="GENSWF_ADVANCE_TIME" val="5.000"/>
  <p:tag name="ISPRING_CUSTOM_TIMING_USED" val="1"/>
  <p:tag name="ISPRING_SLIDE_INDENT_LEVEL" val="0"/>
  <p:tag name="ISPRING_PLAYER_PLAYLIST_ID" val="d062bfc57e5bfac54e106f86666e759c6d92c816"/>
  <p:tag name="ISPRING_INTERACTION_FULL_PATH" val="C:\Users\FPT Shop 459 CD\Desktop\BG Elearning\Bài dự thi Elearning\TEPNGUON\Ham so bac nhat\interactions\intr1.visuals"/>
  <p:tag name="ISPRING_SLIDE_ID_2" val="{E998DDE2-5709-4D5A-8973-C26CF871013B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.970"/>
  <p:tag name="TIMING" val="|1.614"/>
  <p:tag name="ISPRING_SLIDE_INDENT_LEVEL" val="0"/>
  <p:tag name="ISPRING_PLAYER_PLAYLIST_ID" val="d062bfc57e5bfac54e106f86666e759c6d92c816"/>
  <p:tag name="ISPRING_SLIDE_ID_2" val="{B75E9A74-3916-454B-9E97-32883383F16B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594"/>
  <p:tag name="ISPRING_SLIDE_INDENT_LEVEL" val="0"/>
  <p:tag name="ISPRING_PLAYER_PLAYLIST_ID" val="d062bfc57e5bfac54e106f86666e759c6d92c816"/>
  <p:tag name="ISPRING_SLIDE_ID_2" val="{701E92EE-D4B5-4514-A4B8-F108F3FA7F3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PLAYLIST_ID" val="e96fb8a921d7634c30480d960c44603e693408b5"/>
  <p:tag name="GENSWF_ADVANCE_TIME" val="5.000"/>
  <p:tag name="ISPRING_CUSTOM_TIMING_USED" val="1"/>
  <p:tag name="ISPRING_SLIDE_ID_2" val="{7A4CFEDC-2390-4C39-BED6-44E13BAD985A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6.117"/>
  <p:tag name="TIMING" val="|5.072|20.042|9.237|7.362|4.925|17.368|5.503|11.336|20.02|9.729|4.621|24.233|9.228"/>
  <p:tag name="ISPRING_SLIDE_INDENT_LEVEL" val="0"/>
  <p:tag name="ISPRING_PLAYER_PLAYLIST_ID" val="d062bfc57e5bfac54e106f86666e759c6d92c816"/>
  <p:tag name="ISPRING_SLIDE_ID_2" val="{96C3ED35-74AB-486F-9FB7-E93FD1EF522F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7.333"/>
  <p:tag name="TIMING" val="|12.063|6.416|4.852|11.86|5.797"/>
  <p:tag name="ISPRING_SLIDE_INDENT_LEVEL" val="0"/>
  <p:tag name="ISPRING_PLAYER_PLAYLIST_ID" val="d062bfc57e5bfac54e106f86666e759c6d92c816"/>
  <p:tag name="ISPRING_SLIDE_ID_2" val="{2AE56212-4804-4646-A44D-E71C00A4D41F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365"/>
  <p:tag name="TIMING" val="|2.109|8.208|3.626"/>
  <p:tag name="ISPRING_SLIDE_INDENT_LEVEL" val="0"/>
  <p:tag name="ISPRING_PLAYER_PLAYLIST_ID" val="d062bfc57e5bfac54e106f86666e759c6d92c816"/>
  <p:tag name="ISPRING_SLIDE_ID_2" val="{8BDD9214-2D9C-4859-97AB-4C69878C3CE3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RELATIVE_PATH" val="Ham so bac nhat\quiz\quiz7.quiz"/>
  <p:tag name="GENSWF_ADVANCE_TIME" val="5.000"/>
  <p:tag name="ISPRING_CUSTOM_TIMING_USED" val="1"/>
  <p:tag name="ISPRING_SLIDE_INDENT_LEVEL" val="0"/>
  <p:tag name="ISPRING_PLAYER_PLAYLIST_ID" val="d062bfc57e5bfac54e106f86666e759c6d92c816"/>
  <p:tag name="ISPRING_QUIZ_FULL_PATH" val="C:\Users\FPT Shop 459 CD\Desktop\BG Elearning\Bài dự thi Elearning\TEPNGUON\Ham so bac nhat\quiz\quiz7.quiz"/>
  <p:tag name="ISPRING_SLIDE_ID_2" val="{CC4990B9-7C05-4292-BAC5-D0B01E333232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5.130"/>
  <p:tag name="TIMING" val="|2.412|5.421|1.39|2.201|9.657|4.829"/>
  <p:tag name="ISPRING_SLIDE_INDENT_LEVEL" val="0"/>
  <p:tag name="ISPRING_PLAYER_PLAYLIST_ID" val="d062bfc57e5bfac54e106f86666e759c6d92c816"/>
  <p:tag name="ISPRING_SLIDE_ID_2" val="{1A874B4D-58FC-4538-BB01-F8E891F5E3D3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08.476"/>
  <p:tag name="TIMING" val="|21.962|2.566|21.72|1.45|25.418"/>
  <p:tag name="ISPRING_CUSTOM_TIMING_USED" val="1"/>
  <p:tag name="ISPRING_SLIDE_ID_2" val="{C0556B04-70C5-4E2A-8FF8-81404E0D740E}"/>
  <p:tag name="ISPRING_SLIDE_INDENT_LEVEL" val="0"/>
  <p:tag name="ISPRING_PLAYER_PLAYLIST_ID" val="d062bfc57e5bfac54e106f86666e759c6d92c8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4.997"/>
  <p:tag name="TIMING" val="|1.875|1.759|20.154|7.4|22.986|15.202"/>
  <p:tag name="ISPRING_SLIDE_ID_2" val="{1B544BC0-67FA-45D1-892E-03D9CEF09B2D}"/>
  <p:tag name="ISPRING_SLIDE_INDENT_LEVEL" val="0"/>
  <p:tag name="ISPRING_PLAYER_PLAYLIST_ID" val="d062bfc57e5bfac54e106f86666e759c6d92c8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d062bfc57e5bfac54e106f86666e759c6d92c816"/>
  <p:tag name="GENSWF_ADVANCE_TIME" val="17.683"/>
  <p:tag name="ISPRING_SLIDE_ID_2" val="{2CE65517-808A-4D84-9895-C8652AD4D537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d062bfc57e5bfac54e106f86666e759c6d92c816"/>
  <p:tag name="ISPRING_SLIDE_ID_2" val="{7F6D490B-EF76-4952-88E6-27E6627D2E91}"/>
  <p:tag name="GENSWF_ADVANCE_TIME" val="75.122"/>
  <p:tag name="TIMING" val="|19.309|2.52|7.923|4.897|4.347|8.75|1.402|6.13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NDENT_LEVEL" val="0"/>
  <p:tag name="ISPRING_PLAYER_PLAYLIST_ID" val="d062bfc57e5bfac54e106f86666e759c6d92c816"/>
  <p:tag name="ISPRING_SLIDE_ID_2" val="{F1C5B8DE-837D-4E44-A6E8-CADBB819232B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d062bfc57e5bfac54e106f86666e759c6d92c816"/>
  <p:tag name="GENSWF_ADVANCE_TIME" val="67.419"/>
  <p:tag name="TIMING" val="|9.29|15.643|10.021|5.027|4.5|3.186|8.142"/>
  <p:tag name="ISPRING_SLIDE_ID_2" val="{F32D3447-BED5-47D7-AE90-D00AF1D6F33A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1"/>
  <p:tag name="TIMING" val="|0.001"/>
  <p:tag name="ISPRING_CUSTOM_TIMING_USED" val="1"/>
  <p:tag name="ISPRING_SLIDE_INDENT_LEVEL" val="0"/>
  <p:tag name="ISPRING_PLAYER_PLAYLIST_ID" val="d062bfc57e5bfac54e106f86666e759c6d92c816"/>
  <p:tag name="ISPRING_SLIDE_ID_2" val="{AB74BEA6-51A3-437F-9817-B1C1330DE70D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d062bfc57e5bfac54e106f86666e759c6d92c816"/>
  <p:tag name="GENSWF_ADVANCE_TIME" val="67.419"/>
  <p:tag name="ISPRING_SLIDE_ID_2" val="{E2579BF8-ADDE-4E52-9C98-4BF79E196F2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Ham so bac nhat\quiz\quiz2.quiz"/>
  <p:tag name="GENSWF_ADVANCE_TIME" val="5.000"/>
  <p:tag name="ISPRING_CUSTOM_TIMING_USED" val="1"/>
  <p:tag name="ISPRING_QUIZ_FULL_PATH" val="C:\Users\FPT Shop 459 CD\Desktop\BG Elearning\Bài dự thi Elearning\TEPNGUON\Ham so bac nhat\quiz\quiz2.quiz"/>
  <p:tag name="ISPRING_SLIDE_ID_2" val="{87B32250-62DB-4E7A-A9B6-BEB4C30F68AF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Ham so bac nhat\quiz\quiz3.quiz"/>
  <p:tag name="GENSWF_ADVANCE_TIME" val="5.000"/>
  <p:tag name="ISPRING_CUSTOM_TIMING_USED" val="1"/>
  <p:tag name="ISPRING_SLIDE_INDENT_LEVEL" val="0"/>
  <p:tag name="ISPRING_QUIZ_FULL_PATH" val="C:\Users\FPT Shop 459 CD\Desktop\BG Elearning\Bài dự thi Elearning\TEPNGUON\Ham so bac nhat\quiz\quiz3.quiz"/>
  <p:tag name="ISPRING_SLIDE_ID_2" val="{A4694A45-7658-4BC9-BA3D-789348911B2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737"/>
  <p:tag name="TIMING" val="|1.968|6.848"/>
  <p:tag name="ISPRING_SLIDE_INDENT_LEVEL" val="0"/>
  <p:tag name="ISPRING_PLAYER_PLAYLIST_ID" val="d062bfc57e5bfac54e106f86666e759c6d92c816"/>
  <p:tag name="ISPRING_SLIDE_ID_2" val="{B2D25D65-7E3E-414F-875E-B16BE92F85B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NDENT_LEVEL" val="0"/>
  <p:tag name="ISPRING_PLAYER_PLAYLIST_ID" val="d062bfc57e5bfac54e106f86666e759c6d92c816"/>
  <p:tag name="ISPRING_SLIDE_ID_2" val="{5622672C-386A-457D-88DD-3D21ED2F02AF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7.770"/>
  <p:tag name="TIMING" val="|1.379|3.864|17.413|5.582"/>
  <p:tag name="ISPRING_SLIDE_INDENT_LEVEL" val="0"/>
  <p:tag name="ISPRING_PLAYER_PLAYLIST_ID" val="d062bfc57e5bfac54e106f86666e759c6d92c816"/>
  <p:tag name="ISPRING_SLIDE_ID_2" val="{C0473237-3094-4FBC-947B-7BC79E3946AD}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8_Trek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8_Trek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4307</TotalTime>
  <Words>1792</Words>
  <Application>Microsoft Office PowerPoint</Application>
  <PresentationFormat>On-screen Show (4:3)</PresentationFormat>
  <Paragraphs>282</Paragraphs>
  <Slides>29</Slides>
  <Notes>29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5" baseType="lpstr">
      <vt:lpstr>.VnSouthern</vt:lpstr>
      <vt:lpstr>.VnTime</vt:lpstr>
      <vt:lpstr>Arial</vt:lpstr>
      <vt:lpstr>Calibri</vt:lpstr>
      <vt:lpstr>Franklin Gothic Book</vt:lpstr>
      <vt:lpstr>Franklin Gothic Medium</vt:lpstr>
      <vt:lpstr>Perpetua</vt:lpstr>
      <vt:lpstr>Segoe UI</vt:lpstr>
      <vt:lpstr>Segoe UI Semibold</vt:lpstr>
      <vt:lpstr>Symbol</vt:lpstr>
      <vt:lpstr>Times New Roman</vt:lpstr>
      <vt:lpstr>Wingdings</vt:lpstr>
      <vt:lpstr>Wingdings 2</vt:lpstr>
      <vt:lpstr>8_Trek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xp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Ham so bac nhat Elearning_chuan</dc:title>
  <dc:creator>crystal</dc:creator>
  <cp:lastModifiedBy>Windows User</cp:lastModifiedBy>
  <cp:revision>462</cp:revision>
  <dcterms:created xsi:type="dcterms:W3CDTF">2007-09-10T07:23:31Z</dcterms:created>
  <dcterms:modified xsi:type="dcterms:W3CDTF">2019-12-16T23:17:18Z</dcterms:modified>
</cp:coreProperties>
</file>