
<file path=[Content_Types].xml><?xml version="1.0" encoding="utf-8"?>
<Types xmlns="http://schemas.openxmlformats.org/package/2006/content-types">
  <Default Extension="png" ContentType="image/png"/>
  <Default Extension="m4a" ContentType="audio/mp4"/>
  <Default Extension="jpeg" ContentType="image/jpeg"/>
  <Default Extension="rels" ContentType="application/vnd.openxmlformats-package.relationships+xml"/>
  <Default Extension="xml" ContentType="application/xml"/>
  <Default Extension="fntdata" ContentType="application/x-fontdata"/>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1.xml" ContentType="application/vnd.openxmlformats-officedocument.presentationml.tags+xml"/>
  <Override PartName="/ppt/notesSlides/notesSlide11.xml" ContentType="application/vnd.openxmlformats-officedocument.presentationml.notesSlide+xml"/>
  <Override PartName="/ppt/tags/tag12.xml" ContentType="application/vnd.openxmlformats-officedocument.presentationml.tags+xml"/>
  <Override PartName="/ppt/notesSlides/notesSlide12.xml" ContentType="application/vnd.openxmlformats-officedocument.presentationml.notesSlide+xml"/>
  <Override PartName="/ppt/tags/tag13.xml" ContentType="application/vnd.openxmlformats-officedocument.presentationml.tags+xml"/>
  <Override PartName="/ppt/notesSlides/notesSlide13.xml" ContentType="application/vnd.openxmlformats-officedocument.presentationml.notesSlide+xml"/>
  <Override PartName="/ppt/tags/tag14.xml" ContentType="application/vnd.openxmlformats-officedocument.presentationml.tags+xml"/>
  <Override PartName="/ppt/notesSlides/notesSlide14.xml" ContentType="application/vnd.openxmlformats-officedocument.presentationml.notesSlide+xml"/>
  <Override PartName="/ppt/tags/tag15.xml" ContentType="application/vnd.openxmlformats-officedocument.presentationml.tags+xml"/>
  <Override PartName="/ppt/notesSlides/notesSlide15.xml" ContentType="application/vnd.openxmlformats-officedocument.presentationml.notesSlide+xml"/>
  <Override PartName="/ppt/tags/tag16.xml" ContentType="application/vnd.openxmlformats-officedocument.presentationml.tags+xml"/>
  <Override PartName="/ppt/notesSlides/notesSlide16.xml" ContentType="application/vnd.openxmlformats-officedocument.presentationml.notesSlide+xml"/>
  <Override PartName="/ppt/tags/tag17.xml" ContentType="application/vnd.openxmlformats-officedocument.presentationml.tags+xml"/>
  <Override PartName="/ppt/notesSlides/notesSlide17.xml" ContentType="application/vnd.openxmlformats-officedocument.presentationml.notesSlide+xml"/>
  <Override PartName="/ppt/tags/tag18.xml" ContentType="application/vnd.openxmlformats-officedocument.presentationml.tags+xml"/>
  <Override PartName="/ppt/notesSlides/notesSlide18.xml" ContentType="application/vnd.openxmlformats-officedocument.presentationml.notesSlide+xml"/>
  <Override PartName="/ppt/tags/tag19.xml" ContentType="application/vnd.openxmlformats-officedocument.presentationml.tags+xml"/>
  <Override PartName="/ppt/notesSlides/notesSlide19.xml" ContentType="application/vnd.openxmlformats-officedocument.presentationml.notesSlide+xml"/>
  <Override PartName="/ppt/tags/tag20.xml" ContentType="application/vnd.openxmlformats-officedocument.presentationml.tags+xml"/>
  <Override PartName="/ppt/notesSlides/notesSlide20.xml" ContentType="application/vnd.openxmlformats-officedocument.presentationml.notesSlide+xml"/>
  <Override PartName="/ppt/tags/tag21.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22.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23.xml" ContentType="application/vnd.openxmlformats-officedocument.presentationml.tags+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720" r:id="rId1"/>
    <p:sldMasterId id="2147483732" r:id="rId2"/>
    <p:sldMasterId id="2147483746" r:id="rId3"/>
    <p:sldMasterId id="2147483760" r:id="rId4"/>
    <p:sldMasterId id="2147483772" r:id="rId5"/>
  </p:sldMasterIdLst>
  <p:notesMasterIdLst>
    <p:notesMasterId r:id="rId32"/>
  </p:notesMasterIdLst>
  <p:sldIdLst>
    <p:sldId id="345" r:id="rId6"/>
    <p:sldId id="344" r:id="rId7"/>
    <p:sldId id="348" r:id="rId8"/>
    <p:sldId id="302" r:id="rId9"/>
    <p:sldId id="347" r:id="rId10"/>
    <p:sldId id="328" r:id="rId11"/>
    <p:sldId id="346" r:id="rId12"/>
    <p:sldId id="349" r:id="rId13"/>
    <p:sldId id="353" r:id="rId14"/>
    <p:sldId id="354" r:id="rId15"/>
    <p:sldId id="351" r:id="rId16"/>
    <p:sldId id="331" r:id="rId17"/>
    <p:sldId id="318" r:id="rId18"/>
    <p:sldId id="326" r:id="rId19"/>
    <p:sldId id="320" r:id="rId20"/>
    <p:sldId id="321" r:id="rId21"/>
    <p:sldId id="336" r:id="rId22"/>
    <p:sldId id="332" r:id="rId23"/>
    <p:sldId id="352" r:id="rId24"/>
    <p:sldId id="315" r:id="rId25"/>
    <p:sldId id="356" r:id="rId26"/>
    <p:sldId id="359" r:id="rId27"/>
    <p:sldId id="358" r:id="rId28"/>
    <p:sldId id="335" r:id="rId29"/>
    <p:sldId id="334" r:id="rId30"/>
    <p:sldId id="355" r:id="rId31"/>
  </p:sldIdLst>
  <p:sldSz cx="9144000" cy="5143500" type="screen16x9"/>
  <p:notesSz cx="6858000" cy="9144000"/>
  <p:embeddedFontLst>
    <p:embeddedFont>
      <p:font typeface="VNI-Times" panose="020B0604020202020204"/>
      <p:regular r:id="rId33"/>
      <p:bold r:id="rId34"/>
      <p:italic r:id="rId35"/>
      <p:boldItalic r:id="rId36"/>
    </p:embeddedFont>
    <p:embeddedFont>
      <p:font typeface="Segoe UI" panose="020B0502040204020203" pitchFamily="34" charset="0"/>
      <p:regular r:id="rId37"/>
      <p:bold r:id="rId38"/>
      <p:italic r:id="rId39"/>
      <p:boldItalic r:id="rId40"/>
    </p:embeddedFont>
    <p:embeddedFont>
      <p:font typeface="Calibri Light" panose="020F0302020204030204" pitchFamily="34" charset="0"/>
      <p:regular r:id="rId41"/>
      <p:italic r:id="rId42"/>
    </p:embeddedFont>
    <p:embeddedFont>
      <p:font typeface="Calibri" panose="020F0502020204030204" pitchFamily="34" charset="0"/>
      <p:regular r:id="rId43"/>
      <p:bold r:id="rId44"/>
      <p:italic r:id="rId45"/>
      <p:boldItalic r:id="rId46"/>
    </p:embeddedFont>
    <p:embeddedFont>
      <p:font typeface="Segoe UI Semibold" panose="020B0702040204020203" pitchFamily="34" charset="0"/>
      <p:bold r:id="rId47"/>
      <p:boldItalic r:id="rId48"/>
    </p:embeddedFont>
    <p:embeddedFont>
      <p:font typeface="Century Gothic" panose="020B0502020202020204" pitchFamily="34" charset="0"/>
      <p:regular r:id="rId49"/>
      <p:bold r:id="rId50"/>
      <p:italic r:id="rId51"/>
      <p:boldItalic r:id="rId52"/>
    </p:embeddedFont>
    <p:embeddedFont>
      <p:font typeface="Wingdings 3" panose="05040102010807070707" pitchFamily="18" charset="2"/>
      <p:regular r:id="rId53"/>
    </p:embeddedFont>
  </p:embeddedFontLst>
  <p:custDataLst>
    <p:tags r:id="rId5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1C711E5-0E90-43BE-91DB-4C1620647209}">
          <p14:sldIdLst>
            <p14:sldId id="345"/>
            <p14:sldId id="344"/>
            <p14:sldId id="348"/>
            <p14:sldId id="302"/>
            <p14:sldId id="347"/>
            <p14:sldId id="328"/>
            <p14:sldId id="346"/>
            <p14:sldId id="349"/>
            <p14:sldId id="353"/>
            <p14:sldId id="354"/>
            <p14:sldId id="351"/>
            <p14:sldId id="331"/>
            <p14:sldId id="318"/>
            <p14:sldId id="326"/>
            <p14:sldId id="320"/>
            <p14:sldId id="321"/>
            <p14:sldId id="336"/>
            <p14:sldId id="332"/>
            <p14:sldId id="352"/>
            <p14:sldId id="315"/>
            <p14:sldId id="356"/>
            <p14:sldId id="359"/>
            <p14:sldId id="358"/>
            <p14:sldId id="335"/>
            <p14:sldId id="334"/>
            <p14:sldId id="355"/>
          </p14:sldIdLst>
        </p14:section>
      </p14:sectionLst>
    </p:ex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02BE"/>
    <a:srgbClr val="530D3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62" autoAdjust="0"/>
    <p:restoredTop sz="94660"/>
  </p:normalViewPr>
  <p:slideViewPr>
    <p:cSldViewPr>
      <p:cViewPr varScale="1">
        <p:scale>
          <a:sx n="97" d="100"/>
          <a:sy n="97" d="100"/>
        </p:scale>
        <p:origin x="588" y="84"/>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7.fntdata"/><Relationship Id="rId21" Type="http://schemas.openxmlformats.org/officeDocument/2006/relationships/slide" Target="slides/slide16.xml"/><Relationship Id="rId34" Type="http://schemas.openxmlformats.org/officeDocument/2006/relationships/font" Target="fonts/font2.fntdata"/><Relationship Id="rId42" Type="http://schemas.openxmlformats.org/officeDocument/2006/relationships/font" Target="fonts/font10.fntdata"/><Relationship Id="rId47" Type="http://schemas.openxmlformats.org/officeDocument/2006/relationships/font" Target="fonts/font15.fntdata"/><Relationship Id="rId50" Type="http://schemas.openxmlformats.org/officeDocument/2006/relationships/font" Target="fonts/font18.fntdata"/><Relationship Id="rId55"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1.fntdata"/><Relationship Id="rId38" Type="http://schemas.openxmlformats.org/officeDocument/2006/relationships/font" Target="fonts/font6.fntdata"/><Relationship Id="rId46" Type="http://schemas.openxmlformats.org/officeDocument/2006/relationships/font" Target="fonts/font14.fntdata"/><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font" Target="fonts/font9.fntdata"/><Relationship Id="rId54"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font" Target="fonts/font13.fntdata"/><Relationship Id="rId53" Type="http://schemas.openxmlformats.org/officeDocument/2006/relationships/font" Target="fonts/font21.fntdata"/><Relationship Id="rId58"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font" Target="fonts/font4.fntdata"/><Relationship Id="rId49" Type="http://schemas.openxmlformats.org/officeDocument/2006/relationships/font" Target="fonts/font17.fntdata"/><Relationship Id="rId57"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font" Target="fonts/font12.fntdata"/><Relationship Id="rId52" Type="http://schemas.openxmlformats.org/officeDocument/2006/relationships/font" Target="fonts/font20.fntdata"/><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font" Target="fonts/font3.fntdata"/><Relationship Id="rId43" Type="http://schemas.openxmlformats.org/officeDocument/2006/relationships/font" Target="fonts/font11.fntdata"/><Relationship Id="rId48" Type="http://schemas.openxmlformats.org/officeDocument/2006/relationships/font" Target="fonts/font16.fntdata"/><Relationship Id="rId56"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font" Target="fonts/font19.fntdata"/><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EF22ACE-2E49-434C-BE96-A3ED2FC9A612}" type="datetimeFigureOut">
              <a:rPr lang="en-US" smtClean="0"/>
              <a:pPr/>
              <a:t>10/5/2022</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A13A32A-C084-471F-99D5-4A7463C7A3B0}" type="slidenum">
              <a:rPr lang="en-US" smtClean="0"/>
              <a:pPr/>
              <a:t>‹#›</a:t>
            </a:fld>
            <a:endParaRPr lang="en-US"/>
          </a:p>
        </p:txBody>
      </p:sp>
    </p:spTree>
    <p:extLst>
      <p:ext uri="{BB962C8B-B14F-4D97-AF65-F5344CB8AC3E}">
        <p14:creationId xmlns:p14="http://schemas.microsoft.com/office/powerpoint/2010/main" val="24782755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13A32A-C084-471F-99D5-4A7463C7A3B0}" type="slidenum">
              <a:rPr lang="en-US" smtClean="0"/>
              <a:pPr/>
              <a:t>1</a:t>
            </a:fld>
            <a:endParaRPr lang="en-US"/>
          </a:p>
        </p:txBody>
      </p:sp>
    </p:spTree>
    <p:extLst>
      <p:ext uri="{BB962C8B-B14F-4D97-AF65-F5344CB8AC3E}">
        <p14:creationId xmlns:p14="http://schemas.microsoft.com/office/powerpoint/2010/main" val="36333879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13A32A-C084-471F-99D5-4A7463C7A3B0}" type="slidenum">
              <a:rPr lang="en-US" smtClean="0"/>
              <a:pPr/>
              <a:t>10</a:t>
            </a:fld>
            <a:endParaRPr lang="en-US"/>
          </a:p>
        </p:txBody>
      </p:sp>
    </p:spTree>
    <p:extLst>
      <p:ext uri="{BB962C8B-B14F-4D97-AF65-F5344CB8AC3E}">
        <p14:creationId xmlns:p14="http://schemas.microsoft.com/office/powerpoint/2010/main" val="31116426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13A32A-C084-471F-99D5-4A7463C7A3B0}" type="slidenum">
              <a:rPr lang="en-US" smtClean="0"/>
              <a:pPr/>
              <a:t>11</a:t>
            </a:fld>
            <a:endParaRPr lang="en-US"/>
          </a:p>
        </p:txBody>
      </p:sp>
    </p:spTree>
    <p:extLst>
      <p:ext uri="{BB962C8B-B14F-4D97-AF65-F5344CB8AC3E}">
        <p14:creationId xmlns:p14="http://schemas.microsoft.com/office/powerpoint/2010/main" val="5938517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13A32A-C084-471F-99D5-4A7463C7A3B0}" type="slidenum">
              <a:rPr lang="en-US" smtClean="0"/>
              <a:pPr/>
              <a:t>12</a:t>
            </a:fld>
            <a:endParaRPr lang="en-US"/>
          </a:p>
        </p:txBody>
      </p:sp>
    </p:spTree>
    <p:extLst>
      <p:ext uri="{BB962C8B-B14F-4D97-AF65-F5344CB8AC3E}">
        <p14:creationId xmlns:p14="http://schemas.microsoft.com/office/powerpoint/2010/main" val="35324460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13A32A-C084-471F-99D5-4A7463C7A3B0}" type="slidenum">
              <a:rPr lang="en-US" smtClean="0"/>
              <a:pPr/>
              <a:t>13</a:t>
            </a:fld>
            <a:endParaRPr lang="en-US"/>
          </a:p>
        </p:txBody>
      </p:sp>
    </p:spTree>
    <p:extLst>
      <p:ext uri="{BB962C8B-B14F-4D97-AF65-F5344CB8AC3E}">
        <p14:creationId xmlns:p14="http://schemas.microsoft.com/office/powerpoint/2010/main" val="10580030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a:ln/>
        </p:spPr>
      </p:sp>
      <p:sp>
        <p:nvSpPr>
          <p:cNvPr id="86019" name="Notes Placeholder 2"/>
          <p:cNvSpPr>
            <a:spLocks noGrp="1"/>
          </p:cNvSpPr>
          <p:nvPr>
            <p:ph type="body" idx="1"/>
          </p:nvPr>
        </p:nvSpPr>
        <p:spPr>
          <a:noFill/>
        </p:spPr>
        <p:txBody>
          <a:bodyPr/>
          <a:lstStyle/>
          <a:p>
            <a:endParaRPr lang="en-US"/>
          </a:p>
        </p:txBody>
      </p:sp>
      <p:sp>
        <p:nvSpPr>
          <p:cNvPr id="86020" name="Slide Number Placeholder 3"/>
          <p:cNvSpPr>
            <a:spLocks noGrp="1"/>
          </p:cNvSpPr>
          <p:nvPr>
            <p:ph type="sldNum" sz="quarter" idx="5"/>
          </p:nvPr>
        </p:nvSpPr>
        <p:spPr>
          <a:noFill/>
        </p:spPr>
        <p:txBody>
          <a:bodyPr/>
          <a:lstStyle>
            <a:lvl1pPr eaLnBrk="0" hangingPunct="0">
              <a:defRPr sz="2800">
                <a:solidFill>
                  <a:schemeClr val="tx1"/>
                </a:solidFill>
                <a:latin typeface="Times New Roman" pitchFamily="18" charset="0"/>
                <a:ea typeface="Arial Unicode MS" pitchFamily="34" charset="-128"/>
                <a:cs typeface="Arial Unicode MS" pitchFamily="34" charset="-128"/>
              </a:defRPr>
            </a:lvl1pPr>
            <a:lvl2pPr marL="742950" indent="-285750" eaLnBrk="0" hangingPunct="0">
              <a:defRPr sz="2800">
                <a:solidFill>
                  <a:schemeClr val="tx1"/>
                </a:solidFill>
                <a:latin typeface="Times New Roman" pitchFamily="18" charset="0"/>
                <a:ea typeface="Arial Unicode MS" pitchFamily="34" charset="-128"/>
                <a:cs typeface="Arial Unicode MS" pitchFamily="34" charset="-128"/>
              </a:defRPr>
            </a:lvl2pPr>
            <a:lvl3pPr marL="1143000" indent="-228600" eaLnBrk="0" hangingPunct="0">
              <a:defRPr sz="2800">
                <a:solidFill>
                  <a:schemeClr val="tx1"/>
                </a:solidFill>
                <a:latin typeface="Times New Roman" pitchFamily="18" charset="0"/>
                <a:ea typeface="Arial Unicode MS" pitchFamily="34" charset="-128"/>
                <a:cs typeface="Arial Unicode MS" pitchFamily="34" charset="-128"/>
              </a:defRPr>
            </a:lvl3pPr>
            <a:lvl4pPr marL="1600200" indent="-228600" eaLnBrk="0" hangingPunct="0">
              <a:defRPr sz="2800">
                <a:solidFill>
                  <a:schemeClr val="tx1"/>
                </a:solidFill>
                <a:latin typeface="Times New Roman" pitchFamily="18" charset="0"/>
                <a:ea typeface="Arial Unicode MS" pitchFamily="34" charset="-128"/>
                <a:cs typeface="Arial Unicode MS" pitchFamily="34" charset="-128"/>
              </a:defRPr>
            </a:lvl4pPr>
            <a:lvl5pPr marL="2057400" indent="-228600" eaLnBrk="0" hangingPunct="0">
              <a:defRPr sz="2800">
                <a:solidFill>
                  <a:schemeClr val="tx1"/>
                </a:solidFill>
                <a:latin typeface="Times New Roman" pitchFamily="18" charset="0"/>
                <a:ea typeface="Arial Unicode MS" pitchFamily="34" charset="-128"/>
                <a:cs typeface="Arial Unicode MS" pitchFamily="34" charset="-128"/>
              </a:defRPr>
            </a:lvl5pPr>
            <a:lvl6pPr marL="2514600" indent="-228600" eaLnBrk="0" fontAlgn="base" hangingPunct="0">
              <a:spcBef>
                <a:spcPct val="0"/>
              </a:spcBef>
              <a:spcAft>
                <a:spcPct val="0"/>
              </a:spcAft>
              <a:defRPr sz="2800">
                <a:solidFill>
                  <a:schemeClr val="tx1"/>
                </a:solidFill>
                <a:latin typeface="Times New Roman" pitchFamily="18" charset="0"/>
                <a:ea typeface="Arial Unicode MS" pitchFamily="34" charset="-128"/>
                <a:cs typeface="Arial Unicode MS" pitchFamily="34" charset="-128"/>
              </a:defRPr>
            </a:lvl6pPr>
            <a:lvl7pPr marL="2971800" indent="-228600" eaLnBrk="0" fontAlgn="base" hangingPunct="0">
              <a:spcBef>
                <a:spcPct val="0"/>
              </a:spcBef>
              <a:spcAft>
                <a:spcPct val="0"/>
              </a:spcAft>
              <a:defRPr sz="2800">
                <a:solidFill>
                  <a:schemeClr val="tx1"/>
                </a:solidFill>
                <a:latin typeface="Times New Roman" pitchFamily="18" charset="0"/>
                <a:ea typeface="Arial Unicode MS" pitchFamily="34" charset="-128"/>
                <a:cs typeface="Arial Unicode MS" pitchFamily="34" charset="-128"/>
              </a:defRPr>
            </a:lvl7pPr>
            <a:lvl8pPr marL="3429000" indent="-228600" eaLnBrk="0" fontAlgn="base" hangingPunct="0">
              <a:spcBef>
                <a:spcPct val="0"/>
              </a:spcBef>
              <a:spcAft>
                <a:spcPct val="0"/>
              </a:spcAft>
              <a:defRPr sz="2800">
                <a:solidFill>
                  <a:schemeClr val="tx1"/>
                </a:solidFill>
                <a:latin typeface="Times New Roman" pitchFamily="18" charset="0"/>
                <a:ea typeface="Arial Unicode MS" pitchFamily="34" charset="-128"/>
                <a:cs typeface="Arial Unicode MS" pitchFamily="34" charset="-128"/>
              </a:defRPr>
            </a:lvl8pPr>
            <a:lvl9pPr marL="3886200" indent="-228600" eaLnBrk="0" fontAlgn="base" hangingPunct="0">
              <a:spcBef>
                <a:spcPct val="0"/>
              </a:spcBef>
              <a:spcAft>
                <a:spcPct val="0"/>
              </a:spcAft>
              <a:defRPr sz="2800">
                <a:solidFill>
                  <a:schemeClr val="tx1"/>
                </a:solidFill>
                <a:latin typeface="Times New Roman" pitchFamily="18" charset="0"/>
                <a:ea typeface="Arial Unicode MS" pitchFamily="34" charset="-128"/>
                <a:cs typeface="Arial Unicode MS"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5544681-7B0B-4632-B7CC-464A11C9B8BB}" type="slidenum">
              <a:rPr kumimoji="0" lang="en-US" sz="1200" b="0" i="0" u="none" strike="noStrike" kern="1200" cap="none" spc="0" normalizeH="0" baseline="0" noProof="0" smtClean="0">
                <a:ln>
                  <a:noFill/>
                </a:ln>
                <a:solidFill>
                  <a:prstClr val="black"/>
                </a:solidFill>
                <a:effectLst/>
                <a:uLnTx/>
                <a:uFillTx/>
                <a:latin typeface="Arial Unicode MS" pitchFamily="34" charset="-128"/>
                <a:ea typeface="Arial Unicode MS" pitchFamily="34" charset="-128"/>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Arial Unicode MS" pitchFamily="34" charset="-128"/>
              <a:ea typeface="Arial Unicode MS" pitchFamily="34" charset="-128"/>
            </a:endParaRPr>
          </a:p>
        </p:txBody>
      </p:sp>
    </p:spTree>
    <p:extLst>
      <p:ext uri="{BB962C8B-B14F-4D97-AF65-F5344CB8AC3E}">
        <p14:creationId xmlns:p14="http://schemas.microsoft.com/office/powerpoint/2010/main" val="10767308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13A32A-C084-471F-99D5-4A7463C7A3B0}" type="slidenum">
              <a:rPr lang="en-US" smtClean="0"/>
              <a:pPr/>
              <a:t>15</a:t>
            </a:fld>
            <a:endParaRPr lang="en-US"/>
          </a:p>
        </p:txBody>
      </p:sp>
    </p:spTree>
    <p:extLst>
      <p:ext uri="{BB962C8B-B14F-4D97-AF65-F5344CB8AC3E}">
        <p14:creationId xmlns:p14="http://schemas.microsoft.com/office/powerpoint/2010/main" val="2278809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13A32A-C084-471F-99D5-4A7463C7A3B0}" type="slidenum">
              <a:rPr lang="en-US" smtClean="0"/>
              <a:pPr/>
              <a:t>16</a:t>
            </a:fld>
            <a:endParaRPr lang="en-US"/>
          </a:p>
        </p:txBody>
      </p:sp>
    </p:spTree>
    <p:extLst>
      <p:ext uri="{BB962C8B-B14F-4D97-AF65-F5344CB8AC3E}">
        <p14:creationId xmlns:p14="http://schemas.microsoft.com/office/powerpoint/2010/main" val="952069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a:ln/>
        </p:spPr>
      </p:sp>
      <p:sp>
        <p:nvSpPr>
          <p:cNvPr id="86019" name="Notes Placeholder 2"/>
          <p:cNvSpPr>
            <a:spLocks noGrp="1"/>
          </p:cNvSpPr>
          <p:nvPr>
            <p:ph type="body" idx="1"/>
          </p:nvPr>
        </p:nvSpPr>
        <p:spPr>
          <a:noFill/>
        </p:spPr>
        <p:txBody>
          <a:bodyPr/>
          <a:lstStyle/>
          <a:p>
            <a:endParaRPr lang="en-US"/>
          </a:p>
        </p:txBody>
      </p:sp>
      <p:sp>
        <p:nvSpPr>
          <p:cNvPr id="86020" name="Slide Number Placeholder 3"/>
          <p:cNvSpPr>
            <a:spLocks noGrp="1"/>
          </p:cNvSpPr>
          <p:nvPr>
            <p:ph type="sldNum" sz="quarter" idx="5"/>
          </p:nvPr>
        </p:nvSpPr>
        <p:spPr>
          <a:noFill/>
        </p:spPr>
        <p:txBody>
          <a:bodyPr/>
          <a:lstStyle>
            <a:lvl1pPr eaLnBrk="0" hangingPunct="0">
              <a:defRPr sz="2800">
                <a:solidFill>
                  <a:schemeClr val="tx1"/>
                </a:solidFill>
                <a:latin typeface="Times New Roman" pitchFamily="18" charset="0"/>
                <a:ea typeface="Arial Unicode MS" pitchFamily="34" charset="-128"/>
                <a:cs typeface="Arial Unicode MS" pitchFamily="34" charset="-128"/>
              </a:defRPr>
            </a:lvl1pPr>
            <a:lvl2pPr marL="742950" indent="-285750" eaLnBrk="0" hangingPunct="0">
              <a:defRPr sz="2800">
                <a:solidFill>
                  <a:schemeClr val="tx1"/>
                </a:solidFill>
                <a:latin typeface="Times New Roman" pitchFamily="18" charset="0"/>
                <a:ea typeface="Arial Unicode MS" pitchFamily="34" charset="-128"/>
                <a:cs typeface="Arial Unicode MS" pitchFamily="34" charset="-128"/>
              </a:defRPr>
            </a:lvl2pPr>
            <a:lvl3pPr marL="1143000" indent="-228600" eaLnBrk="0" hangingPunct="0">
              <a:defRPr sz="2800">
                <a:solidFill>
                  <a:schemeClr val="tx1"/>
                </a:solidFill>
                <a:latin typeface="Times New Roman" pitchFamily="18" charset="0"/>
                <a:ea typeface="Arial Unicode MS" pitchFamily="34" charset="-128"/>
                <a:cs typeface="Arial Unicode MS" pitchFamily="34" charset="-128"/>
              </a:defRPr>
            </a:lvl3pPr>
            <a:lvl4pPr marL="1600200" indent="-228600" eaLnBrk="0" hangingPunct="0">
              <a:defRPr sz="2800">
                <a:solidFill>
                  <a:schemeClr val="tx1"/>
                </a:solidFill>
                <a:latin typeface="Times New Roman" pitchFamily="18" charset="0"/>
                <a:ea typeface="Arial Unicode MS" pitchFamily="34" charset="-128"/>
                <a:cs typeface="Arial Unicode MS" pitchFamily="34" charset="-128"/>
              </a:defRPr>
            </a:lvl4pPr>
            <a:lvl5pPr marL="2057400" indent="-228600" eaLnBrk="0" hangingPunct="0">
              <a:defRPr sz="2800">
                <a:solidFill>
                  <a:schemeClr val="tx1"/>
                </a:solidFill>
                <a:latin typeface="Times New Roman" pitchFamily="18" charset="0"/>
                <a:ea typeface="Arial Unicode MS" pitchFamily="34" charset="-128"/>
                <a:cs typeface="Arial Unicode MS" pitchFamily="34" charset="-128"/>
              </a:defRPr>
            </a:lvl5pPr>
            <a:lvl6pPr marL="2514600" indent="-228600" eaLnBrk="0" fontAlgn="base" hangingPunct="0">
              <a:spcBef>
                <a:spcPct val="0"/>
              </a:spcBef>
              <a:spcAft>
                <a:spcPct val="0"/>
              </a:spcAft>
              <a:defRPr sz="2800">
                <a:solidFill>
                  <a:schemeClr val="tx1"/>
                </a:solidFill>
                <a:latin typeface="Times New Roman" pitchFamily="18" charset="0"/>
                <a:ea typeface="Arial Unicode MS" pitchFamily="34" charset="-128"/>
                <a:cs typeface="Arial Unicode MS" pitchFamily="34" charset="-128"/>
              </a:defRPr>
            </a:lvl6pPr>
            <a:lvl7pPr marL="2971800" indent="-228600" eaLnBrk="0" fontAlgn="base" hangingPunct="0">
              <a:spcBef>
                <a:spcPct val="0"/>
              </a:spcBef>
              <a:spcAft>
                <a:spcPct val="0"/>
              </a:spcAft>
              <a:defRPr sz="2800">
                <a:solidFill>
                  <a:schemeClr val="tx1"/>
                </a:solidFill>
                <a:latin typeface="Times New Roman" pitchFamily="18" charset="0"/>
                <a:ea typeface="Arial Unicode MS" pitchFamily="34" charset="-128"/>
                <a:cs typeface="Arial Unicode MS" pitchFamily="34" charset="-128"/>
              </a:defRPr>
            </a:lvl7pPr>
            <a:lvl8pPr marL="3429000" indent="-228600" eaLnBrk="0" fontAlgn="base" hangingPunct="0">
              <a:spcBef>
                <a:spcPct val="0"/>
              </a:spcBef>
              <a:spcAft>
                <a:spcPct val="0"/>
              </a:spcAft>
              <a:defRPr sz="2800">
                <a:solidFill>
                  <a:schemeClr val="tx1"/>
                </a:solidFill>
                <a:latin typeface="Times New Roman" pitchFamily="18" charset="0"/>
                <a:ea typeface="Arial Unicode MS" pitchFamily="34" charset="-128"/>
                <a:cs typeface="Arial Unicode MS" pitchFamily="34" charset="-128"/>
              </a:defRPr>
            </a:lvl8pPr>
            <a:lvl9pPr marL="3886200" indent="-228600" eaLnBrk="0" fontAlgn="base" hangingPunct="0">
              <a:spcBef>
                <a:spcPct val="0"/>
              </a:spcBef>
              <a:spcAft>
                <a:spcPct val="0"/>
              </a:spcAft>
              <a:defRPr sz="2800">
                <a:solidFill>
                  <a:schemeClr val="tx1"/>
                </a:solidFill>
                <a:latin typeface="Times New Roman" pitchFamily="18" charset="0"/>
                <a:ea typeface="Arial Unicode MS" pitchFamily="34" charset="-128"/>
                <a:cs typeface="Arial Unicode MS"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5544681-7B0B-4632-B7CC-464A11C9B8BB}" type="slidenum">
              <a:rPr kumimoji="0" lang="en-US" sz="1200" b="0" i="0" u="none" strike="noStrike" kern="1200" cap="none" spc="0" normalizeH="0" baseline="0" noProof="0" smtClean="0">
                <a:ln>
                  <a:noFill/>
                </a:ln>
                <a:solidFill>
                  <a:prstClr val="black"/>
                </a:solidFill>
                <a:effectLst/>
                <a:uLnTx/>
                <a:uFillTx/>
                <a:latin typeface="Arial Unicode MS" pitchFamily="34" charset="-128"/>
                <a:ea typeface="Arial Unicode MS" pitchFamily="34" charset="-128"/>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Arial Unicode MS" pitchFamily="34" charset="-128"/>
              <a:ea typeface="Arial Unicode MS" pitchFamily="34" charset="-128"/>
            </a:endParaRPr>
          </a:p>
        </p:txBody>
      </p:sp>
    </p:spTree>
    <p:extLst>
      <p:ext uri="{BB962C8B-B14F-4D97-AF65-F5344CB8AC3E}">
        <p14:creationId xmlns:p14="http://schemas.microsoft.com/office/powerpoint/2010/main" val="21744144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13A32A-C084-471F-99D5-4A7463C7A3B0}" type="slidenum">
              <a:rPr lang="en-US" smtClean="0"/>
              <a:pPr/>
              <a:t>18</a:t>
            </a:fld>
            <a:endParaRPr lang="en-US"/>
          </a:p>
        </p:txBody>
      </p:sp>
    </p:spTree>
    <p:extLst>
      <p:ext uri="{BB962C8B-B14F-4D97-AF65-F5344CB8AC3E}">
        <p14:creationId xmlns:p14="http://schemas.microsoft.com/office/powerpoint/2010/main" val="9673583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13A32A-C084-471F-99D5-4A7463C7A3B0}" type="slidenum">
              <a:rPr lang="en-US" smtClean="0"/>
              <a:pPr/>
              <a:t>19</a:t>
            </a:fld>
            <a:endParaRPr lang="en-US"/>
          </a:p>
        </p:txBody>
      </p:sp>
    </p:spTree>
    <p:extLst>
      <p:ext uri="{BB962C8B-B14F-4D97-AF65-F5344CB8AC3E}">
        <p14:creationId xmlns:p14="http://schemas.microsoft.com/office/powerpoint/2010/main" val="12477280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13A32A-C084-471F-99D5-4A7463C7A3B0}" type="slidenum">
              <a:rPr lang="en-US" smtClean="0"/>
              <a:pPr/>
              <a:t>2</a:t>
            </a:fld>
            <a:endParaRPr lang="en-US"/>
          </a:p>
        </p:txBody>
      </p:sp>
    </p:spTree>
    <p:extLst>
      <p:ext uri="{BB962C8B-B14F-4D97-AF65-F5344CB8AC3E}">
        <p14:creationId xmlns:p14="http://schemas.microsoft.com/office/powerpoint/2010/main" val="417155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13A32A-C084-471F-99D5-4A7463C7A3B0}" type="slidenum">
              <a:rPr lang="en-US" smtClean="0"/>
              <a:pPr/>
              <a:t>20</a:t>
            </a:fld>
            <a:endParaRPr lang="en-US"/>
          </a:p>
        </p:txBody>
      </p:sp>
    </p:spTree>
    <p:extLst>
      <p:ext uri="{BB962C8B-B14F-4D97-AF65-F5344CB8AC3E}">
        <p14:creationId xmlns:p14="http://schemas.microsoft.com/office/powerpoint/2010/main" val="6808107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13A32A-C084-471F-99D5-4A7463C7A3B0}" type="slidenum">
              <a:rPr lang="en-US" smtClean="0"/>
              <a:pPr/>
              <a:t>21</a:t>
            </a:fld>
            <a:endParaRPr lang="en-US"/>
          </a:p>
        </p:txBody>
      </p:sp>
    </p:spTree>
    <p:extLst>
      <p:ext uri="{BB962C8B-B14F-4D97-AF65-F5344CB8AC3E}">
        <p14:creationId xmlns:p14="http://schemas.microsoft.com/office/powerpoint/2010/main" val="27931233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13A32A-C084-471F-99D5-4A7463C7A3B0}" type="slidenum">
              <a:rPr lang="en-US" smtClean="0"/>
              <a:pPr/>
              <a:t>22</a:t>
            </a:fld>
            <a:endParaRPr lang="en-US"/>
          </a:p>
        </p:txBody>
      </p:sp>
    </p:spTree>
    <p:extLst>
      <p:ext uri="{BB962C8B-B14F-4D97-AF65-F5344CB8AC3E}">
        <p14:creationId xmlns:p14="http://schemas.microsoft.com/office/powerpoint/2010/main" val="18445990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13A32A-C084-471F-99D5-4A7463C7A3B0}" type="slidenum">
              <a:rPr lang="en-US" smtClean="0"/>
              <a:pPr/>
              <a:t>23</a:t>
            </a:fld>
            <a:endParaRPr lang="en-US"/>
          </a:p>
        </p:txBody>
      </p:sp>
    </p:spTree>
    <p:extLst>
      <p:ext uri="{BB962C8B-B14F-4D97-AF65-F5344CB8AC3E}">
        <p14:creationId xmlns:p14="http://schemas.microsoft.com/office/powerpoint/2010/main" val="41849395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13A32A-C084-471F-99D5-4A7463C7A3B0}" type="slidenum">
              <a:rPr lang="en-US" smtClean="0"/>
              <a:pPr/>
              <a:t>24</a:t>
            </a:fld>
            <a:endParaRPr lang="en-US"/>
          </a:p>
        </p:txBody>
      </p:sp>
    </p:spTree>
    <p:extLst>
      <p:ext uri="{BB962C8B-B14F-4D97-AF65-F5344CB8AC3E}">
        <p14:creationId xmlns:p14="http://schemas.microsoft.com/office/powerpoint/2010/main" val="35488441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13A32A-C084-471F-99D5-4A7463C7A3B0}" type="slidenum">
              <a:rPr lang="en-US" smtClean="0"/>
              <a:pPr/>
              <a:t>25</a:t>
            </a:fld>
            <a:endParaRPr lang="en-US"/>
          </a:p>
        </p:txBody>
      </p:sp>
    </p:spTree>
    <p:extLst>
      <p:ext uri="{BB962C8B-B14F-4D97-AF65-F5344CB8AC3E}">
        <p14:creationId xmlns:p14="http://schemas.microsoft.com/office/powerpoint/2010/main" val="32554522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13A32A-C084-471F-99D5-4A7463C7A3B0}" type="slidenum">
              <a:rPr lang="en-US" smtClean="0"/>
              <a:pPr/>
              <a:t>26</a:t>
            </a:fld>
            <a:endParaRPr lang="en-US"/>
          </a:p>
        </p:txBody>
      </p:sp>
    </p:spTree>
    <p:extLst>
      <p:ext uri="{BB962C8B-B14F-4D97-AF65-F5344CB8AC3E}">
        <p14:creationId xmlns:p14="http://schemas.microsoft.com/office/powerpoint/2010/main" val="444616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13A32A-C084-471F-99D5-4A7463C7A3B0}" type="slidenum">
              <a:rPr lang="en-US" smtClean="0"/>
              <a:pPr/>
              <a:t>3</a:t>
            </a:fld>
            <a:endParaRPr lang="en-US"/>
          </a:p>
        </p:txBody>
      </p:sp>
    </p:spTree>
    <p:extLst>
      <p:ext uri="{BB962C8B-B14F-4D97-AF65-F5344CB8AC3E}">
        <p14:creationId xmlns:p14="http://schemas.microsoft.com/office/powerpoint/2010/main" val="23179819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13A32A-C084-471F-99D5-4A7463C7A3B0}" type="slidenum">
              <a:rPr lang="en-US" smtClean="0"/>
              <a:pPr/>
              <a:t>4</a:t>
            </a:fld>
            <a:endParaRPr lang="en-US"/>
          </a:p>
        </p:txBody>
      </p:sp>
    </p:spTree>
    <p:extLst>
      <p:ext uri="{BB962C8B-B14F-4D97-AF65-F5344CB8AC3E}">
        <p14:creationId xmlns:p14="http://schemas.microsoft.com/office/powerpoint/2010/main" val="19411378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13A32A-C084-471F-99D5-4A7463C7A3B0}" type="slidenum">
              <a:rPr lang="en-US" smtClean="0"/>
              <a:pPr/>
              <a:t>5</a:t>
            </a:fld>
            <a:endParaRPr lang="en-US"/>
          </a:p>
        </p:txBody>
      </p:sp>
    </p:spTree>
    <p:extLst>
      <p:ext uri="{BB962C8B-B14F-4D97-AF65-F5344CB8AC3E}">
        <p14:creationId xmlns:p14="http://schemas.microsoft.com/office/powerpoint/2010/main" val="10247171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13A32A-C084-471F-99D5-4A7463C7A3B0}" type="slidenum">
              <a:rPr lang="en-US" smtClean="0"/>
              <a:pPr/>
              <a:t>6</a:t>
            </a:fld>
            <a:endParaRPr lang="en-US"/>
          </a:p>
        </p:txBody>
      </p:sp>
    </p:spTree>
    <p:extLst>
      <p:ext uri="{BB962C8B-B14F-4D97-AF65-F5344CB8AC3E}">
        <p14:creationId xmlns:p14="http://schemas.microsoft.com/office/powerpoint/2010/main" val="7908192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13A32A-C084-471F-99D5-4A7463C7A3B0}" type="slidenum">
              <a:rPr lang="en-US" smtClean="0"/>
              <a:pPr/>
              <a:t>7</a:t>
            </a:fld>
            <a:endParaRPr lang="en-US"/>
          </a:p>
        </p:txBody>
      </p:sp>
    </p:spTree>
    <p:extLst>
      <p:ext uri="{BB962C8B-B14F-4D97-AF65-F5344CB8AC3E}">
        <p14:creationId xmlns:p14="http://schemas.microsoft.com/office/powerpoint/2010/main" val="26528442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13A32A-C084-471F-99D5-4A7463C7A3B0}" type="slidenum">
              <a:rPr lang="en-US" smtClean="0"/>
              <a:pPr/>
              <a:t>8</a:t>
            </a:fld>
            <a:endParaRPr lang="en-US"/>
          </a:p>
        </p:txBody>
      </p:sp>
    </p:spTree>
    <p:extLst>
      <p:ext uri="{BB962C8B-B14F-4D97-AF65-F5344CB8AC3E}">
        <p14:creationId xmlns:p14="http://schemas.microsoft.com/office/powerpoint/2010/main" val="14051768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13A32A-C084-471F-99D5-4A7463C7A3B0}" type="slidenum">
              <a:rPr lang="en-US" smtClean="0"/>
              <a:pPr/>
              <a:t>9</a:t>
            </a:fld>
            <a:endParaRPr lang="en-US"/>
          </a:p>
        </p:txBody>
      </p:sp>
    </p:spTree>
    <p:extLst>
      <p:ext uri="{BB962C8B-B14F-4D97-AF65-F5344CB8AC3E}">
        <p14:creationId xmlns:p14="http://schemas.microsoft.com/office/powerpoint/2010/main" val="14245608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10/5/2022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6325" y="1597820"/>
            <a:ext cx="7771350" cy="1102519"/>
          </a:xfrm>
        </p:spPr>
        <p:txBody>
          <a:bodyPr/>
          <a:lstStyle/>
          <a:p>
            <a:r>
              <a:rPr lang="en-US"/>
              <a:t>Click to edit Master title style</a:t>
            </a:r>
          </a:p>
        </p:txBody>
      </p:sp>
      <p:sp>
        <p:nvSpPr>
          <p:cNvPr id="3" name="Subtitle 2"/>
          <p:cNvSpPr>
            <a:spLocks noGrp="1"/>
          </p:cNvSpPr>
          <p:nvPr>
            <p:ph type="subTitle" idx="1"/>
          </p:nvPr>
        </p:nvSpPr>
        <p:spPr>
          <a:xfrm>
            <a:off x="1371484" y="2914650"/>
            <a:ext cx="6401034" cy="131445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5BEBC6F-FC97-4D09-9D52-C1EC55BBBDC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733021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AD7D1B8-C1A3-41AF-8270-7B86E7F1143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99613975"/>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510" y="3305176"/>
            <a:ext cx="7772516" cy="1021556"/>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510" y="2180035"/>
            <a:ext cx="7772516"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571BE64-9F3D-464A-82C8-91F693E85165}"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9562783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550" y="1200151"/>
            <a:ext cx="4058424"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8028" y="1200151"/>
            <a:ext cx="4058423"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D19E2F70-7A1A-4356-AFE8-8BF6C5BFDDF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5443027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550" y="1151335"/>
            <a:ext cx="403974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550" y="1631156"/>
            <a:ext cx="403974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535" y="1151335"/>
            <a:ext cx="404091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535" y="1631156"/>
            <a:ext cx="404091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35DD58C3-B91B-4743-928B-F3D45777EA5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9285936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C38C53F2-56DC-47DF-A279-714A54B51EA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9549013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7B0D77CB-FC88-4B98-89CB-ADE21FEF6D5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1721766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550" y="204787"/>
            <a:ext cx="3007926" cy="871538"/>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196" y="204789"/>
            <a:ext cx="5111255"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550" y="1076326"/>
            <a:ext cx="3007926"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A7A07D9-3D9A-458E-82DE-ECA42163E2C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454493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850" y="3600450"/>
            <a:ext cx="5485933" cy="425054"/>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850" y="459581"/>
            <a:ext cx="5485933"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a:p>
        </p:txBody>
      </p:sp>
      <p:sp>
        <p:nvSpPr>
          <p:cNvPr id="4" name="Text Placeholder 3"/>
          <p:cNvSpPr>
            <a:spLocks noGrp="1"/>
          </p:cNvSpPr>
          <p:nvPr>
            <p:ph type="body" sz="half" idx="2"/>
          </p:nvPr>
        </p:nvSpPr>
        <p:spPr>
          <a:xfrm>
            <a:off x="1792850" y="4025503"/>
            <a:ext cx="5485933"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BF0551C-EC26-4700-808E-B4A1685544F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6949575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6D02257-8350-4B6F-A456-840B85B8339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5729057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809" y="205980"/>
            <a:ext cx="2056641"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551" y="205980"/>
            <a:ext cx="6060205"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D7DC32F-1F69-4CF5-8BE2-F9D720F70E9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01027446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p>
            <a:r>
              <a:rPr lang="en-US"/>
              <a:t>Click to edit Master title style</a:t>
            </a:r>
          </a:p>
        </p:txBody>
      </p:sp>
      <p:sp>
        <p:nvSpPr>
          <p:cNvPr id="3" name="Content Placeholder 2"/>
          <p:cNvSpPr>
            <a:spLocks noGrp="1"/>
          </p:cNvSpPr>
          <p:nvPr>
            <p:ph sz="half" idx="1"/>
          </p:nvPr>
        </p:nvSpPr>
        <p:spPr>
          <a:xfrm>
            <a:off x="457200" y="1200152"/>
            <a:ext cx="4038600" cy="33944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200150"/>
            <a:ext cx="4038600" cy="163949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2953943"/>
            <a:ext cx="4038600" cy="16406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7"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8" name="Rectangle 6"/>
          <p:cNvSpPr>
            <a:spLocks noGrp="1" noChangeArrowheads="1"/>
          </p:cNvSpPr>
          <p:nvPr>
            <p:ph type="sldNum" sz="quarter" idx="12"/>
          </p:nvPr>
        </p:nvSpPr>
        <p:spPr>
          <a:ln/>
        </p:spPr>
        <p:txBody>
          <a:bodyPr/>
          <a:lstStyle>
            <a:lvl1pPr>
              <a:defRPr/>
            </a:lvl1pPr>
          </a:lstStyle>
          <a:p>
            <a:pPr>
              <a:defRPr/>
            </a:pPr>
            <a:fld id="{4AB2D5C7-D9D4-4272-8314-289FF61FD89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86204749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05980"/>
            <a:ext cx="8229600" cy="438864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3F0591AA-A288-4BAE-9127-717B222CEFC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7291400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98A3EE88-7D98-4E9D-A460-A7CC1134EAEE}" type="datetimeFigureOut">
              <a:rPr lang="en-US" smtClean="0">
                <a:solidFill>
                  <a:prstClr val="black">
                    <a:tint val="75000"/>
                  </a:prstClr>
                </a:solidFill>
              </a:rPr>
              <a:pPr/>
              <a:t>10/5/2022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E23AC2D-45D0-46AF-B32E-BA3DD8844F0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03470241"/>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8A3EE88-7D98-4E9D-A460-A7CC1134EAEE}" type="datetimeFigureOut">
              <a:rPr lang="en-US" smtClean="0">
                <a:solidFill>
                  <a:prstClr val="black">
                    <a:tint val="75000"/>
                  </a:prstClr>
                </a:solidFill>
              </a:rPr>
              <a:pPr/>
              <a:t>10/5/2022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E23AC2D-45D0-46AF-B32E-BA3DD8844F0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12156491"/>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8A3EE88-7D98-4E9D-A460-A7CC1134EAEE}" type="datetimeFigureOut">
              <a:rPr lang="en-US" smtClean="0">
                <a:solidFill>
                  <a:prstClr val="black">
                    <a:tint val="75000"/>
                  </a:prstClr>
                </a:solidFill>
              </a:rPr>
              <a:pPr/>
              <a:t>10/5/2022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E23AC2D-45D0-46AF-B32E-BA3DD8844F0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6206704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8A3EE88-7D98-4E9D-A460-A7CC1134EAEE}" type="datetimeFigureOut">
              <a:rPr lang="en-US" smtClean="0">
                <a:solidFill>
                  <a:prstClr val="black">
                    <a:tint val="75000"/>
                  </a:prstClr>
                </a:solidFill>
              </a:rPr>
              <a:pPr/>
              <a:t>10/5/2022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E23AC2D-45D0-46AF-B32E-BA3DD8844F0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3243784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8A3EE88-7D98-4E9D-A460-A7CC1134EAEE}" type="datetimeFigureOut">
              <a:rPr lang="en-US" smtClean="0">
                <a:solidFill>
                  <a:prstClr val="black">
                    <a:tint val="75000"/>
                  </a:prstClr>
                </a:solidFill>
              </a:rPr>
              <a:pPr/>
              <a:t>10/5/2022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7E23AC2D-45D0-46AF-B32E-BA3DD8844F0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980863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8A3EE88-7D98-4E9D-A460-A7CC1134EAEE}" type="datetimeFigureOut">
              <a:rPr lang="en-US" smtClean="0">
                <a:solidFill>
                  <a:prstClr val="black">
                    <a:tint val="75000"/>
                  </a:prstClr>
                </a:solidFill>
              </a:rPr>
              <a:pPr/>
              <a:t>10/5/2022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7E23AC2D-45D0-46AF-B32E-BA3DD8844F0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2554497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8A3EE88-7D98-4E9D-A460-A7CC1134EAEE}" type="datetimeFigureOut">
              <a:rPr lang="en-US" smtClean="0">
                <a:solidFill>
                  <a:prstClr val="black">
                    <a:tint val="75000"/>
                  </a:prstClr>
                </a:solidFill>
              </a:rPr>
              <a:pPr/>
              <a:t>10/5/2022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7E23AC2D-45D0-46AF-B32E-BA3DD8844F0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2713310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98A3EE88-7D98-4E9D-A460-A7CC1134EAEE}" type="datetimeFigureOut">
              <a:rPr lang="en-US" smtClean="0">
                <a:solidFill>
                  <a:prstClr val="black">
                    <a:tint val="75000"/>
                  </a:prstClr>
                </a:solidFill>
              </a:rPr>
              <a:pPr/>
              <a:t>10/5/2022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E23AC2D-45D0-46AF-B32E-BA3DD8844F0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4347074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98A3EE88-7D98-4E9D-A460-A7CC1134EAEE}" type="datetimeFigureOut">
              <a:rPr lang="en-US" smtClean="0">
                <a:solidFill>
                  <a:prstClr val="black">
                    <a:tint val="75000"/>
                  </a:prstClr>
                </a:solidFill>
              </a:rPr>
              <a:pPr/>
              <a:t>10/5/2022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E23AC2D-45D0-46AF-B32E-BA3DD8844F0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1237716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8A3EE88-7D98-4E9D-A460-A7CC1134EAEE}" type="datetimeFigureOut">
              <a:rPr lang="en-US" smtClean="0">
                <a:solidFill>
                  <a:prstClr val="black">
                    <a:tint val="75000"/>
                  </a:prstClr>
                </a:solidFill>
              </a:rPr>
              <a:pPr/>
              <a:t>10/5/2022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E23AC2D-45D0-46AF-B32E-BA3DD8844F0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2383044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8A3EE88-7D98-4E9D-A460-A7CC1134EAEE}" type="datetimeFigureOut">
              <a:rPr lang="en-US" smtClean="0">
                <a:solidFill>
                  <a:prstClr val="black">
                    <a:tint val="75000"/>
                  </a:prstClr>
                </a:solidFill>
              </a:rPr>
              <a:pPr/>
              <a:t>10/5/2022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E23AC2D-45D0-46AF-B32E-BA3DD8844F0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3569615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05980"/>
            <a:ext cx="8229600" cy="438864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prstClr val="black">
                  <a:tint val="75000"/>
                </a:prstClr>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prstClr val="black">
                  <a:tint val="75000"/>
                </a:prstClr>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B6180430-954F-45FC-9B82-B61CAE4D4F1E}"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96141244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p>
            <a:r>
              <a:rPr lang="en-US"/>
              <a:t>Click to edit Master title style</a:t>
            </a:r>
          </a:p>
        </p:txBody>
      </p:sp>
      <p:sp>
        <p:nvSpPr>
          <p:cNvPr id="3" name="Table Placeholder 2"/>
          <p:cNvSpPr>
            <a:spLocks noGrp="1"/>
          </p:cNvSpPr>
          <p:nvPr>
            <p:ph type="tbl" idx="1"/>
          </p:nvPr>
        </p:nvSpPr>
        <p:spPr>
          <a:xfrm>
            <a:off x="457200" y="1200151"/>
            <a:ext cx="8229600" cy="3394472"/>
          </a:xfrm>
        </p:spPr>
        <p:txBody>
          <a:bodyPr/>
          <a:lstStyle/>
          <a:p>
            <a:endParaRPr lang="en-US"/>
          </a:p>
        </p:txBody>
      </p:sp>
      <p:sp>
        <p:nvSpPr>
          <p:cNvPr id="4" name="Date Placeholder 3"/>
          <p:cNvSpPr>
            <a:spLocks noGrp="1"/>
          </p:cNvSpPr>
          <p:nvPr>
            <p:ph type="dt" sz="half" idx="10"/>
          </p:nvPr>
        </p:nvSpPr>
        <p:spPr>
          <a:xfrm>
            <a:off x="457200" y="4683919"/>
            <a:ext cx="2133600" cy="357188"/>
          </a:xfrm>
        </p:spPr>
        <p:txBody>
          <a:bodyPr/>
          <a:lstStyle>
            <a:lvl1pPr>
              <a:defRPr/>
            </a:lvl1pPr>
          </a:lstStyle>
          <a:p>
            <a:endParaRPr lang="en-US">
              <a:solidFill>
                <a:prstClr val="black">
                  <a:tint val="75000"/>
                </a:prstClr>
              </a:solidFill>
            </a:endParaRPr>
          </a:p>
        </p:txBody>
      </p:sp>
      <p:sp>
        <p:nvSpPr>
          <p:cNvPr id="5" name="Footer Placeholder 4"/>
          <p:cNvSpPr>
            <a:spLocks noGrp="1"/>
          </p:cNvSpPr>
          <p:nvPr>
            <p:ph type="ftr" sz="quarter" idx="11"/>
          </p:nvPr>
        </p:nvSpPr>
        <p:spPr>
          <a:xfrm>
            <a:off x="3124200" y="4683919"/>
            <a:ext cx="2895600" cy="357188"/>
          </a:xfrm>
        </p:spPr>
        <p:txBody>
          <a:bodyPr/>
          <a:lstStyle>
            <a:lvl1pPr>
              <a:defRPr/>
            </a:lvl1pPr>
          </a:lstStyle>
          <a:p>
            <a:endParaRPr lang="en-US">
              <a:solidFill>
                <a:prstClr val="black">
                  <a:tint val="75000"/>
                </a:prstClr>
              </a:solidFill>
            </a:endParaRPr>
          </a:p>
        </p:txBody>
      </p:sp>
      <p:sp>
        <p:nvSpPr>
          <p:cNvPr id="6" name="Slide Number Placeholder 5"/>
          <p:cNvSpPr>
            <a:spLocks noGrp="1"/>
          </p:cNvSpPr>
          <p:nvPr>
            <p:ph type="sldNum" sz="quarter" idx="12"/>
          </p:nvPr>
        </p:nvSpPr>
        <p:spPr>
          <a:xfrm>
            <a:off x="6553200" y="4683919"/>
            <a:ext cx="2133600" cy="357188"/>
          </a:xfrm>
        </p:spPr>
        <p:txBody>
          <a:bodyPr/>
          <a:lstStyle>
            <a:lvl1pPr>
              <a:defRPr/>
            </a:lvl1pPr>
          </a:lstStyle>
          <a:p>
            <a:fld id="{9F59E3AB-7985-4B7F-8F16-3AD04698E3D8}"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9628571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127234-6BA1-4BE0-A32F-BFC85978ED76}"/>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21D1174F-FBCA-4877-A638-99E075D49EA2}"/>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ACD6284C-93E1-445F-8264-44854A25D0C1}"/>
              </a:ext>
            </a:extLst>
          </p:cNvPr>
          <p:cNvSpPr>
            <a:spLocks noGrp="1"/>
          </p:cNvSpPr>
          <p:nvPr>
            <p:ph type="dt" sz="half" idx="10"/>
          </p:nvPr>
        </p:nvSpPr>
        <p:spPr/>
        <p:txBody>
          <a:bodyPr/>
          <a:lstStyle/>
          <a:p>
            <a:fld id="{1D8BD707-D9CF-40AE-B4C6-C98DA3205C09}" type="datetimeFigureOut">
              <a:rPr lang="en-US" smtClean="0"/>
              <a:pPr/>
              <a:t>10/5/2022</a:t>
            </a:fld>
            <a:endParaRPr lang="en-US"/>
          </a:p>
        </p:txBody>
      </p:sp>
      <p:sp>
        <p:nvSpPr>
          <p:cNvPr id="5" name="Footer Placeholder 4">
            <a:extLst>
              <a:ext uri="{FF2B5EF4-FFF2-40B4-BE49-F238E27FC236}">
                <a16:creationId xmlns:a16="http://schemas.microsoft.com/office/drawing/2014/main" id="{40B1D258-6E63-44D7-B819-550A863E49F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48619ED-2307-49E0-9F8A-D5A61BFDCF4D}"/>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4790333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DDB73-E057-4E61-B712-83AA95E7C11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BFC961E-A3B2-4948-B5CB-018E3BC7F54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66AF04E-A0BC-4344-A857-2892C677EDB2}"/>
              </a:ext>
            </a:extLst>
          </p:cNvPr>
          <p:cNvSpPr>
            <a:spLocks noGrp="1"/>
          </p:cNvSpPr>
          <p:nvPr>
            <p:ph type="dt" sz="half" idx="10"/>
          </p:nvPr>
        </p:nvSpPr>
        <p:spPr/>
        <p:txBody>
          <a:bodyPr/>
          <a:lstStyle/>
          <a:p>
            <a:fld id="{1D8BD707-D9CF-40AE-B4C6-C98DA3205C09}" type="datetimeFigureOut">
              <a:rPr lang="en-US" smtClean="0"/>
              <a:pPr/>
              <a:t>10/5/2022</a:t>
            </a:fld>
            <a:endParaRPr lang="en-US"/>
          </a:p>
        </p:txBody>
      </p:sp>
      <p:sp>
        <p:nvSpPr>
          <p:cNvPr id="5" name="Footer Placeholder 4">
            <a:extLst>
              <a:ext uri="{FF2B5EF4-FFF2-40B4-BE49-F238E27FC236}">
                <a16:creationId xmlns:a16="http://schemas.microsoft.com/office/drawing/2014/main" id="{661EDB98-C46B-4316-81EF-EDD0EC95B9E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CC67A7-9ED7-4419-B567-8FA88F9781C8}"/>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33879589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10/5/2022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560A25-D60F-4A4A-89F9-E150FF4CC0FE}"/>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AEE2832C-1896-4C6D-B0FB-033F7BE08254}"/>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395CC61-2461-4F70-9816-491500FA673E}"/>
              </a:ext>
            </a:extLst>
          </p:cNvPr>
          <p:cNvSpPr>
            <a:spLocks noGrp="1"/>
          </p:cNvSpPr>
          <p:nvPr>
            <p:ph type="dt" sz="half" idx="10"/>
          </p:nvPr>
        </p:nvSpPr>
        <p:spPr/>
        <p:txBody>
          <a:bodyPr/>
          <a:lstStyle/>
          <a:p>
            <a:fld id="{1D8BD707-D9CF-40AE-B4C6-C98DA3205C09}" type="datetimeFigureOut">
              <a:rPr lang="en-US" smtClean="0"/>
              <a:pPr/>
              <a:t>10/5/2022</a:t>
            </a:fld>
            <a:endParaRPr lang="en-US"/>
          </a:p>
        </p:txBody>
      </p:sp>
      <p:sp>
        <p:nvSpPr>
          <p:cNvPr id="5" name="Footer Placeholder 4">
            <a:extLst>
              <a:ext uri="{FF2B5EF4-FFF2-40B4-BE49-F238E27FC236}">
                <a16:creationId xmlns:a16="http://schemas.microsoft.com/office/drawing/2014/main" id="{E9C822F8-2EAA-4E7A-A55A-F18373988B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95164D6-1D45-44C7-AA4B-014A5922A0F1}"/>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37009431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6AF712-5E7D-44A5-B5D2-AFFA2394B55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73F205E-B41C-443E-94B1-8E89E22A8E9E}"/>
              </a:ext>
            </a:extLst>
          </p:cNvPr>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C740F23-3187-4CA7-83E9-6D562996F227}"/>
              </a:ext>
            </a:extLst>
          </p:cNvPr>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5AE2279-E1DC-4FC0-A12C-5D9FAC8A8F0D}"/>
              </a:ext>
            </a:extLst>
          </p:cNvPr>
          <p:cNvSpPr>
            <a:spLocks noGrp="1"/>
          </p:cNvSpPr>
          <p:nvPr>
            <p:ph type="dt" sz="half" idx="10"/>
          </p:nvPr>
        </p:nvSpPr>
        <p:spPr/>
        <p:txBody>
          <a:bodyPr/>
          <a:lstStyle/>
          <a:p>
            <a:fld id="{1D8BD707-D9CF-40AE-B4C6-C98DA3205C09}" type="datetimeFigureOut">
              <a:rPr lang="en-US" smtClean="0"/>
              <a:pPr/>
              <a:t>10/5/2022</a:t>
            </a:fld>
            <a:endParaRPr lang="en-US"/>
          </a:p>
        </p:txBody>
      </p:sp>
      <p:sp>
        <p:nvSpPr>
          <p:cNvPr id="6" name="Footer Placeholder 5">
            <a:extLst>
              <a:ext uri="{FF2B5EF4-FFF2-40B4-BE49-F238E27FC236}">
                <a16:creationId xmlns:a16="http://schemas.microsoft.com/office/drawing/2014/main" id="{1C3744CD-4736-4428-AF3B-E5259934CC2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40C6171-B132-4B16-973F-58A2224AABC3}"/>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81105455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1B4245-8235-476B-B92E-6F3D0916D06A}"/>
              </a:ext>
            </a:extLst>
          </p:cNvPr>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a:extLst>
              <a:ext uri="{FF2B5EF4-FFF2-40B4-BE49-F238E27FC236}">
                <a16:creationId xmlns:a16="http://schemas.microsoft.com/office/drawing/2014/main" id="{E4B14B47-3501-4B7F-9E80-4D3D3E989444}"/>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96C369B7-37B5-4C37-BD1E-25FBCE1DF5EF}"/>
              </a:ext>
            </a:extLst>
          </p:cNvPr>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A231ED9-44D3-4BDA-AA2D-754188751DB4}"/>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6A5F1E49-12A7-4E30-8ADF-031C08270475}"/>
              </a:ext>
            </a:extLst>
          </p:cNvPr>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CD8EFA7-189C-45B7-8161-32E77E6D862E}"/>
              </a:ext>
            </a:extLst>
          </p:cNvPr>
          <p:cNvSpPr>
            <a:spLocks noGrp="1"/>
          </p:cNvSpPr>
          <p:nvPr>
            <p:ph type="dt" sz="half" idx="10"/>
          </p:nvPr>
        </p:nvSpPr>
        <p:spPr/>
        <p:txBody>
          <a:bodyPr/>
          <a:lstStyle/>
          <a:p>
            <a:fld id="{1D8BD707-D9CF-40AE-B4C6-C98DA3205C09}" type="datetimeFigureOut">
              <a:rPr lang="en-US" smtClean="0"/>
              <a:pPr/>
              <a:t>10/5/2022</a:t>
            </a:fld>
            <a:endParaRPr lang="en-US"/>
          </a:p>
        </p:txBody>
      </p:sp>
      <p:sp>
        <p:nvSpPr>
          <p:cNvPr id="8" name="Footer Placeholder 7">
            <a:extLst>
              <a:ext uri="{FF2B5EF4-FFF2-40B4-BE49-F238E27FC236}">
                <a16:creationId xmlns:a16="http://schemas.microsoft.com/office/drawing/2014/main" id="{BF0D56F1-0C0B-44F6-8A70-19E96C9CE21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A85A378-6F3E-4EED-9587-23EE68AED35C}"/>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23597232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54DB93-F173-44AF-B886-AD44060D5EF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C836B93-75A7-4A77-B5CD-788AAD5548BA}"/>
              </a:ext>
            </a:extLst>
          </p:cNvPr>
          <p:cNvSpPr>
            <a:spLocks noGrp="1"/>
          </p:cNvSpPr>
          <p:nvPr>
            <p:ph type="dt" sz="half" idx="10"/>
          </p:nvPr>
        </p:nvSpPr>
        <p:spPr/>
        <p:txBody>
          <a:bodyPr/>
          <a:lstStyle/>
          <a:p>
            <a:fld id="{1D8BD707-D9CF-40AE-B4C6-C98DA3205C09}" type="datetimeFigureOut">
              <a:rPr lang="en-US" smtClean="0"/>
              <a:pPr/>
              <a:t>10/5/2022</a:t>
            </a:fld>
            <a:endParaRPr lang="en-US"/>
          </a:p>
        </p:txBody>
      </p:sp>
      <p:sp>
        <p:nvSpPr>
          <p:cNvPr id="4" name="Footer Placeholder 3">
            <a:extLst>
              <a:ext uri="{FF2B5EF4-FFF2-40B4-BE49-F238E27FC236}">
                <a16:creationId xmlns:a16="http://schemas.microsoft.com/office/drawing/2014/main" id="{4B79CD2D-E697-4419-BF01-B8C6C99E72E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A8545D9-D2F4-4604-9779-B45FE2B275DD}"/>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21952443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9B2F7D2-8D36-4DAF-9863-1922FAF6D8F1}"/>
              </a:ext>
            </a:extLst>
          </p:cNvPr>
          <p:cNvSpPr>
            <a:spLocks noGrp="1"/>
          </p:cNvSpPr>
          <p:nvPr>
            <p:ph type="dt" sz="half" idx="10"/>
          </p:nvPr>
        </p:nvSpPr>
        <p:spPr/>
        <p:txBody>
          <a:bodyPr/>
          <a:lstStyle/>
          <a:p>
            <a:fld id="{1D8BD707-D9CF-40AE-B4C6-C98DA3205C09}" type="datetimeFigureOut">
              <a:rPr lang="en-US" smtClean="0"/>
              <a:pPr/>
              <a:t>10/5/2022</a:t>
            </a:fld>
            <a:endParaRPr lang="en-US"/>
          </a:p>
        </p:txBody>
      </p:sp>
      <p:sp>
        <p:nvSpPr>
          <p:cNvPr id="3" name="Footer Placeholder 2">
            <a:extLst>
              <a:ext uri="{FF2B5EF4-FFF2-40B4-BE49-F238E27FC236}">
                <a16:creationId xmlns:a16="http://schemas.microsoft.com/office/drawing/2014/main" id="{9A9C9C82-3371-4B25-B866-036AAEFEABA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000B1EA-9EDC-4ECA-8DD4-CFEBD6460670}"/>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82768786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2E2814-1A8E-4A72-90C7-E8360555281E}"/>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0210A226-A276-4226-BA10-B2886C8EA211}"/>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39679E3-50AA-4CDF-AA9B-3E482B030344}"/>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5A40CB35-DE4F-4B05-AE56-7A855B6BBF9E}"/>
              </a:ext>
            </a:extLst>
          </p:cNvPr>
          <p:cNvSpPr>
            <a:spLocks noGrp="1"/>
          </p:cNvSpPr>
          <p:nvPr>
            <p:ph type="dt" sz="half" idx="10"/>
          </p:nvPr>
        </p:nvSpPr>
        <p:spPr/>
        <p:txBody>
          <a:bodyPr/>
          <a:lstStyle/>
          <a:p>
            <a:fld id="{1D8BD707-D9CF-40AE-B4C6-C98DA3205C09}" type="datetimeFigureOut">
              <a:rPr lang="en-US" smtClean="0"/>
              <a:pPr/>
              <a:t>10/5/2022</a:t>
            </a:fld>
            <a:endParaRPr lang="en-US"/>
          </a:p>
        </p:txBody>
      </p:sp>
      <p:sp>
        <p:nvSpPr>
          <p:cNvPr id="6" name="Footer Placeholder 5">
            <a:extLst>
              <a:ext uri="{FF2B5EF4-FFF2-40B4-BE49-F238E27FC236}">
                <a16:creationId xmlns:a16="http://schemas.microsoft.com/office/drawing/2014/main" id="{3FB7717B-202A-4875-BE32-0BAA6AA1A78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D8C30AB-86EA-4C78-B10B-7BF1D8969031}"/>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05158699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72D74-D649-41EB-8601-D70988E6F43F}"/>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2355D048-7D50-4FDA-92C5-AC13181523CD}"/>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FAC069A7-FF08-461B-BC72-DBB8503DE34F}"/>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7EF85BCA-3FBA-4197-AB92-C6AC0E397D6C}"/>
              </a:ext>
            </a:extLst>
          </p:cNvPr>
          <p:cNvSpPr>
            <a:spLocks noGrp="1"/>
          </p:cNvSpPr>
          <p:nvPr>
            <p:ph type="dt" sz="half" idx="10"/>
          </p:nvPr>
        </p:nvSpPr>
        <p:spPr/>
        <p:txBody>
          <a:bodyPr/>
          <a:lstStyle/>
          <a:p>
            <a:fld id="{1D8BD707-D9CF-40AE-B4C6-C98DA3205C09}" type="datetimeFigureOut">
              <a:rPr lang="en-US" smtClean="0"/>
              <a:pPr/>
              <a:t>10/5/2022</a:t>
            </a:fld>
            <a:endParaRPr lang="en-US"/>
          </a:p>
        </p:txBody>
      </p:sp>
      <p:sp>
        <p:nvSpPr>
          <p:cNvPr id="6" name="Footer Placeholder 5">
            <a:extLst>
              <a:ext uri="{FF2B5EF4-FFF2-40B4-BE49-F238E27FC236}">
                <a16:creationId xmlns:a16="http://schemas.microsoft.com/office/drawing/2014/main" id="{4B787B71-7BD0-4749-A3E4-72FE2BFCDF4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B72835-15DF-487F-AEAB-5FDAF845DD27}"/>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88064349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611604-B6DF-4DB8-B2CF-93DDEA10A54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491621C-CEEA-4198-8CB4-F9EBDE4B168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2899EC-21AE-4E0D-BC54-65B2DCB390C9}"/>
              </a:ext>
            </a:extLst>
          </p:cNvPr>
          <p:cNvSpPr>
            <a:spLocks noGrp="1"/>
          </p:cNvSpPr>
          <p:nvPr>
            <p:ph type="dt" sz="half" idx="10"/>
          </p:nvPr>
        </p:nvSpPr>
        <p:spPr/>
        <p:txBody>
          <a:bodyPr/>
          <a:lstStyle/>
          <a:p>
            <a:fld id="{1D8BD707-D9CF-40AE-B4C6-C98DA3205C09}" type="datetimeFigureOut">
              <a:rPr lang="en-US" smtClean="0"/>
              <a:pPr/>
              <a:t>10/5/2022</a:t>
            </a:fld>
            <a:endParaRPr lang="en-US"/>
          </a:p>
        </p:txBody>
      </p:sp>
      <p:sp>
        <p:nvSpPr>
          <p:cNvPr id="5" name="Footer Placeholder 4">
            <a:extLst>
              <a:ext uri="{FF2B5EF4-FFF2-40B4-BE49-F238E27FC236}">
                <a16:creationId xmlns:a16="http://schemas.microsoft.com/office/drawing/2014/main" id="{31E6B858-CDF6-40CE-A30F-625FBDE088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7F2C7A-6ECE-425C-BA4B-AE52BB40DF9E}"/>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61700545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38E2E80-B53A-4667-9D8F-B6F30CC42B78}"/>
              </a:ext>
            </a:extLst>
          </p:cNvPr>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98F305E-AA7D-425A-BBD6-31FAB339096B}"/>
              </a:ext>
            </a:extLst>
          </p:cNvPr>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F99368-2749-4E61-A603-AA809C4DFC58}"/>
              </a:ext>
            </a:extLst>
          </p:cNvPr>
          <p:cNvSpPr>
            <a:spLocks noGrp="1"/>
          </p:cNvSpPr>
          <p:nvPr>
            <p:ph type="dt" sz="half" idx="10"/>
          </p:nvPr>
        </p:nvSpPr>
        <p:spPr/>
        <p:txBody>
          <a:bodyPr/>
          <a:lstStyle/>
          <a:p>
            <a:fld id="{1D8BD707-D9CF-40AE-B4C6-C98DA3205C09}" type="datetimeFigureOut">
              <a:rPr lang="en-US" smtClean="0"/>
              <a:pPr/>
              <a:t>10/5/2022</a:t>
            </a:fld>
            <a:endParaRPr lang="en-US"/>
          </a:p>
        </p:txBody>
      </p:sp>
      <p:sp>
        <p:nvSpPr>
          <p:cNvPr id="5" name="Footer Placeholder 4">
            <a:extLst>
              <a:ext uri="{FF2B5EF4-FFF2-40B4-BE49-F238E27FC236}">
                <a16:creationId xmlns:a16="http://schemas.microsoft.com/office/drawing/2014/main" id="{6A5EE87F-CE20-45BE-87DE-68E8442C6E7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3CE092C-51D4-4243-9AD1-23B2C8CF0133}"/>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08684102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41910" y="1885950"/>
            <a:ext cx="6686549" cy="1697086"/>
          </a:xfrm>
        </p:spPr>
        <p:txBody>
          <a:bodyPr anchor="b">
            <a:normAutofit/>
          </a:bodyPr>
          <a:lstStyle>
            <a:lvl1pPr>
              <a:defRPr sz="4050"/>
            </a:lvl1pPr>
          </a:lstStyle>
          <a:p>
            <a:r>
              <a:rPr lang="en-US"/>
              <a:t>Click to edit Master title style</a:t>
            </a:r>
            <a:endParaRPr lang="en-US" dirty="0"/>
          </a:p>
        </p:txBody>
      </p:sp>
      <p:sp>
        <p:nvSpPr>
          <p:cNvPr id="3" name="Subtitle 2"/>
          <p:cNvSpPr>
            <a:spLocks noGrp="1"/>
          </p:cNvSpPr>
          <p:nvPr>
            <p:ph type="subTitle" idx="1"/>
          </p:nvPr>
        </p:nvSpPr>
        <p:spPr>
          <a:xfrm>
            <a:off x="1941910" y="3583035"/>
            <a:ext cx="6686549" cy="844712"/>
          </a:xfrm>
        </p:spPr>
        <p:txBody>
          <a:bodyPr anchor="t"/>
          <a:lstStyle>
            <a:lvl1pPr marL="0" indent="0" algn="l">
              <a:buNone/>
              <a:defRPr>
                <a:solidFill>
                  <a:schemeClr val="tx1">
                    <a:lumMod val="65000"/>
                    <a:lumOff val="3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10/5/2022</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3242858"/>
            <a:ext cx="1308489" cy="583942"/>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398860" y="3397155"/>
            <a:ext cx="584825" cy="273844"/>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3787783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10/5/2022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44694" y="468082"/>
            <a:ext cx="6683765" cy="960668"/>
          </a:xfrm>
        </p:spPr>
        <p:txBody>
          <a:bodyPr/>
          <a:lstStyle/>
          <a:p>
            <a:r>
              <a:rPr lang="en-US"/>
              <a:t>Click to edit Master title style</a:t>
            </a:r>
            <a:endParaRPr lang="en-US" dirty="0"/>
          </a:p>
        </p:txBody>
      </p:sp>
      <p:sp>
        <p:nvSpPr>
          <p:cNvPr id="3" name="Content Placeholder 2"/>
          <p:cNvSpPr>
            <a:spLocks noGrp="1"/>
          </p:cNvSpPr>
          <p:nvPr>
            <p:ph idx="1"/>
          </p:nvPr>
        </p:nvSpPr>
        <p:spPr>
          <a:xfrm>
            <a:off x="1941909" y="1600200"/>
            <a:ext cx="6686550" cy="283321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10/5/2022</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167818215"/>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41910" y="1544063"/>
            <a:ext cx="6686549" cy="1101600"/>
          </a:xfrm>
        </p:spPr>
        <p:txBody>
          <a:bodyPr anchor="b"/>
          <a:lstStyle>
            <a:lvl1pPr algn="l">
              <a:defRPr sz="3000" b="0" cap="none"/>
            </a:lvl1pPr>
          </a:lstStyle>
          <a:p>
            <a:r>
              <a:rPr lang="en-US"/>
              <a:t>Click to edit Master title style</a:t>
            </a:r>
            <a:endParaRPr lang="en-US" dirty="0"/>
          </a:p>
        </p:txBody>
      </p:sp>
      <p:sp>
        <p:nvSpPr>
          <p:cNvPr id="3" name="Text Placeholder 2"/>
          <p:cNvSpPr>
            <a:spLocks noGrp="1"/>
          </p:cNvSpPr>
          <p:nvPr>
            <p:ph type="body" idx="1"/>
          </p:nvPr>
        </p:nvSpPr>
        <p:spPr>
          <a:xfrm>
            <a:off x="1941910" y="2647597"/>
            <a:ext cx="6686549" cy="645300"/>
          </a:xfrm>
        </p:spPr>
        <p:txBody>
          <a:bodyPr anchor="t"/>
          <a:lstStyle>
            <a:lvl1pPr marL="0" indent="0" algn="l">
              <a:buNone/>
              <a:defRPr sz="150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10/5/2022</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32482916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941909" y="1600200"/>
            <a:ext cx="3235398" cy="28332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393060" y="1594666"/>
            <a:ext cx="3235398" cy="28332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pPr/>
              <a:t>10/5/2022</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398860" y="590837"/>
            <a:ext cx="584825" cy="273844"/>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78229761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204530" y="1479527"/>
            <a:ext cx="2994549"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1941909" y="1911725"/>
            <a:ext cx="3257170" cy="251554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29972" y="1477106"/>
            <a:ext cx="2999251"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5375218" y="1909304"/>
            <a:ext cx="3254006" cy="251554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10/5/2022</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398860" y="590837"/>
            <a:ext cx="584825" cy="273844"/>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11585783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D8BD707-D9CF-40AE-B4C6-C98DA3205C09}" type="datetimeFigureOut">
              <a:rPr lang="en-US" smtClean="0"/>
              <a:pPr/>
              <a:t>10/5/2022</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41926924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10/5/2022</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93561277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334566"/>
            <a:ext cx="2628899" cy="732234"/>
          </a:xfrm>
        </p:spPr>
        <p:txBody>
          <a:bodyPr anchor="b"/>
          <a:lstStyle>
            <a:lvl1pPr algn="l">
              <a:defRPr sz="1500" b="0"/>
            </a:lvl1pPr>
          </a:lstStyle>
          <a:p>
            <a:r>
              <a:rPr lang="en-US"/>
              <a:t>Click to edit Master title style</a:t>
            </a:r>
            <a:endParaRPr lang="en-US" dirty="0"/>
          </a:p>
        </p:txBody>
      </p:sp>
      <p:sp>
        <p:nvSpPr>
          <p:cNvPr id="3" name="Content Placeholder 2"/>
          <p:cNvSpPr>
            <a:spLocks noGrp="1"/>
          </p:cNvSpPr>
          <p:nvPr>
            <p:ph idx="1"/>
          </p:nvPr>
        </p:nvSpPr>
        <p:spPr>
          <a:xfrm>
            <a:off x="4742259" y="334567"/>
            <a:ext cx="3886200" cy="4061222"/>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941910" y="1198960"/>
            <a:ext cx="2628899" cy="319682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10/5/2022</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87327685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3600450"/>
            <a:ext cx="6686550" cy="425054"/>
          </a:xfrm>
        </p:spPr>
        <p:txBody>
          <a:bodyPr anchor="b">
            <a:normAutofit/>
          </a:bodyPr>
          <a:lstStyle>
            <a:lvl1pPr algn="l">
              <a:defRPr sz="18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941909" y="476224"/>
            <a:ext cx="6686550" cy="2891228"/>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4" name="Text Placeholder 3"/>
          <p:cNvSpPr>
            <a:spLocks noGrp="1"/>
          </p:cNvSpPr>
          <p:nvPr>
            <p:ph type="body" sz="half" idx="2"/>
          </p:nvPr>
        </p:nvSpPr>
        <p:spPr>
          <a:xfrm>
            <a:off x="1941910" y="4025504"/>
            <a:ext cx="6686550" cy="370284"/>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10/5/2022</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38921113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457200"/>
            <a:ext cx="6686549" cy="2337780"/>
          </a:xfrm>
        </p:spPr>
        <p:txBody>
          <a:bodyPr anchor="ctr">
            <a:normAutofit/>
          </a:bodyPr>
          <a:lstStyle>
            <a:lvl1pPr algn="l">
              <a:defRPr sz="3600" b="0" cap="none"/>
            </a:lvl1pPr>
          </a:lstStyle>
          <a:p>
            <a:r>
              <a:rPr lang="en-US"/>
              <a:t>Click to edit Master title style</a:t>
            </a:r>
            <a:endParaRPr lang="en-US" dirty="0"/>
          </a:p>
        </p:txBody>
      </p:sp>
      <p:sp>
        <p:nvSpPr>
          <p:cNvPr id="3" name="Text Placeholder 2"/>
          <p:cNvSpPr>
            <a:spLocks noGrp="1"/>
          </p:cNvSpPr>
          <p:nvPr>
            <p:ph type="body" idx="1"/>
          </p:nvPr>
        </p:nvSpPr>
        <p:spPr>
          <a:xfrm>
            <a:off x="1941910" y="3265535"/>
            <a:ext cx="6686549" cy="1166898"/>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10/5/2022</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36328459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37462" y="457200"/>
            <a:ext cx="6295445" cy="2171700"/>
          </a:xfrm>
        </p:spPr>
        <p:txBody>
          <a:bodyPr anchor="ctr">
            <a:normAutofit/>
          </a:bodyPr>
          <a:lstStyle>
            <a:lvl1pPr algn="l">
              <a:defRPr sz="36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2456259" y="2628900"/>
            <a:ext cx="5652416"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1941910" y="3265535"/>
            <a:ext cx="6686549" cy="1166898"/>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10/5/2022</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fld id="{B6F15528-21DE-4FAA-801E-634DDDAF4B2B}" type="slidenum">
              <a:rPr lang="en-US" smtClean="0"/>
              <a:pPr/>
              <a:t>‹#›</a:t>
            </a:fld>
            <a:endParaRPr lang="en-US"/>
          </a:p>
        </p:txBody>
      </p:sp>
      <p:sp>
        <p:nvSpPr>
          <p:cNvPr id="14" name="TextBox 13"/>
          <p:cNvSpPr txBox="1"/>
          <p:nvPr/>
        </p:nvSpPr>
        <p:spPr>
          <a:xfrm>
            <a:off x="1850739" y="48600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solidFill>
                <a:effectLst/>
                <a:latin typeface="Arial"/>
              </a:rPr>
              <a:t>“</a:t>
            </a:r>
          </a:p>
        </p:txBody>
      </p:sp>
      <p:sp>
        <p:nvSpPr>
          <p:cNvPr id="15" name="TextBox 14"/>
          <p:cNvSpPr txBox="1"/>
          <p:nvPr/>
        </p:nvSpPr>
        <p:spPr>
          <a:xfrm>
            <a:off x="8336139" y="2178980"/>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8255991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10/5/2022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941910" y="1828800"/>
            <a:ext cx="6686550" cy="2043634"/>
          </a:xfrm>
        </p:spPr>
        <p:txBody>
          <a:bodyPr anchor="b">
            <a:normAutofit/>
          </a:bodyPr>
          <a:lstStyle>
            <a:lvl1pPr algn="l">
              <a:defRPr sz="3600" b="0"/>
            </a:lvl1pPr>
          </a:lstStyle>
          <a:p>
            <a:r>
              <a:rPr lang="en-US"/>
              <a:t>Click to edit Master title style</a:t>
            </a:r>
            <a:endParaRPr lang="en-US" dirty="0"/>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10/5/2022</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75409779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137462" y="457200"/>
            <a:ext cx="6295445" cy="2171700"/>
          </a:xfrm>
        </p:spPr>
        <p:txBody>
          <a:bodyPr anchor="ctr">
            <a:normAutofit/>
          </a:bodyPr>
          <a:lstStyle>
            <a:lvl1pPr algn="l">
              <a:defRPr sz="36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1941909" y="3257550"/>
            <a:ext cx="6686550" cy="62865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10/5/2022</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fld id="{B6F15528-21DE-4FAA-801E-634DDDAF4B2B}" type="slidenum">
              <a:rPr lang="en-US" smtClean="0"/>
              <a:pPr/>
              <a:t>‹#›</a:t>
            </a:fld>
            <a:endParaRPr lang="en-US"/>
          </a:p>
        </p:txBody>
      </p:sp>
      <p:sp>
        <p:nvSpPr>
          <p:cNvPr id="17" name="TextBox 16"/>
          <p:cNvSpPr txBox="1"/>
          <p:nvPr/>
        </p:nvSpPr>
        <p:spPr>
          <a:xfrm>
            <a:off x="1850739" y="48600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solidFill>
                <a:effectLst/>
                <a:latin typeface="Arial"/>
              </a:rPr>
              <a:t>“</a:t>
            </a:r>
          </a:p>
        </p:txBody>
      </p:sp>
      <p:sp>
        <p:nvSpPr>
          <p:cNvPr id="18" name="TextBox 17"/>
          <p:cNvSpPr txBox="1"/>
          <p:nvPr/>
        </p:nvSpPr>
        <p:spPr>
          <a:xfrm>
            <a:off x="8336139" y="2178980"/>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20915224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941910" y="470555"/>
            <a:ext cx="6686549" cy="2160015"/>
          </a:xfrm>
        </p:spPr>
        <p:txBody>
          <a:bodyPr anchor="ctr">
            <a:normAutofit/>
          </a:bodyPr>
          <a:lstStyle>
            <a:lvl1pPr algn="l">
              <a:defRPr sz="3600" b="0"/>
            </a:lvl1pPr>
          </a:lstStyle>
          <a:p>
            <a:r>
              <a:rPr lang="en-US"/>
              <a:t>Click to edit Master title style</a:t>
            </a:r>
            <a:endParaRPr lang="en-US" dirty="0"/>
          </a:p>
        </p:txBody>
      </p:sp>
      <p:sp>
        <p:nvSpPr>
          <p:cNvPr id="21" name="Text Placeholder 9"/>
          <p:cNvSpPr>
            <a:spLocks noGrp="1"/>
          </p:cNvSpPr>
          <p:nvPr>
            <p:ph type="body" sz="quarter" idx="13"/>
          </p:nvPr>
        </p:nvSpPr>
        <p:spPr>
          <a:xfrm>
            <a:off x="1941909" y="3257550"/>
            <a:ext cx="6686550" cy="62865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10/5/2022</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26543773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10/5/2022</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04336137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71109" y="470554"/>
            <a:ext cx="1655701" cy="3962863"/>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1941909" y="470554"/>
            <a:ext cx="4857750" cy="39628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10/5/2022</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0421657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10/5/2022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3"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theme" Target="../theme/theme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slideLayout" Target="../slideLayouts/slideLayout61.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17" Type="http://schemas.openxmlformats.org/officeDocument/2006/relationships/theme" Target="../theme/theme5.xml"/><Relationship Id="rId2" Type="http://schemas.openxmlformats.org/officeDocument/2006/relationships/slideLayout" Target="../slideLayouts/slideLayout50.xml"/><Relationship Id="rId16" Type="http://schemas.openxmlformats.org/officeDocument/2006/relationships/slideLayout" Target="../slideLayouts/slideLayout64.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5" Type="http://schemas.openxmlformats.org/officeDocument/2006/relationships/slideLayout" Target="../slideLayouts/slideLayout6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slideLayout" Target="../slideLayouts/slideLayout6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10/5/2022</a:t>
            </a:fld>
            <a:endParaRPr lang="en-US"/>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pattFill prst="pct5">
          <a:fgClr>
            <a:srgbClr val="FFFFFF"/>
          </a:fgClr>
          <a:bgClr>
            <a:srgbClr val="FFFFFF"/>
          </a:bgClr>
        </a:patt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5979"/>
            <a:ext cx="8229600"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200" y="1200151"/>
            <a:ext cx="8229600" cy="3394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50884" name="Rectangle 4"/>
          <p:cNvSpPr>
            <a:spLocks noGrp="1" noChangeArrowheads="1"/>
          </p:cNvSpPr>
          <p:nvPr>
            <p:ph type="dt" sz="half" idx="2"/>
          </p:nvPr>
        </p:nvSpPr>
        <p:spPr bwMode="auto">
          <a:xfrm>
            <a:off x="457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050">
                <a:latin typeface="+mn-lt"/>
                <a:cs typeface="+mn-cs"/>
              </a:defRPr>
            </a:lvl1pPr>
          </a:lstStyle>
          <a:p>
            <a:pPr fontAlgn="base">
              <a:spcBef>
                <a:spcPct val="0"/>
              </a:spcBef>
              <a:spcAft>
                <a:spcPct val="0"/>
              </a:spcAft>
              <a:defRPr/>
            </a:pPr>
            <a:endParaRPr lang="en-US">
              <a:solidFill>
                <a:srgbClr val="000000"/>
              </a:solidFill>
            </a:endParaRPr>
          </a:p>
        </p:txBody>
      </p:sp>
      <p:sp>
        <p:nvSpPr>
          <p:cNvPr id="250885" name="Rectangle 5"/>
          <p:cNvSpPr>
            <a:spLocks noGrp="1" noChangeArrowheads="1"/>
          </p:cNvSpPr>
          <p:nvPr>
            <p:ph type="ftr" sz="quarter" idx="3"/>
          </p:nvPr>
        </p:nvSpPr>
        <p:spPr bwMode="auto">
          <a:xfrm>
            <a:off x="3124200" y="4683919"/>
            <a:ext cx="2895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050">
                <a:latin typeface="+mn-lt"/>
                <a:cs typeface="+mn-cs"/>
              </a:defRPr>
            </a:lvl1pPr>
          </a:lstStyle>
          <a:p>
            <a:pPr fontAlgn="base">
              <a:spcBef>
                <a:spcPct val="0"/>
              </a:spcBef>
              <a:spcAft>
                <a:spcPct val="0"/>
              </a:spcAft>
              <a:defRPr/>
            </a:pPr>
            <a:endParaRPr lang="en-US">
              <a:solidFill>
                <a:srgbClr val="000000"/>
              </a:solidFill>
            </a:endParaRPr>
          </a:p>
        </p:txBody>
      </p:sp>
      <p:sp>
        <p:nvSpPr>
          <p:cNvPr id="250886" name="Rectangle 6"/>
          <p:cNvSpPr>
            <a:spLocks noGrp="1" noChangeArrowheads="1"/>
          </p:cNvSpPr>
          <p:nvPr>
            <p:ph type="sldNum" sz="quarter" idx="4"/>
          </p:nvPr>
        </p:nvSpPr>
        <p:spPr bwMode="auto">
          <a:xfrm>
            <a:off x="6553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050" smtClean="0">
                <a:latin typeface="Arial Unicode MS" panose="020B0604020202020204" pitchFamily="34" charset="-128"/>
              </a:defRPr>
            </a:lvl1pPr>
          </a:lstStyle>
          <a:p>
            <a:pPr fontAlgn="base">
              <a:spcBef>
                <a:spcPct val="0"/>
              </a:spcBef>
              <a:spcAft>
                <a:spcPct val="0"/>
              </a:spcAft>
              <a:defRPr/>
            </a:pPr>
            <a:fld id="{F40A2F81-A084-4DC0-9487-8212477F3FD4}" type="slidenum">
              <a:rPr lang="en-US">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266932677"/>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Lst>
  <p:timing>
    <p:tnLst>
      <p:par>
        <p:cTn id="1" dur="indefinite" restart="never" nodeType="tmRoot"/>
      </p:par>
    </p:tnLst>
  </p:timing>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Unicode MS" pitchFamily="34" charset="-128"/>
          <a:ea typeface="Arial Unicode MS" pitchFamily="34" charset="-128"/>
          <a:cs typeface="Arial Unicode MS" pitchFamily="34" charset="-128"/>
        </a:defRPr>
      </a:lvl2pPr>
      <a:lvl3pPr algn="ctr" rtl="0" eaLnBrk="0" fontAlgn="base" hangingPunct="0">
        <a:spcBef>
          <a:spcPct val="0"/>
        </a:spcBef>
        <a:spcAft>
          <a:spcPct val="0"/>
        </a:spcAft>
        <a:defRPr sz="3300">
          <a:solidFill>
            <a:schemeClr val="tx2"/>
          </a:solidFill>
          <a:latin typeface="Arial Unicode MS" pitchFamily="34" charset="-128"/>
          <a:ea typeface="Arial Unicode MS" pitchFamily="34" charset="-128"/>
          <a:cs typeface="Arial Unicode MS" pitchFamily="34" charset="-128"/>
        </a:defRPr>
      </a:lvl3pPr>
      <a:lvl4pPr algn="ctr" rtl="0" eaLnBrk="0" fontAlgn="base" hangingPunct="0">
        <a:spcBef>
          <a:spcPct val="0"/>
        </a:spcBef>
        <a:spcAft>
          <a:spcPct val="0"/>
        </a:spcAft>
        <a:defRPr sz="3300">
          <a:solidFill>
            <a:schemeClr val="tx2"/>
          </a:solidFill>
          <a:latin typeface="Arial Unicode MS" pitchFamily="34" charset="-128"/>
          <a:ea typeface="Arial Unicode MS" pitchFamily="34" charset="-128"/>
          <a:cs typeface="Arial Unicode MS" pitchFamily="34" charset="-128"/>
        </a:defRPr>
      </a:lvl4pPr>
      <a:lvl5pPr algn="ctr" rtl="0" eaLnBrk="0" fontAlgn="base" hangingPunct="0">
        <a:spcBef>
          <a:spcPct val="0"/>
        </a:spcBef>
        <a:spcAft>
          <a:spcPct val="0"/>
        </a:spcAft>
        <a:defRPr sz="3300">
          <a:solidFill>
            <a:schemeClr val="tx2"/>
          </a:solidFill>
          <a:latin typeface="Arial Unicode MS" pitchFamily="34" charset="-128"/>
          <a:ea typeface="Arial Unicode MS" pitchFamily="34" charset="-128"/>
          <a:cs typeface="Arial Unicode MS" pitchFamily="34" charset="-128"/>
        </a:defRPr>
      </a:lvl5pPr>
      <a:lvl6pPr marL="342900" algn="ctr" rtl="0" fontAlgn="base">
        <a:spcBef>
          <a:spcPct val="0"/>
        </a:spcBef>
        <a:spcAft>
          <a:spcPct val="0"/>
        </a:spcAft>
        <a:defRPr sz="3300">
          <a:solidFill>
            <a:schemeClr val="tx2"/>
          </a:solidFill>
          <a:latin typeface="Arial Unicode MS" pitchFamily="34" charset="-128"/>
          <a:ea typeface="Arial Unicode MS" pitchFamily="34" charset="-128"/>
          <a:cs typeface="Arial Unicode MS" pitchFamily="34" charset="-128"/>
        </a:defRPr>
      </a:lvl6pPr>
      <a:lvl7pPr marL="685800" algn="ctr" rtl="0" fontAlgn="base">
        <a:spcBef>
          <a:spcPct val="0"/>
        </a:spcBef>
        <a:spcAft>
          <a:spcPct val="0"/>
        </a:spcAft>
        <a:defRPr sz="3300">
          <a:solidFill>
            <a:schemeClr val="tx2"/>
          </a:solidFill>
          <a:latin typeface="Arial Unicode MS" pitchFamily="34" charset="-128"/>
          <a:ea typeface="Arial Unicode MS" pitchFamily="34" charset="-128"/>
          <a:cs typeface="Arial Unicode MS" pitchFamily="34" charset="-128"/>
        </a:defRPr>
      </a:lvl7pPr>
      <a:lvl8pPr marL="1028700" algn="ctr" rtl="0" fontAlgn="base">
        <a:spcBef>
          <a:spcPct val="0"/>
        </a:spcBef>
        <a:spcAft>
          <a:spcPct val="0"/>
        </a:spcAft>
        <a:defRPr sz="3300">
          <a:solidFill>
            <a:schemeClr val="tx2"/>
          </a:solidFill>
          <a:latin typeface="Arial Unicode MS" pitchFamily="34" charset="-128"/>
          <a:ea typeface="Arial Unicode MS" pitchFamily="34" charset="-128"/>
          <a:cs typeface="Arial Unicode MS" pitchFamily="34" charset="-128"/>
        </a:defRPr>
      </a:lvl8pPr>
      <a:lvl9pPr marL="1371600" algn="ctr" rtl="0" fontAlgn="base">
        <a:spcBef>
          <a:spcPct val="0"/>
        </a:spcBef>
        <a:spcAft>
          <a:spcPct val="0"/>
        </a:spcAft>
        <a:defRPr sz="3300">
          <a:solidFill>
            <a:schemeClr val="tx2"/>
          </a:solidFill>
          <a:latin typeface="Arial Unicode MS" pitchFamily="34" charset="-128"/>
          <a:ea typeface="Arial Unicode MS" pitchFamily="34" charset="-128"/>
          <a:cs typeface="Arial Unicode MS" pitchFamily="34" charset="-128"/>
        </a:defRPr>
      </a:lvl9pPr>
    </p:titleStyle>
    <p:bodyStyle>
      <a:lvl1pPr marL="257175" indent="-257175" algn="l" rtl="0" eaLnBrk="0" fontAlgn="base" hangingPunct="0">
        <a:spcBef>
          <a:spcPct val="20000"/>
        </a:spcBef>
        <a:spcAft>
          <a:spcPct val="0"/>
        </a:spcAft>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har char="–"/>
        <a:defRPr sz="2100">
          <a:solidFill>
            <a:schemeClr val="tx1"/>
          </a:solidFill>
          <a:latin typeface="+mn-lt"/>
          <a:ea typeface="+mn-ea"/>
          <a:cs typeface="+mn-cs"/>
        </a:defRPr>
      </a:lvl2pPr>
      <a:lvl3pPr marL="857250" indent="-171450" algn="l" rtl="0" eaLnBrk="0" fontAlgn="base" hangingPunct="0">
        <a:spcBef>
          <a:spcPct val="20000"/>
        </a:spcBef>
        <a:spcAft>
          <a:spcPct val="0"/>
        </a:spcAft>
        <a:buChar char="•"/>
        <a:defRPr sz="1800">
          <a:solidFill>
            <a:schemeClr val="tx1"/>
          </a:solidFill>
          <a:latin typeface="+mn-lt"/>
          <a:ea typeface="+mn-ea"/>
          <a:cs typeface="+mn-cs"/>
        </a:defRPr>
      </a:lvl3pPr>
      <a:lvl4pPr marL="1200150" indent="-171450" algn="l" rtl="0" eaLnBrk="0" fontAlgn="base" hangingPunct="0">
        <a:spcBef>
          <a:spcPct val="20000"/>
        </a:spcBef>
        <a:spcAft>
          <a:spcPct val="0"/>
        </a:spcAft>
        <a:buChar char="–"/>
        <a:defRPr sz="1500">
          <a:solidFill>
            <a:schemeClr val="tx1"/>
          </a:solidFill>
          <a:latin typeface="+mn-lt"/>
          <a:ea typeface="+mn-ea"/>
          <a:cs typeface="+mn-cs"/>
        </a:defRPr>
      </a:lvl4pPr>
      <a:lvl5pPr marL="1543050" indent="-171450" algn="l" rtl="0" eaLnBrk="0" fontAlgn="base" hangingPunct="0">
        <a:spcBef>
          <a:spcPct val="20000"/>
        </a:spcBef>
        <a:spcAft>
          <a:spcPct val="0"/>
        </a:spcAft>
        <a:buChar char="»"/>
        <a:defRPr sz="1500">
          <a:solidFill>
            <a:schemeClr val="tx1"/>
          </a:solidFill>
          <a:latin typeface="+mn-lt"/>
          <a:ea typeface="+mn-ea"/>
          <a:cs typeface="+mn-cs"/>
        </a:defRPr>
      </a:lvl5pPr>
      <a:lvl6pPr marL="1885950" indent="-171450" algn="l" rtl="0" fontAlgn="base">
        <a:spcBef>
          <a:spcPct val="20000"/>
        </a:spcBef>
        <a:spcAft>
          <a:spcPct val="0"/>
        </a:spcAft>
        <a:buChar char="»"/>
        <a:defRPr sz="1500">
          <a:solidFill>
            <a:schemeClr val="tx1"/>
          </a:solidFill>
          <a:latin typeface="+mn-lt"/>
          <a:ea typeface="+mn-ea"/>
          <a:cs typeface="+mn-cs"/>
        </a:defRPr>
      </a:lvl6pPr>
      <a:lvl7pPr marL="2228850" indent="-171450" algn="l" rtl="0" fontAlgn="base">
        <a:spcBef>
          <a:spcPct val="20000"/>
        </a:spcBef>
        <a:spcAft>
          <a:spcPct val="0"/>
        </a:spcAft>
        <a:buChar char="»"/>
        <a:defRPr sz="1500">
          <a:solidFill>
            <a:schemeClr val="tx1"/>
          </a:solidFill>
          <a:latin typeface="+mn-lt"/>
          <a:ea typeface="+mn-ea"/>
          <a:cs typeface="+mn-cs"/>
        </a:defRPr>
      </a:lvl7pPr>
      <a:lvl8pPr marL="2571750" indent="-171450" algn="l" rtl="0" fontAlgn="base">
        <a:spcBef>
          <a:spcPct val="20000"/>
        </a:spcBef>
        <a:spcAft>
          <a:spcPct val="0"/>
        </a:spcAft>
        <a:buChar char="»"/>
        <a:defRPr sz="1500">
          <a:solidFill>
            <a:schemeClr val="tx1"/>
          </a:solidFill>
          <a:latin typeface="+mn-lt"/>
          <a:ea typeface="+mn-ea"/>
          <a:cs typeface="+mn-cs"/>
        </a:defRPr>
      </a:lvl8pPr>
      <a:lvl9pPr marL="2914650" indent="-171450" algn="l" rtl="0" fontAlgn="base">
        <a:spcBef>
          <a:spcPct val="20000"/>
        </a:spcBef>
        <a:spcAft>
          <a:spcPct val="0"/>
        </a:spcAft>
        <a:buChar char="»"/>
        <a:defRPr sz="15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98A3EE88-7D98-4E9D-A460-A7CC1134EAEE}" type="datetimeFigureOut">
              <a:rPr lang="en-US" smtClean="0">
                <a:solidFill>
                  <a:prstClr val="black">
                    <a:tint val="75000"/>
                  </a:prstClr>
                </a:solidFill>
              </a:rPr>
              <a:pPr/>
              <a:t>10/5/2022</a:t>
            </a:fld>
            <a:endParaRPr lang="en-US">
              <a:solidFill>
                <a:prstClr val="black">
                  <a:tint val="75000"/>
                </a:prstClr>
              </a:solidFill>
            </a:endParaRPr>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7E23AC2D-45D0-46AF-B32E-BA3DD8844F0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97738356"/>
      </p:ext>
    </p:extLst>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 id="2147483758" r:id="rId12"/>
    <p:sldLayoutId id="2147483759" r:id="rId13"/>
  </p:sldLayoutIdLst>
  <p:timing>
    <p:tnLst>
      <p:par>
        <p:cTn id="1" dur="indefinite" restart="never" nodeType="tmRoot"/>
      </p:par>
    </p:tnLst>
  </p:timing>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836EF97-4CD5-4862-83A9-2066C315F03C}"/>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CB20C9E-D226-4620-AB92-190772D8351D}"/>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8A43C9-4A2F-4F5D-A6DC-F00CC38B7516}"/>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D8BD707-D9CF-40AE-B4C6-C98DA3205C09}" type="datetimeFigureOut">
              <a:rPr lang="en-US" smtClean="0"/>
              <a:pPr/>
              <a:t>10/5/2022</a:t>
            </a:fld>
            <a:endParaRPr lang="en-US"/>
          </a:p>
        </p:txBody>
      </p:sp>
      <p:sp>
        <p:nvSpPr>
          <p:cNvPr id="5" name="Footer Placeholder 4">
            <a:extLst>
              <a:ext uri="{FF2B5EF4-FFF2-40B4-BE49-F238E27FC236}">
                <a16:creationId xmlns:a16="http://schemas.microsoft.com/office/drawing/2014/main" id="{405431DC-67D3-4825-ABEB-5E503C2ECEB4}"/>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106A29E-0BFE-4CE1-8E5B-5C2B7F26AD65}"/>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3771009880"/>
      </p:ext>
    </p:extLst>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171450"/>
            <a:ext cx="2138637" cy="4978971"/>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0416" y="-589"/>
            <a:ext cx="1767506" cy="514052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37160" cy="51435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4694" y="468082"/>
            <a:ext cx="6683765" cy="960668"/>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941909" y="1600200"/>
            <a:ext cx="6686550" cy="291465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771210" y="4597828"/>
            <a:ext cx="859712" cy="277797"/>
          </a:xfrm>
          <a:prstGeom prst="rect">
            <a:avLst/>
          </a:prstGeom>
        </p:spPr>
        <p:txBody>
          <a:bodyPr vert="horz" lIns="91440" tIns="45720" rIns="91440" bIns="45720" rtlCol="0" anchor="ctr"/>
          <a:lstStyle>
            <a:lvl1pPr algn="r">
              <a:defRPr sz="675">
                <a:solidFill>
                  <a:schemeClr val="tx1">
                    <a:tint val="75000"/>
                  </a:schemeClr>
                </a:solidFill>
              </a:defRPr>
            </a:lvl1pPr>
          </a:lstStyle>
          <a:p>
            <a:fld id="{1D8BD707-D9CF-40AE-B4C6-C98DA3205C09}" type="datetimeFigureOut">
              <a:rPr lang="en-US" smtClean="0"/>
              <a:pPr/>
              <a:t>10/5/2022</a:t>
            </a:fld>
            <a:endParaRPr lang="en-US"/>
          </a:p>
        </p:txBody>
      </p:sp>
      <p:sp>
        <p:nvSpPr>
          <p:cNvPr id="5" name="Footer Placeholder 4"/>
          <p:cNvSpPr>
            <a:spLocks noGrp="1"/>
          </p:cNvSpPr>
          <p:nvPr>
            <p:ph type="ftr" sz="quarter" idx="3"/>
          </p:nvPr>
        </p:nvSpPr>
        <p:spPr>
          <a:xfrm>
            <a:off x="1941910" y="4601856"/>
            <a:ext cx="5714999" cy="273844"/>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398860" y="590837"/>
            <a:ext cx="584825" cy="273844"/>
          </a:xfrm>
          <a:prstGeom prst="rect">
            <a:avLst/>
          </a:prstGeom>
        </p:spPr>
        <p:txBody>
          <a:bodyPr vert="horz" lIns="91440" tIns="45720" rIns="91440" bIns="45720" rtlCol="0" anchor="ctr"/>
          <a:lstStyle>
            <a:lvl1pPr algn="r">
              <a:defRPr sz="1500">
                <a:solidFill>
                  <a:srgbClr val="FEFFFF"/>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1981102763"/>
      </p:ext>
    </p:extLst>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 id="2147483784" r:id="rId12"/>
    <p:sldLayoutId id="2147483785" r:id="rId13"/>
    <p:sldLayoutId id="2147483786" r:id="rId14"/>
    <p:sldLayoutId id="2147483787" r:id="rId15"/>
    <p:sldLayoutId id="2147483788" r:id="rId16"/>
  </p:sldLayoutIdLst>
  <p:timing>
    <p:tnLst>
      <p:par>
        <p:cTn id="1" dur="indefinite" restart="never" nodeType="tmRoot"/>
      </p:par>
    </p:tnLst>
  </p:timing>
  <p:txStyles>
    <p:titleStyle>
      <a:lvl1pPr algn="l" defTabSz="342900" rtl="0" eaLnBrk="1" latinLnBrk="0" hangingPunct="1">
        <a:spcBef>
          <a:spcPct val="0"/>
        </a:spcBef>
        <a:buNone/>
        <a:defRPr sz="27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buClr>
        <a:buFont typeface="Wingdings 3" charset="2"/>
        <a:buChar char=""/>
        <a:defRPr sz="1350" kern="1200">
          <a:solidFill>
            <a:schemeClr val="tx1">
              <a:lumMod val="75000"/>
              <a:lumOff val="25000"/>
            </a:schemeClr>
          </a:solidFill>
          <a:latin typeface="+mn-lt"/>
          <a:ea typeface="+mn-ea"/>
          <a:cs typeface="+mn-cs"/>
        </a:defRPr>
      </a:lvl1pPr>
      <a:lvl2pPr marL="557213" indent="-214313" algn="l" defTabSz="342900" rtl="0" eaLnBrk="1" latinLnBrk="0" hangingPunct="1">
        <a:spcBef>
          <a:spcPts val="75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2pPr>
      <a:lvl3pPr marL="857250" indent="-171450" algn="l" defTabSz="342900" rtl="0" eaLnBrk="1" latinLnBrk="0" hangingPunct="1">
        <a:spcBef>
          <a:spcPts val="750"/>
        </a:spcBef>
        <a:spcAft>
          <a:spcPts val="0"/>
        </a:spcAft>
        <a:buClr>
          <a:schemeClr val="accent1"/>
        </a:buClr>
        <a:buFont typeface="Wingdings 3" charset="2"/>
        <a:buChar char=""/>
        <a:defRPr sz="1050" kern="1200">
          <a:solidFill>
            <a:schemeClr val="tx1">
              <a:lumMod val="75000"/>
              <a:lumOff val="25000"/>
            </a:schemeClr>
          </a:solidFill>
          <a:latin typeface="+mn-lt"/>
          <a:ea typeface="+mn-ea"/>
          <a:cs typeface="+mn-cs"/>
        </a:defRPr>
      </a:lvl3pPr>
      <a:lvl4pPr marL="12001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4pPr>
      <a:lvl5pPr marL="15430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5pPr>
      <a:lvl6pPr marL="18859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jpg"/><Relationship Id="rId3" Type="http://schemas.openxmlformats.org/officeDocument/2006/relationships/audio" Target="../media/media1.m4a"/><Relationship Id="rId7" Type="http://schemas.openxmlformats.org/officeDocument/2006/relationships/image" Target="../media/image1.png"/><Relationship Id="rId2" Type="http://schemas.microsoft.com/office/2007/relationships/media" Target="../media/media1.m4a"/><Relationship Id="rId1" Type="http://schemas.openxmlformats.org/officeDocument/2006/relationships/tags" Target="../tags/tag2.xml"/><Relationship Id="rId6" Type="http://schemas.openxmlformats.org/officeDocument/2006/relationships/hyperlink" Target="mailto:thcs.hd.ntluong@dong" TargetMode="External"/><Relationship Id="rId5" Type="http://schemas.openxmlformats.org/officeDocument/2006/relationships/notesSlide" Target="../notesSlides/notesSlide1.xml"/><Relationship Id="rId4" Type="http://schemas.openxmlformats.org/officeDocument/2006/relationships/slideLayout" Target="../slideLayouts/slideLayout50.xml"/></Relationships>
</file>

<file path=ppt/slides/_rels/slide10.xml.rels><?xml version="1.0" encoding="UTF-8" standalone="yes"?>
<Relationships xmlns="http://schemas.openxmlformats.org/package/2006/relationships"><Relationship Id="rId8" Type="http://schemas.openxmlformats.org/officeDocument/2006/relationships/image" Target="../media/image1.png"/><Relationship Id="rId3" Type="http://schemas.microsoft.com/office/2007/relationships/media" Target="../media/media11.m4a"/><Relationship Id="rId7" Type="http://schemas.openxmlformats.org/officeDocument/2006/relationships/image" Target="../media/image7.png"/><Relationship Id="rId2" Type="http://schemas.openxmlformats.org/officeDocument/2006/relationships/video" Target="../media/media10.mp4"/><Relationship Id="rId1" Type="http://schemas.microsoft.com/office/2007/relationships/media" Target="../media/media10.mp4"/><Relationship Id="rId6" Type="http://schemas.openxmlformats.org/officeDocument/2006/relationships/notesSlide" Target="../notesSlides/notesSlide10.xml"/><Relationship Id="rId5" Type="http://schemas.openxmlformats.org/officeDocument/2006/relationships/slideLayout" Target="../slideLayouts/slideLayout2.xml"/><Relationship Id="rId4" Type="http://schemas.openxmlformats.org/officeDocument/2006/relationships/audio" Target="../media/media11.m4a"/></Relationships>
</file>

<file path=ppt/slides/_rels/slide11.xml.rels><?xml version="1.0" encoding="UTF-8" standalone="yes"?>
<Relationships xmlns="http://schemas.openxmlformats.org/package/2006/relationships"><Relationship Id="rId3" Type="http://schemas.openxmlformats.org/officeDocument/2006/relationships/audio" Target="../media/media12.m4a"/><Relationship Id="rId2" Type="http://schemas.microsoft.com/office/2007/relationships/media" Target="../media/media12.m4a"/><Relationship Id="rId1" Type="http://schemas.openxmlformats.org/officeDocument/2006/relationships/tags" Target="../tags/tag11.xml"/><Relationship Id="rId6" Type="http://schemas.openxmlformats.org/officeDocument/2006/relationships/image" Target="../media/image1.png"/><Relationship Id="rId5" Type="http://schemas.openxmlformats.org/officeDocument/2006/relationships/notesSlide" Target="../notesSlides/notesSlide11.xml"/><Relationship Id="rId4"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audio" Target="../media/media13.m4a"/><Relationship Id="rId2" Type="http://schemas.microsoft.com/office/2007/relationships/media" Target="../media/media13.m4a"/><Relationship Id="rId1" Type="http://schemas.openxmlformats.org/officeDocument/2006/relationships/tags" Target="../tags/tag12.xml"/><Relationship Id="rId6" Type="http://schemas.openxmlformats.org/officeDocument/2006/relationships/image" Target="../media/image1.png"/><Relationship Id="rId5" Type="http://schemas.openxmlformats.org/officeDocument/2006/relationships/notesSlide" Target="../notesSlides/notesSlide12.xml"/><Relationship Id="rId4"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3" Type="http://schemas.openxmlformats.org/officeDocument/2006/relationships/audio" Target="../media/media14.m4a"/><Relationship Id="rId2" Type="http://schemas.microsoft.com/office/2007/relationships/media" Target="../media/media14.m4a"/><Relationship Id="rId1" Type="http://schemas.openxmlformats.org/officeDocument/2006/relationships/tags" Target="../tags/tag13.xml"/><Relationship Id="rId6" Type="http://schemas.openxmlformats.org/officeDocument/2006/relationships/image" Target="../media/image1.png"/><Relationship Id="rId5" Type="http://schemas.openxmlformats.org/officeDocument/2006/relationships/notesSlide" Target="../notesSlides/notesSlide13.xml"/><Relationship Id="rId4"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3" Type="http://schemas.openxmlformats.org/officeDocument/2006/relationships/audio" Target="../media/media15.m4a"/><Relationship Id="rId2" Type="http://schemas.microsoft.com/office/2007/relationships/media" Target="../media/media15.m4a"/><Relationship Id="rId1" Type="http://schemas.openxmlformats.org/officeDocument/2006/relationships/tags" Target="../tags/tag14.xml"/><Relationship Id="rId6" Type="http://schemas.openxmlformats.org/officeDocument/2006/relationships/image" Target="../media/image1.png"/><Relationship Id="rId5" Type="http://schemas.openxmlformats.org/officeDocument/2006/relationships/notesSlide" Target="../notesSlides/notesSlide14.xml"/><Relationship Id="rId4"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3" Type="http://schemas.openxmlformats.org/officeDocument/2006/relationships/audio" Target="../media/media16.m4a"/><Relationship Id="rId2" Type="http://schemas.microsoft.com/office/2007/relationships/media" Target="../media/media16.m4a"/><Relationship Id="rId1" Type="http://schemas.openxmlformats.org/officeDocument/2006/relationships/tags" Target="../tags/tag15.xml"/><Relationship Id="rId6" Type="http://schemas.openxmlformats.org/officeDocument/2006/relationships/image" Target="../media/image1.png"/><Relationship Id="rId5" Type="http://schemas.openxmlformats.org/officeDocument/2006/relationships/notesSlide" Target="../notesSlides/notesSlide15.xml"/><Relationship Id="rId4"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3" Type="http://schemas.openxmlformats.org/officeDocument/2006/relationships/audio" Target="../media/media17.m4a"/><Relationship Id="rId7" Type="http://schemas.openxmlformats.org/officeDocument/2006/relationships/image" Target="../media/image1.png"/><Relationship Id="rId2" Type="http://schemas.microsoft.com/office/2007/relationships/media" Target="../media/media17.m4a"/><Relationship Id="rId1" Type="http://schemas.openxmlformats.org/officeDocument/2006/relationships/tags" Target="../tags/tag16.xml"/><Relationship Id="rId6" Type="http://schemas.openxmlformats.org/officeDocument/2006/relationships/image" Target="../media/image8.png"/><Relationship Id="rId5" Type="http://schemas.openxmlformats.org/officeDocument/2006/relationships/notesSlide" Target="../notesSlides/notesSlide16.xml"/><Relationship Id="rId4"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audio" Target="../media/media18.m4a"/><Relationship Id="rId2" Type="http://schemas.microsoft.com/office/2007/relationships/media" Target="../media/media18.m4a"/><Relationship Id="rId1" Type="http://schemas.openxmlformats.org/officeDocument/2006/relationships/tags" Target="../tags/tag17.xml"/><Relationship Id="rId6" Type="http://schemas.openxmlformats.org/officeDocument/2006/relationships/image" Target="../media/image1.png"/><Relationship Id="rId5" Type="http://schemas.openxmlformats.org/officeDocument/2006/relationships/notesSlide" Target="../notesSlides/notesSlide17.xml"/><Relationship Id="rId4"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3" Type="http://schemas.openxmlformats.org/officeDocument/2006/relationships/audio" Target="../media/media19.m4a"/><Relationship Id="rId2" Type="http://schemas.microsoft.com/office/2007/relationships/media" Target="../media/media19.m4a"/><Relationship Id="rId1" Type="http://schemas.openxmlformats.org/officeDocument/2006/relationships/tags" Target="../tags/tag18.xml"/><Relationship Id="rId6" Type="http://schemas.openxmlformats.org/officeDocument/2006/relationships/image" Target="../media/image1.png"/><Relationship Id="rId5" Type="http://schemas.openxmlformats.org/officeDocument/2006/relationships/notesSlide" Target="../notesSlides/notesSlide18.xml"/><Relationship Id="rId4"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audio" Target="../media/media20.m4a"/><Relationship Id="rId2" Type="http://schemas.microsoft.com/office/2007/relationships/media" Target="../media/media20.m4a"/><Relationship Id="rId1" Type="http://schemas.openxmlformats.org/officeDocument/2006/relationships/tags" Target="../tags/tag19.xml"/><Relationship Id="rId6" Type="http://schemas.openxmlformats.org/officeDocument/2006/relationships/image" Target="../media/image1.png"/><Relationship Id="rId5" Type="http://schemas.openxmlformats.org/officeDocument/2006/relationships/notesSlide" Target="../notesSlides/notesSlide19.xml"/><Relationship Id="rId4"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audio" Target="../media/media2.m4a"/><Relationship Id="rId2" Type="http://schemas.microsoft.com/office/2007/relationships/media" Target="../media/media2.m4a"/><Relationship Id="rId1" Type="http://schemas.openxmlformats.org/officeDocument/2006/relationships/tags" Target="../tags/tag3.xml"/><Relationship Id="rId6" Type="http://schemas.openxmlformats.org/officeDocument/2006/relationships/image" Target="../media/image1.png"/><Relationship Id="rId5" Type="http://schemas.openxmlformats.org/officeDocument/2006/relationships/notesSlide" Target="../notesSlides/notesSlide2.xml"/><Relationship Id="rId4"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audio" Target="../media/media21.m4a"/><Relationship Id="rId2" Type="http://schemas.microsoft.com/office/2007/relationships/media" Target="../media/media21.m4a"/><Relationship Id="rId1" Type="http://schemas.openxmlformats.org/officeDocument/2006/relationships/tags" Target="../tags/tag20.xml"/><Relationship Id="rId6" Type="http://schemas.openxmlformats.org/officeDocument/2006/relationships/image" Target="../media/image1.png"/><Relationship Id="rId5" Type="http://schemas.openxmlformats.org/officeDocument/2006/relationships/notesSlide" Target="../notesSlides/notesSlide20.xml"/><Relationship Id="rId4" Type="http://schemas.openxmlformats.org/officeDocument/2006/relationships/slideLayout" Target="../slideLayouts/slideLayout39.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9.xml"/><Relationship Id="rId1" Type="http://schemas.openxmlformats.org/officeDocument/2006/relationships/tags" Target="../tags/tag21.xml"/><Relationship Id="rId5" Type="http://schemas.openxmlformats.org/officeDocument/2006/relationships/image" Target="../media/image10.png"/><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9.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9.xml"/><Relationship Id="rId1" Type="http://schemas.openxmlformats.org/officeDocument/2006/relationships/tags" Target="../tags/tag22.xml"/><Relationship Id="rId5" Type="http://schemas.openxmlformats.org/officeDocument/2006/relationships/image" Target="../media/image10.png"/><Relationship Id="rId4" Type="http://schemas.openxmlformats.org/officeDocument/2006/relationships/image" Target="../media/image11.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39.xml"/><Relationship Id="rId2" Type="http://schemas.openxmlformats.org/officeDocument/2006/relationships/audio" Target="../media/media22.m4a"/><Relationship Id="rId1" Type="http://schemas.microsoft.com/office/2007/relationships/media" Target="../media/media22.m4a"/><Relationship Id="rId5" Type="http://schemas.openxmlformats.org/officeDocument/2006/relationships/image" Target="../media/image1.png"/><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8" Type="http://schemas.openxmlformats.org/officeDocument/2006/relationships/image" Target="../media/image1.png"/><Relationship Id="rId3" Type="http://schemas.microsoft.com/office/2007/relationships/media" Target="../media/media24.m4a"/><Relationship Id="rId7" Type="http://schemas.openxmlformats.org/officeDocument/2006/relationships/image" Target="../media/image12.png"/><Relationship Id="rId2" Type="http://schemas.openxmlformats.org/officeDocument/2006/relationships/video" Target="../media/media23.mp4"/><Relationship Id="rId1" Type="http://schemas.microsoft.com/office/2007/relationships/media" Target="../media/media23.mp4"/><Relationship Id="rId6" Type="http://schemas.openxmlformats.org/officeDocument/2006/relationships/notesSlide" Target="../notesSlides/notesSlide25.xml"/><Relationship Id="rId5" Type="http://schemas.openxmlformats.org/officeDocument/2006/relationships/slideLayout" Target="../slideLayouts/slideLayout39.xml"/><Relationship Id="rId4" Type="http://schemas.openxmlformats.org/officeDocument/2006/relationships/audio" Target="../media/media24.m4a"/></Relationships>
</file>

<file path=ppt/slides/_rels/slide26.xml.rels><?xml version="1.0" encoding="UTF-8" standalone="yes"?>
<Relationships xmlns="http://schemas.openxmlformats.org/package/2006/relationships"><Relationship Id="rId3" Type="http://schemas.openxmlformats.org/officeDocument/2006/relationships/audio" Target="../media/media25.m4a"/><Relationship Id="rId2" Type="http://schemas.microsoft.com/office/2007/relationships/media" Target="../media/media25.m4a"/><Relationship Id="rId1" Type="http://schemas.openxmlformats.org/officeDocument/2006/relationships/tags" Target="../tags/tag23.xml"/><Relationship Id="rId6" Type="http://schemas.openxmlformats.org/officeDocument/2006/relationships/image" Target="../media/image1.png"/><Relationship Id="rId5" Type="http://schemas.openxmlformats.org/officeDocument/2006/relationships/notesSlide" Target="../notesSlides/notesSlide26.xml"/><Relationship Id="rId4" Type="http://schemas.openxmlformats.org/officeDocument/2006/relationships/slideLayout" Target="../slideLayouts/slideLayout39.xml"/></Relationships>
</file>

<file path=ppt/slides/_rels/slide3.xml.rels><?xml version="1.0" encoding="UTF-8" standalone="yes"?>
<Relationships xmlns="http://schemas.openxmlformats.org/package/2006/relationships"><Relationship Id="rId3" Type="http://schemas.openxmlformats.org/officeDocument/2006/relationships/audio" Target="../media/media3.m4a"/><Relationship Id="rId7" Type="http://schemas.openxmlformats.org/officeDocument/2006/relationships/image" Target="../media/image1.png"/><Relationship Id="rId2" Type="http://schemas.microsoft.com/office/2007/relationships/media" Target="../media/media3.m4a"/><Relationship Id="rId1" Type="http://schemas.openxmlformats.org/officeDocument/2006/relationships/tags" Target="../tags/tag4.xml"/><Relationship Id="rId6" Type="http://schemas.openxmlformats.org/officeDocument/2006/relationships/image" Target="../media/image3.png"/><Relationship Id="rId5" Type="http://schemas.openxmlformats.org/officeDocument/2006/relationships/notesSlide" Target="../notesSlides/notesSlide3.xml"/><Relationship Id="rId4"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audio" Target="../media/media4.m4a"/><Relationship Id="rId7" Type="http://schemas.openxmlformats.org/officeDocument/2006/relationships/image" Target="../media/image5.jpeg"/><Relationship Id="rId2" Type="http://schemas.microsoft.com/office/2007/relationships/media" Target="../media/media4.m4a"/><Relationship Id="rId1" Type="http://schemas.openxmlformats.org/officeDocument/2006/relationships/tags" Target="../tags/tag5.xml"/><Relationship Id="rId6" Type="http://schemas.openxmlformats.org/officeDocument/2006/relationships/image" Target="../media/image4.jpeg"/><Relationship Id="rId5" Type="http://schemas.openxmlformats.org/officeDocument/2006/relationships/notesSlide" Target="../notesSlides/notesSlide4.xml"/><Relationship Id="rId4" Type="http://schemas.openxmlformats.org/officeDocument/2006/relationships/slideLayout" Target="../slideLayouts/slideLayout13.xml"/><Relationship Id="rId9" Type="http://schemas.openxmlformats.org/officeDocument/2006/relationships/image" Target="../media/image1.png"/></Relationships>
</file>

<file path=ppt/slides/_rels/slide5.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audio" Target="../media/media5.m4a"/><Relationship Id="rId7" Type="http://schemas.openxmlformats.org/officeDocument/2006/relationships/image" Target="../media/image5.jpeg"/><Relationship Id="rId2" Type="http://schemas.microsoft.com/office/2007/relationships/media" Target="../media/media5.m4a"/><Relationship Id="rId1" Type="http://schemas.openxmlformats.org/officeDocument/2006/relationships/tags" Target="../tags/tag6.xml"/><Relationship Id="rId6" Type="http://schemas.openxmlformats.org/officeDocument/2006/relationships/image" Target="../media/image4.jpeg"/><Relationship Id="rId5" Type="http://schemas.openxmlformats.org/officeDocument/2006/relationships/notesSlide" Target="../notesSlides/notesSlide5.xml"/><Relationship Id="rId4" Type="http://schemas.openxmlformats.org/officeDocument/2006/relationships/slideLayout" Target="../slideLayouts/slideLayout13.xml"/><Relationship Id="rId9"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audio" Target="../media/media6.m4a"/><Relationship Id="rId2" Type="http://schemas.microsoft.com/office/2007/relationships/media" Target="../media/media6.m4a"/><Relationship Id="rId1" Type="http://schemas.openxmlformats.org/officeDocument/2006/relationships/tags" Target="../tags/tag7.xml"/><Relationship Id="rId6" Type="http://schemas.openxmlformats.org/officeDocument/2006/relationships/image" Target="../media/image1.png"/><Relationship Id="rId5" Type="http://schemas.openxmlformats.org/officeDocument/2006/relationships/notesSlide" Target="../notesSlides/notesSlide6.xml"/><Relationship Id="rId4"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audio" Target="../media/media7.m4a"/><Relationship Id="rId2" Type="http://schemas.microsoft.com/office/2007/relationships/media" Target="../media/media7.m4a"/><Relationship Id="rId1" Type="http://schemas.openxmlformats.org/officeDocument/2006/relationships/tags" Target="../tags/tag8.xml"/><Relationship Id="rId6" Type="http://schemas.openxmlformats.org/officeDocument/2006/relationships/image" Target="../media/image1.png"/><Relationship Id="rId5" Type="http://schemas.openxmlformats.org/officeDocument/2006/relationships/notesSlide" Target="../notesSlides/notesSlide7.xml"/><Relationship Id="rId4"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audio" Target="../media/media8.m4a"/><Relationship Id="rId2" Type="http://schemas.microsoft.com/office/2007/relationships/media" Target="../media/media8.m4a"/><Relationship Id="rId1" Type="http://schemas.openxmlformats.org/officeDocument/2006/relationships/tags" Target="../tags/tag9.xml"/><Relationship Id="rId6" Type="http://schemas.openxmlformats.org/officeDocument/2006/relationships/image" Target="../media/image1.png"/><Relationship Id="rId5" Type="http://schemas.openxmlformats.org/officeDocument/2006/relationships/notesSlide" Target="../notesSlides/notesSlide8.xml"/><Relationship Id="rId4"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audio" Target="../media/media9.m4a"/><Relationship Id="rId2" Type="http://schemas.microsoft.com/office/2007/relationships/media" Target="../media/media9.m4a"/><Relationship Id="rId1" Type="http://schemas.openxmlformats.org/officeDocument/2006/relationships/tags" Target="../tags/tag10.xml"/><Relationship Id="rId6" Type="http://schemas.openxmlformats.org/officeDocument/2006/relationships/image" Target="../media/image1.png"/><Relationship Id="rId5" Type="http://schemas.openxmlformats.org/officeDocument/2006/relationships/notesSlide" Target="../notesSlides/notesSlide9.xml"/><Relationship Id="rId4"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7D475FA-4AE1-447E-B009-5EB6123C32D1}"/>
              </a:ext>
            </a:extLst>
          </p:cNvPr>
          <p:cNvSpPr>
            <a:spLocks noGrp="1"/>
          </p:cNvSpPr>
          <p:nvPr>
            <p:ph idx="1"/>
          </p:nvPr>
        </p:nvSpPr>
        <p:spPr>
          <a:xfrm>
            <a:off x="457200" y="267495"/>
            <a:ext cx="8229600" cy="1944216"/>
          </a:xfrm>
        </p:spPr>
        <p:txBody>
          <a:bodyPr>
            <a:normAutofit/>
          </a:bodyPr>
          <a:lstStyle/>
          <a:p>
            <a:pPr marL="0" indent="0" algn="ctr">
              <a:buNone/>
            </a:pPr>
            <a:r>
              <a:rPr lang="en-US" sz="2600" b="1" dirty="0" smtClean="0">
                <a:solidFill>
                  <a:srgbClr val="FF0000"/>
                </a:solidFill>
                <a:latin typeface="Times New Roman" panose="02020603050405020304" pitchFamily="18" charset="0"/>
                <a:cs typeface="Times New Roman" panose="02020603050405020304" pitchFamily="18" charset="0"/>
              </a:rPr>
              <a:t>PHÒNG </a:t>
            </a:r>
            <a:r>
              <a:rPr lang="en-US" sz="2600" b="1" dirty="0">
                <a:solidFill>
                  <a:srgbClr val="FF0000"/>
                </a:solidFill>
                <a:latin typeface="Times New Roman" panose="02020603050405020304" pitchFamily="18" charset="0"/>
                <a:cs typeface="Times New Roman" panose="02020603050405020304" pitchFamily="18" charset="0"/>
              </a:rPr>
              <a:t>GIÁO DỤC ĐÀO TẠO THỊ XÃ ĐÔNG TRIỀU</a:t>
            </a:r>
          </a:p>
          <a:p>
            <a:pPr marL="0" indent="0" algn="ctr">
              <a:buNone/>
            </a:pPr>
            <a:r>
              <a:rPr lang="en-US" sz="2600" b="1" dirty="0">
                <a:solidFill>
                  <a:srgbClr val="FF0000"/>
                </a:solidFill>
                <a:latin typeface="Times New Roman" panose="02020603050405020304" pitchFamily="18" charset="0"/>
                <a:cs typeface="Times New Roman" panose="02020603050405020304" pitchFamily="18" charset="0"/>
              </a:rPr>
              <a:t>TRƯỜNG TRUNG HỌC CƠ SỞ HƯNG ĐẠO</a:t>
            </a:r>
          </a:p>
        </p:txBody>
      </p:sp>
      <p:sp>
        <p:nvSpPr>
          <p:cNvPr id="5" name="TextBox 4">
            <a:extLst>
              <a:ext uri="{FF2B5EF4-FFF2-40B4-BE49-F238E27FC236}">
                <a16:creationId xmlns:a16="http://schemas.microsoft.com/office/drawing/2014/main" id="{49417958-CD8D-427C-9A8C-597C023C822E}"/>
              </a:ext>
            </a:extLst>
          </p:cNvPr>
          <p:cNvSpPr txBox="1"/>
          <p:nvPr/>
        </p:nvSpPr>
        <p:spPr>
          <a:xfrm>
            <a:off x="1619672" y="1783969"/>
            <a:ext cx="5472608" cy="983411"/>
          </a:xfrm>
          <a:prstGeom prst="rect">
            <a:avLst/>
          </a:prstGeom>
          <a:noFill/>
        </p:spPr>
        <p:txBody>
          <a:bodyPr wrap="square">
            <a:spAutoFit/>
          </a:bodyPr>
          <a:lstStyle/>
          <a:p>
            <a:pPr marL="0" marR="0" lvl="0" indent="342900" algn="ctr" defTabSz="914400" rtl="0" eaLnBrk="1" fontAlgn="auto" latinLnBrk="0" hangingPunct="1">
              <a:lnSpc>
                <a:spcPct val="115000"/>
              </a:lnSpc>
              <a:spcBef>
                <a:spcPts val="0"/>
              </a:spcBef>
              <a:spcAft>
                <a:spcPts val="0"/>
              </a:spcAft>
              <a:buClrTx/>
              <a:buSzTx/>
              <a:buFontTx/>
              <a:buNone/>
              <a:tabLst/>
              <a:defRPr/>
            </a:pPr>
            <a:r>
              <a:rPr kumimoji="0" lang="de-DE" sz="2600" b="1" i="0" u="none" strike="noStrike" kern="1200" cap="none" spc="0" normalizeH="0" baseline="0" noProof="0" dirty="0">
                <a:ln>
                  <a:noFill/>
                </a:ln>
                <a:solidFill>
                  <a:srgbClr val="3302B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TIẾT 31- BÀI 17</a:t>
            </a:r>
            <a:endParaRPr lang="de-DE" sz="2600" b="1" dirty="0">
              <a:solidFill>
                <a:srgbClr val="3302BE"/>
              </a:solidFill>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342900" algn="ctr" defTabSz="914400" rtl="0" eaLnBrk="1" fontAlgn="auto" latinLnBrk="0" hangingPunct="1">
              <a:lnSpc>
                <a:spcPct val="115000"/>
              </a:lnSpc>
              <a:spcBef>
                <a:spcPts val="0"/>
              </a:spcBef>
              <a:spcAft>
                <a:spcPts val="0"/>
              </a:spcAft>
              <a:buClrTx/>
              <a:buSzTx/>
              <a:buFontTx/>
              <a:buNone/>
              <a:tabLst/>
              <a:defRPr/>
            </a:pPr>
            <a:r>
              <a:rPr kumimoji="0" lang="de-DE" sz="2600" b="1" i="0" u="none" strike="noStrike" kern="1200" cap="none" spc="0" normalizeH="0" baseline="0" noProof="0" dirty="0">
                <a:ln>
                  <a:noFill/>
                </a:ln>
                <a:solidFill>
                  <a:srgbClr val="3302B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NGHĨA VỤ BẢO VỆ TỔ QUỐC </a:t>
            </a:r>
            <a:endParaRPr kumimoji="0" lang="en-US" sz="2600" b="0" i="0" u="none" strike="noStrike" kern="1200" cap="none" spc="0" normalizeH="0" baseline="0" noProof="0" dirty="0">
              <a:ln>
                <a:noFill/>
              </a:ln>
              <a:solidFill>
                <a:srgbClr val="3302BE"/>
              </a:solidFill>
              <a:effectLst/>
              <a:uLnTx/>
              <a:uFillTx/>
              <a:latin typeface="Calibri"/>
              <a:ea typeface="+mn-ea"/>
              <a:cs typeface="+mn-cs"/>
            </a:endParaRPr>
          </a:p>
        </p:txBody>
      </p:sp>
      <p:sp>
        <p:nvSpPr>
          <p:cNvPr id="6" name="TextBox 5">
            <a:extLst>
              <a:ext uri="{FF2B5EF4-FFF2-40B4-BE49-F238E27FC236}">
                <a16:creationId xmlns:a16="http://schemas.microsoft.com/office/drawing/2014/main" id="{0A5EE3AA-AB68-43CD-9B15-4C8A1A29B38A}"/>
              </a:ext>
            </a:extLst>
          </p:cNvPr>
          <p:cNvSpPr txBox="1"/>
          <p:nvPr/>
        </p:nvSpPr>
        <p:spPr>
          <a:xfrm>
            <a:off x="971600" y="3761566"/>
            <a:ext cx="5580112" cy="556434"/>
          </a:xfrm>
          <a:prstGeom prst="rect">
            <a:avLst/>
          </a:prstGeom>
          <a:noFill/>
        </p:spPr>
        <p:txBody>
          <a:bodyPr wrap="square">
            <a:spAutoFit/>
          </a:bodyPr>
          <a:lstStyle/>
          <a:p>
            <a:pPr marL="0" marR="0" lvl="0" indent="342900" algn="ctr" defTabSz="914400" rtl="0" eaLnBrk="1" fontAlgn="auto" latinLnBrk="0" hangingPunct="1">
              <a:lnSpc>
                <a:spcPct val="115000"/>
              </a:lnSpc>
              <a:spcBef>
                <a:spcPts val="0"/>
              </a:spcBef>
              <a:spcAft>
                <a:spcPts val="0"/>
              </a:spcAft>
              <a:buClrTx/>
              <a:buSzTx/>
              <a:buFontTx/>
              <a:buNone/>
              <a:tabLst/>
              <a:defRPr/>
            </a:pPr>
            <a:r>
              <a:rPr kumimoji="0" lang="de-DE" sz="2800" b="1" i="0" u="none" strike="noStrike" kern="1200" cap="none" spc="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Giáo viên: Nguyễn Thị Lương</a:t>
            </a:r>
            <a:endParaRPr kumimoji="0" lang="en-US" sz="2800" b="0" i="0" u="none" strike="noStrike" kern="1200" cap="none" spc="0" normalizeH="0" baseline="0" noProof="0" dirty="0">
              <a:ln>
                <a:noFill/>
              </a:ln>
              <a:solidFill>
                <a:srgbClr val="FF0000"/>
              </a:solidFill>
              <a:effectLst/>
              <a:uLnTx/>
              <a:uFillTx/>
              <a:latin typeface="Calibri"/>
              <a:ea typeface="+mn-ea"/>
              <a:cs typeface="+mn-cs"/>
            </a:endParaRPr>
          </a:p>
        </p:txBody>
      </p:sp>
      <p:sp>
        <p:nvSpPr>
          <p:cNvPr id="7" name="TextBox 6">
            <a:extLst>
              <a:ext uri="{FF2B5EF4-FFF2-40B4-BE49-F238E27FC236}">
                <a16:creationId xmlns:a16="http://schemas.microsoft.com/office/drawing/2014/main" id="{F36EBF71-1782-46F1-BCC5-8BFC5949F236}"/>
              </a:ext>
            </a:extLst>
          </p:cNvPr>
          <p:cNvSpPr txBox="1"/>
          <p:nvPr/>
        </p:nvSpPr>
        <p:spPr>
          <a:xfrm>
            <a:off x="899592" y="4200083"/>
            <a:ext cx="5976664" cy="490199"/>
          </a:xfrm>
          <a:prstGeom prst="rect">
            <a:avLst/>
          </a:prstGeom>
          <a:noFill/>
        </p:spPr>
        <p:txBody>
          <a:bodyPr wrap="square">
            <a:spAutoFit/>
          </a:bodyPr>
          <a:lstStyle/>
          <a:p>
            <a:pPr marL="0" marR="0" lvl="0" indent="342900" algn="ctr" defTabSz="914400" rtl="0" eaLnBrk="1" fontAlgn="auto" latinLnBrk="0" hangingPunct="1">
              <a:lnSpc>
                <a:spcPct val="115000"/>
              </a:lnSpc>
              <a:spcBef>
                <a:spcPts val="0"/>
              </a:spcBef>
              <a:spcAft>
                <a:spcPts val="0"/>
              </a:spcAft>
              <a:buClrTx/>
              <a:buSzTx/>
              <a:buFontTx/>
              <a:buNone/>
              <a:tabLst/>
              <a:defRPr/>
            </a:pPr>
            <a:r>
              <a:rPr kumimoji="0" lang="de-DE" sz="2400" b="1"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Mail: </a:t>
            </a:r>
            <a:r>
              <a:rPr kumimoji="0" lang="de-DE" sz="2400" b="1"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hlinkClick r:id="rId6">
                  <a:extLst>
                    <a:ext uri="{A12FA001-AC4F-418D-AE19-62706E023703}">
                      <ahyp:hlinkClr xmlns="" xmlns:ahyp="http://schemas.microsoft.com/office/drawing/2018/hyperlinkcolor" val="tx"/>
                    </a:ext>
                  </a:extLst>
                </a:hlinkClick>
              </a:rPr>
              <a:t>thcs.hd.ntluong@dong</a:t>
            </a:r>
            <a:r>
              <a:rPr kumimoji="0" lang="de-DE" sz="2400" b="1"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trieu.edu.vn</a:t>
            </a:r>
            <a:endParaRPr kumimoji="0" lang="en-US" sz="2400" b="0" i="0" u="none" strike="noStrike" kern="1200" cap="none" spc="0" normalizeH="0" baseline="0" noProof="0" dirty="0">
              <a:ln>
                <a:noFill/>
              </a:ln>
              <a:solidFill>
                <a:srgbClr val="7030A0"/>
              </a:solidFill>
              <a:effectLst/>
              <a:uLnTx/>
              <a:uFillTx/>
              <a:latin typeface="Calibri"/>
              <a:ea typeface="+mn-ea"/>
              <a:cs typeface="+mn-cs"/>
            </a:endParaRPr>
          </a:p>
        </p:txBody>
      </p:sp>
      <p:pic>
        <p:nvPicPr>
          <p:cNvPr id="20" name="Audio 19">
            <a:hlinkClick r:id="" action="ppaction://media"/>
            <a:extLst>
              <a:ext uri="{FF2B5EF4-FFF2-40B4-BE49-F238E27FC236}">
                <a16:creationId xmlns:a16="http://schemas.microsoft.com/office/drawing/2014/main" id="{C48C0783-BBE5-45BB-B9BF-05726FF4CB48}"/>
              </a:ext>
            </a:extLst>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8318500" y="4318000"/>
            <a:ext cx="609600" cy="609600"/>
          </a:xfrm>
          <a:prstGeom prst="rect">
            <a:avLst/>
          </a:prstGeom>
        </p:spPr>
      </p:pic>
      <p:pic>
        <p:nvPicPr>
          <p:cNvPr id="4" name="Picture 3">
            <a:extLst>
              <a:ext uri="{FF2B5EF4-FFF2-40B4-BE49-F238E27FC236}">
                <a16:creationId xmlns:a16="http://schemas.microsoft.com/office/drawing/2014/main" id="{5215FFBC-5455-4EE7-AD6E-724F5E8199E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308304" y="2139702"/>
            <a:ext cx="1818455" cy="3003798"/>
          </a:xfrm>
          <a:prstGeom prst="rect">
            <a:avLst/>
          </a:prstGeom>
        </p:spPr>
      </p:pic>
    </p:spTree>
    <p:custDataLst>
      <p:tags r:id="rId1"/>
    </p:custDataLst>
    <p:extLst>
      <p:ext uri="{BB962C8B-B14F-4D97-AF65-F5344CB8AC3E}">
        <p14:creationId xmlns:p14="http://schemas.microsoft.com/office/powerpoint/2010/main" val="3514786155"/>
      </p:ext>
    </p:extLst>
  </p:cSld>
  <p:clrMapOvr>
    <a:masterClrMapping/>
  </p:clrMapOvr>
  <mc:AlternateContent xmlns:mc="http://schemas.openxmlformats.org/markup-compatibility/2006" xmlns:p14="http://schemas.microsoft.com/office/powerpoint/2010/main">
    <mc:Choice Requires="p14">
      <p:transition spd="slow" p14:dur="2000" advTm="21547"/>
    </mc:Choice>
    <mc:Fallback xmlns="">
      <p:transition spd="slow" advTm="215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0"/>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Tổ quốc gọi tên mình - Vũ Thắng Lợi_Trim3">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7"/>
          <a:stretch>
            <a:fillRect/>
          </a:stretch>
        </p:blipFill>
        <p:spPr>
          <a:xfrm>
            <a:off x="215133" y="113558"/>
            <a:ext cx="8712967" cy="4814042"/>
          </a:xfrm>
        </p:spPr>
      </p:pic>
      <p:pic>
        <p:nvPicPr>
          <p:cNvPr id="5" name="Audio 4">
            <a:hlinkClick r:id="" action="ppaction://media"/>
            <a:extLst>
              <a:ext uri="{FF2B5EF4-FFF2-40B4-BE49-F238E27FC236}">
                <a16:creationId xmlns:a16="http://schemas.microsoft.com/office/drawing/2014/main" id="{C57AD257-3CC4-41E5-981A-537465D17714}"/>
              </a:ext>
            </a:extLst>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8318500" y="4318000"/>
            <a:ext cx="609600" cy="609600"/>
          </a:xfrm>
          <a:prstGeom prst="rect">
            <a:avLst/>
          </a:prstGeom>
        </p:spPr>
      </p:pic>
    </p:spTree>
    <p:extLst>
      <p:ext uri="{BB962C8B-B14F-4D97-AF65-F5344CB8AC3E}">
        <p14:creationId xmlns:p14="http://schemas.microsoft.com/office/powerpoint/2010/main" val="760910848"/>
      </p:ext>
    </p:extLst>
  </p:cSld>
  <p:clrMapOvr>
    <a:masterClrMapping/>
  </p:clrMapOvr>
  <mc:AlternateContent xmlns:mc="http://schemas.openxmlformats.org/markup-compatibility/2006" xmlns:p14="http://schemas.microsoft.com/office/powerpoint/2010/main">
    <mc:Choice Requires="p14">
      <p:transition spd="slow" p14:dur="2000" advTm="64859"/>
    </mc:Choice>
    <mc:Fallback xmlns="">
      <p:transition spd="slow" advTm="6485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1" presetClass="mediacall" presetSubtype="0" fill="hold" nodeType="afterEffect">
                                  <p:stCondLst>
                                    <p:cond delay="0"/>
                                  </p:stCondLst>
                                  <p:childTnLst>
                                    <p:cmd type="call" cmd="playFrom(0.0)">
                                      <p:cBhvr>
                                        <p:cTn id="9" dur="6184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0" fill="hold" display="0">
                  <p:stCondLst>
                    <p:cond delay="indefinite"/>
                  </p:stCondLst>
                </p:cTn>
                <p:tgtEl>
                  <p:spTgt spid="4"/>
                </p:tgtEl>
              </p:cMediaNode>
            </p:video>
            <p:seq concurrent="1" nextAc="seek">
              <p:cTn id="11" restart="whenNotActive" fill="hold" evtFilter="cancelBubble" nodeType="interactiveSeq">
                <p:stCondLst>
                  <p:cond evt="onClick" delay="0">
                    <p:tgtEl>
                      <p:spTgt spid="4"/>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4"/>
                                        </p:tgtEl>
                                      </p:cBhvr>
                                    </p:cmd>
                                  </p:childTnLst>
                                </p:cTn>
                              </p:par>
                            </p:childTnLst>
                          </p:cTn>
                        </p:par>
                      </p:childTnLst>
                    </p:cTn>
                  </p:par>
                </p:childTnLst>
              </p:cTn>
              <p:nextCondLst>
                <p:cond evt="onClick" delay="0">
                  <p:tgtEl>
                    <p:spTgt spid="4"/>
                  </p:tgtEl>
                </p:cond>
              </p:nextCondLst>
            </p:seq>
            <p:audio isNarration="1">
              <p:cMediaNode vol="80000" showWhenStopped="0">
                <p:cTn id="16" fill="hold" display="0">
                  <p:stCondLst>
                    <p:cond delay="indefinite"/>
                  </p:stCondLst>
                  <p:endCondLst>
                    <p:cond evt="onStopAudio" delay="0">
                      <p:tgtEl>
                        <p:sldTgt/>
                      </p:tgtEl>
                    </p:cond>
                  </p:endCondLst>
                </p:cTn>
                <p:tgtEl>
                  <p:spTgt spid="5"/>
                </p:tgtEl>
              </p:cMediaNode>
            </p:audio>
          </p:childTnLst>
        </p:cTn>
      </p:par>
    </p:tnLst>
  </p:timing>
  <p:extLst>
    <p:ext uri="{E180D4A7-C9FB-4DFB-919C-405C955672EB}">
      <p14:showEvtLst xmlns:p14="http://schemas.microsoft.com/office/powerpoint/2010/main">
        <p14:playEvt time="20" objId="4"/>
        <p14:stopEvt time="62093" objId="4"/>
      </p14:showEvtLst>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3DD3AFA4-5482-43EF-9B14-F03644673F0D}"/>
              </a:ext>
            </a:extLst>
          </p:cNvPr>
          <p:cNvSpPr txBox="1"/>
          <p:nvPr/>
        </p:nvSpPr>
        <p:spPr>
          <a:xfrm>
            <a:off x="323528" y="490649"/>
            <a:ext cx="4572000"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800" b="1" i="0" u="sng"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I. Đặt vấn đề</a:t>
            </a:r>
            <a:r>
              <a:rPr kumimoji="0" lang="en-US" sz="1800" b="0" i="0" u="none" strike="noStrike" kern="0" cap="none" spc="0" normalizeH="0" baseline="0" noProof="0" dirty="0">
                <a:ln>
                  <a:noFill/>
                </a:ln>
                <a:solidFill>
                  <a:srgbClr val="000000"/>
                </a:solidFill>
                <a:effectLst/>
                <a:uLnTx/>
                <a:uFillTx/>
                <a:latin typeface="VNI-Times" pitchFamily="2" charset="0"/>
                <a:ea typeface="Times New Roman" panose="02020603050405020304" pitchFamily="18" charset="0"/>
                <a:cs typeface="Times New Roman" panose="02020603050405020304" pitchFamily="18" charset="0"/>
              </a:rPr>
              <a:t/>
            </a:r>
            <a:br>
              <a:rPr kumimoji="0" lang="en-US" sz="1800" b="0" i="0" u="none" strike="noStrike" kern="0" cap="none" spc="0" normalizeH="0" baseline="0" noProof="0" dirty="0">
                <a:ln>
                  <a:noFill/>
                </a:ln>
                <a:solidFill>
                  <a:srgbClr val="000000"/>
                </a:solidFill>
                <a:effectLst/>
                <a:uLnTx/>
                <a:uFillTx/>
                <a:latin typeface="VNI-Times" pitchFamily="2" charset="0"/>
                <a:ea typeface="Times New Roman" panose="02020603050405020304" pitchFamily="18" charset="0"/>
                <a:cs typeface="Times New Roman" panose="02020603050405020304" pitchFamily="18" charset="0"/>
              </a:rPr>
            </a:br>
            <a:r>
              <a:rPr kumimoji="0" lang="pt-BR" sz="1800" b="1" i="1" u="sng"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1. Quan sát ảnh</a:t>
            </a:r>
            <a:endParaRPr kumimoji="0" lang="en-US" sz="1800" b="0" i="0" u="none" strike="noStrike" kern="1200" cap="none" spc="0" normalizeH="0" baseline="0" noProof="0" dirty="0">
              <a:ln>
                <a:noFill/>
              </a:ln>
              <a:solidFill>
                <a:srgbClr val="000000"/>
              </a:solidFill>
              <a:effectLst/>
              <a:uLnTx/>
              <a:uFillTx/>
              <a:latin typeface="Arial Unicode MS"/>
              <a:ea typeface="Arial Unicode MS"/>
            </a:endParaRPr>
          </a:p>
        </p:txBody>
      </p:sp>
      <p:sp>
        <p:nvSpPr>
          <p:cNvPr id="12" name="TextBox 11">
            <a:extLst>
              <a:ext uri="{FF2B5EF4-FFF2-40B4-BE49-F238E27FC236}">
                <a16:creationId xmlns:a16="http://schemas.microsoft.com/office/drawing/2014/main" id="{7E13A9DF-8BD8-44FA-929D-EECFC2B2C0A2}"/>
              </a:ext>
            </a:extLst>
          </p:cNvPr>
          <p:cNvSpPr txBox="1"/>
          <p:nvPr/>
        </p:nvSpPr>
        <p:spPr>
          <a:xfrm>
            <a:off x="2042212" y="150246"/>
            <a:ext cx="4572000" cy="324384"/>
          </a:xfrm>
          <a:prstGeom prst="rect">
            <a:avLst/>
          </a:prstGeom>
          <a:noFill/>
        </p:spPr>
        <p:txBody>
          <a:bodyPr wrap="square">
            <a:spAutoFit/>
          </a:bodyPr>
          <a:lstStyle/>
          <a:p>
            <a:pPr marL="0" marR="0" lvl="0" indent="342900" algn="ctr" defTabSz="914400" rtl="0" eaLnBrk="1" fontAlgn="auto" latinLnBrk="0" hangingPunct="1">
              <a:lnSpc>
                <a:spcPct val="115000"/>
              </a:lnSpc>
              <a:spcBef>
                <a:spcPts val="0"/>
              </a:spcBef>
              <a:spcAft>
                <a:spcPts val="0"/>
              </a:spcAft>
              <a:buClrTx/>
              <a:buSzTx/>
              <a:buFontTx/>
              <a:buNone/>
              <a:tabLst/>
              <a:defRPr/>
            </a:pPr>
            <a:r>
              <a:rPr kumimoji="0" lang="de-DE" sz="1400" b="1" i="0" u="none" strike="noStrike" kern="1200" cap="none" spc="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TIẾT 31- BÀI 17:  NGHĨA VỤ BẢO VỆ TỔ QUỐC </a:t>
            </a:r>
            <a:endParaRPr kumimoji="0" lang="en-US" sz="1800" b="0" i="0" u="none" strike="noStrike" kern="1200" cap="none" spc="0" normalizeH="0" baseline="0" noProof="0" dirty="0">
              <a:ln>
                <a:noFill/>
              </a:ln>
              <a:solidFill>
                <a:srgbClr val="FF0000"/>
              </a:solidFill>
              <a:effectLst/>
              <a:uLnTx/>
              <a:uFillTx/>
              <a:latin typeface="Calibri"/>
              <a:ea typeface="Arial Unicode MS"/>
            </a:endParaRPr>
          </a:p>
        </p:txBody>
      </p:sp>
      <p:sp>
        <p:nvSpPr>
          <p:cNvPr id="13" name="TextBox 12">
            <a:extLst>
              <a:ext uri="{FF2B5EF4-FFF2-40B4-BE49-F238E27FC236}">
                <a16:creationId xmlns:a16="http://schemas.microsoft.com/office/drawing/2014/main" id="{C82C434A-0238-425A-B74F-27243AFF0390}"/>
              </a:ext>
            </a:extLst>
          </p:cNvPr>
          <p:cNvSpPr txBox="1"/>
          <p:nvPr/>
        </p:nvSpPr>
        <p:spPr>
          <a:xfrm>
            <a:off x="297158" y="1059582"/>
            <a:ext cx="7875241" cy="385362"/>
          </a:xfrm>
          <a:prstGeom prst="rect">
            <a:avLst/>
          </a:prstGeom>
          <a:noFill/>
        </p:spPr>
        <p:txBody>
          <a:bodyPr wrap="square">
            <a:spAutoFit/>
          </a:bodyPr>
          <a:lstStyle/>
          <a:p>
            <a:pPr marL="0" marR="0" lvl="0" indent="0" algn="just" defTabSz="914400" rtl="0" eaLnBrk="1" fontAlgn="auto" latinLnBrk="0" hangingPunct="1">
              <a:lnSpc>
                <a:spcPct val="115000"/>
              </a:lnSpc>
              <a:spcBef>
                <a:spcPts val="0"/>
              </a:spcBef>
              <a:spcAft>
                <a:spcPts val="0"/>
              </a:spcAft>
              <a:buClrTx/>
              <a:buSzTx/>
              <a:buFontTx/>
              <a:buNone/>
              <a:tabLst/>
              <a:defRPr/>
            </a:pPr>
            <a:r>
              <a:rPr kumimoji="0" lang="pt-BR" sz="1400" b="1" i="1" u="sng"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2</a:t>
            </a:r>
            <a:r>
              <a:rPr kumimoji="0" lang="pt-BR" sz="1800" b="1" i="1" u="sng"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Nhận xét</a:t>
            </a: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D15673D2-FDA2-4709-90B1-DEAB7FD40A5C}"/>
              </a:ext>
            </a:extLst>
          </p:cNvPr>
          <p:cNvSpPr txBox="1"/>
          <p:nvPr/>
        </p:nvSpPr>
        <p:spPr>
          <a:xfrm>
            <a:off x="297158" y="1457469"/>
            <a:ext cx="2402634" cy="384529"/>
          </a:xfrm>
          <a:prstGeom prst="rect">
            <a:avLst/>
          </a:prstGeom>
          <a:noFill/>
        </p:spPr>
        <p:txBody>
          <a:bodyPr wrap="square">
            <a:spAutoFit/>
          </a:bodyPr>
          <a:lstStyle/>
          <a:p>
            <a:pPr marL="25400" marR="19050" lvl="0" indent="0" algn="l" defTabSz="914400" rtl="0" eaLnBrk="1" fontAlgn="auto" latinLnBrk="0" hangingPunct="1">
              <a:lnSpc>
                <a:spcPct val="115000"/>
              </a:lnSpc>
              <a:spcBef>
                <a:spcPts val="150"/>
              </a:spcBef>
              <a:spcAft>
                <a:spcPts val="150"/>
              </a:spcAft>
              <a:buClrTx/>
              <a:buSzTx/>
              <a:buFontTx/>
              <a:buNone/>
              <a:tabLst/>
              <a:defRPr/>
            </a:pPr>
            <a:r>
              <a:rPr kumimoji="0" lang="it-IT" sz="1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II. Nội dung bài học</a:t>
            </a:r>
            <a:endParaRPr kumimoji="0" lang="en-US" sz="1800" b="0" i="0" u="none" strike="noStrike" kern="1200" cap="none" spc="0" normalizeH="0" baseline="0" noProof="0" dirty="0">
              <a:ln>
                <a:noFill/>
              </a:ln>
              <a:solidFill>
                <a:srgbClr val="000000"/>
              </a:solidFill>
              <a:effectLst/>
              <a:uLnTx/>
              <a:uFillTx/>
              <a:latin typeface="VNI-Times" pitchFamily="2" charset="0"/>
              <a:ea typeface="Times New Roman" panose="02020603050405020304" pitchFamily="18" charset="0"/>
              <a:cs typeface="Times New Roman" panose="02020603050405020304" pitchFamily="18" charset="0"/>
            </a:endParaRPr>
          </a:p>
        </p:txBody>
      </p:sp>
      <p:pic>
        <p:nvPicPr>
          <p:cNvPr id="10" name="Audio 9">
            <a:hlinkClick r:id="" action="ppaction://media"/>
            <a:extLst>
              <a:ext uri="{FF2B5EF4-FFF2-40B4-BE49-F238E27FC236}">
                <a16:creationId xmlns:a16="http://schemas.microsoft.com/office/drawing/2014/main" id="{C334B25F-EAD8-4A73-9FC5-5D7F7BEF3D95}"/>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18500" y="4318000"/>
            <a:ext cx="609600" cy="609600"/>
          </a:xfrm>
          <a:prstGeom prst="rect">
            <a:avLst/>
          </a:prstGeom>
        </p:spPr>
      </p:pic>
    </p:spTree>
    <p:custDataLst>
      <p:tags r:id="rId1"/>
    </p:custDataLst>
    <p:extLst>
      <p:ext uri="{BB962C8B-B14F-4D97-AF65-F5344CB8AC3E}">
        <p14:creationId xmlns:p14="http://schemas.microsoft.com/office/powerpoint/2010/main" val="673098212"/>
      </p:ext>
    </p:extLst>
  </p:cSld>
  <p:clrMapOvr>
    <a:masterClrMapping/>
  </p:clrMapOvr>
  <mc:AlternateContent xmlns:mc="http://schemas.openxmlformats.org/markup-compatibility/2006" xmlns:p14="http://schemas.microsoft.com/office/powerpoint/2010/main">
    <mc:Choice Requires="p14">
      <p:transition spd="slow" p14:dur="2000" advTm="20921"/>
    </mc:Choice>
    <mc:Fallback xmlns="">
      <p:transition spd="slow" advTm="2092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1" fill="hold" display="0">
                  <p:stCondLst>
                    <p:cond delay="indefinite"/>
                  </p:stCondLst>
                  <p:endCondLst>
                    <p:cond evt="onStopAudio" delay="0">
                      <p:tgtEl>
                        <p:sldTgt/>
                      </p:tgtEl>
                    </p:cond>
                  </p:endCondLst>
                </p:cTn>
                <p:tgtEl>
                  <p:spTgt spid="10"/>
                </p:tgtEl>
              </p:cMediaNode>
            </p:audio>
          </p:childTnLst>
        </p:cTn>
      </p:par>
    </p:tnLst>
    <p:bldLst>
      <p:bldP spid="11" grpId="0"/>
      <p:bldP spid="12" grpId="0"/>
      <p:bldP spid="13"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727708" y="2705231"/>
            <a:ext cx="8229600" cy="708873"/>
          </a:xfrm>
        </p:spPr>
        <p:txBody>
          <a:bodyPr>
            <a:normAutofit/>
          </a:bodyPr>
          <a:lstStyle/>
          <a:p>
            <a:pPr marL="0" marR="0" indent="0">
              <a:lnSpc>
                <a:spcPct val="115000"/>
              </a:lnSpc>
              <a:spcBef>
                <a:spcPts val="0"/>
              </a:spcBef>
              <a:spcAft>
                <a:spcPts val="0"/>
              </a:spcAft>
              <a:buNone/>
            </a:pPr>
            <a:r>
              <a:rPr lang="vi-VN" b="1" i="1" u="sng" dirty="0">
                <a:solidFill>
                  <a:srgbClr val="3302BE"/>
                </a:solidFill>
                <a:latin typeface="Times New Roman" panose="02020603050405020304" pitchFamily="18" charset="0"/>
                <a:ea typeface="Times New Roman" panose="02020603050405020304" pitchFamily="18" charset="0"/>
                <a:cs typeface="Times New Roman" panose="02020603050405020304" pitchFamily="18" charset="0"/>
              </a:rPr>
              <a:t>Nhóm 4</a:t>
            </a:r>
            <a:r>
              <a:rPr lang="vi-VN" b="1" i="1" dirty="0">
                <a:solidFill>
                  <a:srgbClr val="3302BE"/>
                </a:solidFill>
                <a:latin typeface="Times New Roman" panose="02020603050405020304" pitchFamily="18" charset="0"/>
                <a:ea typeface="Times New Roman" panose="02020603050405020304" pitchFamily="18" charset="0"/>
                <a:cs typeface="Times New Roman" panose="02020603050405020304" pitchFamily="18" charset="0"/>
              </a:rPr>
              <a:t>:</a:t>
            </a:r>
            <a:r>
              <a:rPr lang="vi-VN" i="1" dirty="0">
                <a:solidFill>
                  <a:srgbClr val="3302BE"/>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dirty="0">
                <a:latin typeface="Times New Roman" panose="02020603050405020304" pitchFamily="18" charset="0"/>
                <a:ea typeface="Times New Roman" panose="02020603050405020304" pitchFamily="18" charset="0"/>
                <a:cs typeface="Times New Roman" panose="02020603050405020304" pitchFamily="18" charset="0"/>
              </a:rPr>
              <a:t>Tìm hiểu học sinh cần làm gì để bảo vệ Tổ quốc?</a:t>
            </a:r>
            <a:endParaRPr lang="en-US" sz="2000" dirty="0">
              <a:latin typeface="VNI-Times" pitchFamily="2" charset="0"/>
              <a:ea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A55EC177-5DD8-4A86-AA06-EC3C02BDE4FB}"/>
              </a:ext>
            </a:extLst>
          </p:cNvPr>
          <p:cNvSpPr txBox="1"/>
          <p:nvPr/>
        </p:nvSpPr>
        <p:spPr>
          <a:xfrm>
            <a:off x="1907704" y="215900"/>
            <a:ext cx="4572000" cy="483017"/>
          </a:xfrm>
          <a:prstGeom prst="rect">
            <a:avLst/>
          </a:prstGeom>
          <a:noFill/>
        </p:spPr>
        <p:txBody>
          <a:bodyPr wrap="square">
            <a:spAutoFit/>
          </a:bodyPr>
          <a:lstStyle/>
          <a:p>
            <a:pPr marL="0" marR="0" lvl="0" indent="0" algn="ctr" defTabSz="685800" rtl="0" eaLnBrk="1" fontAlgn="auto" latinLnBrk="0" hangingPunct="1">
              <a:lnSpc>
                <a:spcPct val="115000"/>
              </a:lnSpc>
              <a:spcBef>
                <a:spcPts val="0"/>
              </a:spcBef>
              <a:spcAft>
                <a:spcPts val="0"/>
              </a:spcAft>
              <a:buClrTx/>
              <a:buSzTx/>
              <a:buFont typeface="Arial" pitchFamily="34" charset="0"/>
              <a:buNone/>
              <a:tabLst/>
              <a:defRPr/>
            </a:pP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HOẠT ĐỘNG NHÓM (3p)</a:t>
            </a:r>
          </a:p>
        </p:txBody>
      </p:sp>
      <p:sp>
        <p:nvSpPr>
          <p:cNvPr id="9" name="TextBox 8">
            <a:extLst>
              <a:ext uri="{FF2B5EF4-FFF2-40B4-BE49-F238E27FC236}">
                <a16:creationId xmlns:a16="http://schemas.microsoft.com/office/drawing/2014/main" id="{2451D96D-6567-4077-9509-66218585FD9B}"/>
              </a:ext>
            </a:extLst>
          </p:cNvPr>
          <p:cNvSpPr txBox="1"/>
          <p:nvPr/>
        </p:nvSpPr>
        <p:spPr>
          <a:xfrm>
            <a:off x="698500" y="843558"/>
            <a:ext cx="7620000" cy="481863"/>
          </a:xfrm>
          <a:prstGeom prst="rect">
            <a:avLst/>
          </a:prstGeom>
          <a:noFill/>
        </p:spPr>
        <p:txBody>
          <a:bodyPr wrap="square">
            <a:spAutoFit/>
          </a:bodyPr>
          <a:lstStyle/>
          <a:p>
            <a:pPr marL="0" marR="0" lvl="0" indent="0" algn="l" defTabSz="685800" rtl="0" eaLnBrk="1" fontAlgn="auto" latinLnBrk="0" hangingPunct="1">
              <a:lnSpc>
                <a:spcPct val="115000"/>
              </a:lnSpc>
              <a:spcBef>
                <a:spcPts val="0"/>
              </a:spcBef>
              <a:spcAft>
                <a:spcPts val="0"/>
              </a:spcAft>
              <a:buClrTx/>
              <a:buSzTx/>
              <a:buFont typeface="Arial" pitchFamily="34" charset="0"/>
              <a:buNone/>
              <a:tabLst/>
              <a:defRPr/>
            </a:pPr>
            <a:r>
              <a:rPr kumimoji="0" lang="vi-VN" sz="2400" b="1" i="1" u="sng" strike="noStrike" kern="1200" cap="none" spc="0" normalizeH="0" baseline="0" noProof="0" dirty="0">
                <a:ln>
                  <a:noFill/>
                </a:ln>
                <a:solidFill>
                  <a:srgbClr val="3302B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Nhóm 1</a:t>
            </a:r>
            <a:r>
              <a:rPr kumimoji="0" lang="vi-VN" sz="2400" b="1" i="1" u="none" strike="noStrike" kern="1200" cap="none" spc="0" normalizeH="0" baseline="0" noProof="0" dirty="0">
                <a:ln>
                  <a:noFill/>
                </a:ln>
                <a:solidFill>
                  <a:srgbClr val="3302B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vi-VN" sz="2400" b="0" i="1" u="none" strike="noStrike" kern="1200" cap="none" spc="0" normalizeH="0" baseline="0" noProof="0" dirty="0">
                <a:ln>
                  <a:noFill/>
                </a:ln>
                <a:solidFill>
                  <a:srgbClr val="3302B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Tìm hiểu thế nào là bảo vệ Tổ quốc?</a:t>
            </a:r>
            <a:endParaRPr kumimoji="0" lang="en-US" sz="2000" b="0" i="0" u="none" strike="noStrike" kern="1200" cap="none" spc="0" normalizeH="0" baseline="0" noProof="0" dirty="0">
              <a:ln>
                <a:noFill/>
              </a:ln>
              <a:solidFill>
                <a:prstClr val="black"/>
              </a:solidFill>
              <a:effectLst/>
              <a:uLnTx/>
              <a:uFillTx/>
              <a:latin typeface="VNI-Times" pitchFamily="2" charset="0"/>
              <a:ea typeface="Times New Roman" panose="02020603050405020304" pitchFamily="18" charset="0"/>
              <a:cs typeface="Times New Roman" panose="02020603050405020304" pitchFamily="18" charset="0"/>
            </a:endParaRPr>
          </a:p>
        </p:txBody>
      </p:sp>
      <p:sp>
        <p:nvSpPr>
          <p:cNvPr id="11" name="TextBox 10">
            <a:extLst>
              <a:ext uri="{FF2B5EF4-FFF2-40B4-BE49-F238E27FC236}">
                <a16:creationId xmlns:a16="http://schemas.microsoft.com/office/drawing/2014/main" id="{88B25B5A-96B1-451B-9D17-0237BFFAFBC6}"/>
              </a:ext>
            </a:extLst>
          </p:cNvPr>
          <p:cNvSpPr txBox="1"/>
          <p:nvPr/>
        </p:nvSpPr>
        <p:spPr>
          <a:xfrm>
            <a:off x="687140" y="1265728"/>
            <a:ext cx="8229599" cy="906595"/>
          </a:xfrm>
          <a:prstGeom prst="rect">
            <a:avLst/>
          </a:prstGeom>
          <a:noFill/>
        </p:spPr>
        <p:txBody>
          <a:bodyPr wrap="square">
            <a:spAutoFit/>
          </a:bodyPr>
          <a:lstStyle/>
          <a:p>
            <a:pPr marL="0" marR="0" lvl="0" indent="0" algn="l" defTabSz="685800" rtl="0" eaLnBrk="1" fontAlgn="auto" latinLnBrk="0" hangingPunct="1">
              <a:lnSpc>
                <a:spcPct val="115000"/>
              </a:lnSpc>
              <a:spcBef>
                <a:spcPts val="0"/>
              </a:spcBef>
              <a:spcAft>
                <a:spcPts val="0"/>
              </a:spcAft>
              <a:buClrTx/>
              <a:buSzTx/>
              <a:buFont typeface="Arial" pitchFamily="34" charset="0"/>
              <a:buNone/>
              <a:tabLst/>
              <a:defRPr/>
            </a:pPr>
            <a:r>
              <a:rPr kumimoji="0" lang="vi-VN" sz="2400" b="1" i="1" u="sng" strike="noStrike" kern="1200" cap="none" spc="0" normalizeH="0" baseline="0" noProof="0" dirty="0">
                <a:ln>
                  <a:noFill/>
                </a:ln>
                <a:solidFill>
                  <a:srgbClr val="3302B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Nhóm 2</a:t>
            </a:r>
            <a:r>
              <a:rPr kumimoji="0" lang="vi-VN" sz="2400" b="1" i="1" u="none" strike="noStrike" kern="1200" cap="none" spc="0" normalizeH="0" baseline="0" noProof="0" dirty="0">
                <a:ln>
                  <a:noFill/>
                </a:ln>
                <a:solidFill>
                  <a:srgbClr val="3302B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vi-VN" sz="2400" b="0" i="1" u="none" strike="noStrike" kern="1200" cap="none" spc="0" normalizeH="0" baseline="0" noProof="0" dirty="0">
                <a:ln>
                  <a:noFill/>
                </a:ln>
                <a:solidFill>
                  <a:srgbClr val="3302B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Tìm hiểu bảo vệ Tổ quốc gồm những nội dung gì? Tích hợp luật nghĩa vụ quân sự?</a:t>
            </a:r>
            <a:endParaRPr kumimoji="0" lang="en-US" sz="2000" b="0" i="0" u="none" strike="noStrike" kern="1200" cap="none" spc="0" normalizeH="0" baseline="0" noProof="0" dirty="0">
              <a:ln>
                <a:noFill/>
              </a:ln>
              <a:solidFill>
                <a:prstClr val="black"/>
              </a:solidFill>
              <a:effectLst/>
              <a:uLnTx/>
              <a:uFillTx/>
              <a:latin typeface="VNI-Times" pitchFamily="2" charset="0"/>
              <a:ea typeface="Times New Roman" panose="02020603050405020304" pitchFamily="18" charset="0"/>
              <a:cs typeface="Times New Roman" panose="02020603050405020304" pitchFamily="18" charset="0"/>
            </a:endParaRPr>
          </a:p>
        </p:txBody>
      </p:sp>
      <p:sp>
        <p:nvSpPr>
          <p:cNvPr id="13" name="TextBox 12">
            <a:extLst>
              <a:ext uri="{FF2B5EF4-FFF2-40B4-BE49-F238E27FC236}">
                <a16:creationId xmlns:a16="http://schemas.microsoft.com/office/drawing/2014/main" id="{760AA460-2F5D-4858-B684-07345DA6C445}"/>
              </a:ext>
            </a:extLst>
          </p:cNvPr>
          <p:cNvSpPr txBox="1"/>
          <p:nvPr/>
        </p:nvSpPr>
        <p:spPr>
          <a:xfrm>
            <a:off x="696877" y="2128831"/>
            <a:ext cx="7631360" cy="481863"/>
          </a:xfrm>
          <a:prstGeom prst="rect">
            <a:avLst/>
          </a:prstGeom>
          <a:noFill/>
        </p:spPr>
        <p:txBody>
          <a:bodyPr wrap="square">
            <a:spAutoFit/>
          </a:bodyPr>
          <a:lstStyle/>
          <a:p>
            <a:pPr marL="0" marR="0" lvl="0" indent="0" algn="l" defTabSz="685800" rtl="0" eaLnBrk="1" fontAlgn="auto" latinLnBrk="0" hangingPunct="1">
              <a:lnSpc>
                <a:spcPct val="115000"/>
              </a:lnSpc>
              <a:spcBef>
                <a:spcPts val="0"/>
              </a:spcBef>
              <a:spcAft>
                <a:spcPts val="0"/>
              </a:spcAft>
              <a:buClrTx/>
              <a:buSzTx/>
              <a:buFont typeface="Arial" pitchFamily="34" charset="0"/>
              <a:buNone/>
              <a:tabLst/>
              <a:defRPr/>
            </a:pPr>
            <a:r>
              <a:rPr kumimoji="0" lang="vi-VN" sz="2400" b="1" i="1" u="sng" strike="noStrike" kern="1200" cap="none" spc="0" normalizeH="0" baseline="0" noProof="0" dirty="0">
                <a:ln>
                  <a:noFill/>
                </a:ln>
                <a:solidFill>
                  <a:srgbClr val="3302B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Nhóm 3</a:t>
            </a:r>
            <a:r>
              <a:rPr kumimoji="0" lang="vi-VN" sz="2400" b="1" i="1" u="none" strike="noStrike" kern="1200" cap="none" spc="0" normalizeH="0" baseline="0" noProof="0" dirty="0">
                <a:ln>
                  <a:noFill/>
                </a:ln>
                <a:solidFill>
                  <a:srgbClr val="3302B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vi-VN" sz="2400" b="0" i="1" u="none" strike="noStrike" kern="1200" cap="none" spc="0" normalizeH="0" baseline="0" noProof="0" dirty="0">
                <a:ln>
                  <a:noFill/>
                </a:ln>
                <a:solidFill>
                  <a:srgbClr val="3302B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Tìm hiểu truyền thống yêu nước của dân tộc ta?</a:t>
            </a:r>
            <a:endParaRPr kumimoji="0" lang="en-US" sz="2000" b="0" i="0" u="none" strike="noStrike" kern="1200" cap="none" spc="0" normalizeH="0" baseline="0" noProof="0" dirty="0">
              <a:ln>
                <a:noFill/>
              </a:ln>
              <a:solidFill>
                <a:prstClr val="black"/>
              </a:solidFill>
              <a:effectLst/>
              <a:uLnTx/>
              <a:uFillTx/>
              <a:latin typeface="VNI-Times" pitchFamily="2" charset="0"/>
              <a:ea typeface="Times New Roman" panose="02020603050405020304" pitchFamily="18" charset="0"/>
              <a:cs typeface="Times New Roman" panose="02020603050405020304" pitchFamily="18" charset="0"/>
            </a:endParaRPr>
          </a:p>
        </p:txBody>
      </p:sp>
      <p:pic>
        <p:nvPicPr>
          <p:cNvPr id="14" name="Audio 13">
            <a:hlinkClick r:id="" action="ppaction://media"/>
            <a:extLst>
              <a:ext uri="{FF2B5EF4-FFF2-40B4-BE49-F238E27FC236}">
                <a16:creationId xmlns:a16="http://schemas.microsoft.com/office/drawing/2014/main" id="{B541E8EC-7AA0-4276-B3BE-3670EE6A48A1}"/>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18500" y="4318000"/>
            <a:ext cx="609600" cy="609600"/>
          </a:xfrm>
          <a:prstGeom prst="rect">
            <a:avLst/>
          </a:prstGeom>
        </p:spPr>
      </p:pic>
    </p:spTree>
    <p:custDataLst>
      <p:tags r:id="rId1"/>
    </p:custDataLst>
    <p:extLst>
      <p:ext uri="{BB962C8B-B14F-4D97-AF65-F5344CB8AC3E}">
        <p14:creationId xmlns:p14="http://schemas.microsoft.com/office/powerpoint/2010/main" val="368415490"/>
      </p:ext>
    </p:extLst>
  </p:cSld>
  <p:clrMapOvr>
    <a:masterClrMapping/>
  </p:clrMapOvr>
  <mc:AlternateContent xmlns:mc="http://schemas.openxmlformats.org/markup-compatibility/2006" xmlns:p14="http://schemas.microsoft.com/office/powerpoint/2010/main">
    <mc:Choice Requires="p14">
      <p:transition spd="slow" p14:dur="2000" advTm="51687"/>
    </mc:Choice>
    <mc:Fallback xmlns="">
      <p:transition spd="slow" advTm="5168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anim calcmode="lin" valueType="num">
                                      <p:cBhvr>
                                        <p:cTn id="33" dur="1000" fill="hold"/>
                                        <p:tgtEl>
                                          <p:spTgt spid="13"/>
                                        </p:tgtEl>
                                        <p:attrNameLst>
                                          <p:attrName>ppt_x</p:attrName>
                                        </p:attrNameLst>
                                      </p:cBhvr>
                                      <p:tavLst>
                                        <p:tav tm="0">
                                          <p:val>
                                            <p:strVal val="#ppt_x"/>
                                          </p:val>
                                        </p:tav>
                                        <p:tav tm="100000">
                                          <p:val>
                                            <p:strVal val="#ppt_x"/>
                                          </p:val>
                                        </p:tav>
                                      </p:tavLst>
                                    </p:anim>
                                    <p:anim calcmode="lin" valueType="num">
                                      <p:cBhvr>
                                        <p:cTn id="3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5">
                                            <p:txEl>
                                              <p:pRg st="0" end="0"/>
                                            </p:txEl>
                                          </p:spTgt>
                                        </p:tgtEl>
                                        <p:attrNameLst>
                                          <p:attrName>style.visibility</p:attrName>
                                        </p:attrNameLst>
                                      </p:cBhvr>
                                      <p:to>
                                        <p:strVal val="visible"/>
                                      </p:to>
                                    </p:set>
                                    <p:animEffect transition="in" filter="fade">
                                      <p:cBhvr>
                                        <p:cTn id="39" dur="1000"/>
                                        <p:tgtEl>
                                          <p:spTgt spid="5">
                                            <p:txEl>
                                              <p:pRg st="0" end="0"/>
                                            </p:txEl>
                                          </p:spTgt>
                                        </p:tgtEl>
                                      </p:cBhvr>
                                    </p:animEffect>
                                    <p:anim calcmode="lin" valueType="num">
                                      <p:cBhvr>
                                        <p:cTn id="40"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41"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2" fill="hold" display="0">
                  <p:stCondLst>
                    <p:cond delay="indefinite"/>
                  </p:stCondLst>
                  <p:endCondLst>
                    <p:cond evt="onStopAudio" delay="0">
                      <p:tgtEl>
                        <p:sldTgt/>
                      </p:tgtEl>
                    </p:cond>
                  </p:endCondLst>
                </p:cTn>
                <p:tgtEl>
                  <p:spTgt spid="14"/>
                </p:tgtEl>
              </p:cMediaNode>
            </p:audio>
          </p:childTnLst>
        </p:cTn>
      </p:par>
    </p:tnLst>
    <p:bldLst>
      <p:bldP spid="5" grpId="0" build="p"/>
      <p:bldP spid="7" grpId="0"/>
      <p:bldP spid="9" grpId="0"/>
      <p:bldP spid="11"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97630" y="1470288"/>
            <a:ext cx="3943350" cy="992579"/>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nl-NL" sz="195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Bảo vệ độc lập, chủ quyền, thống nhất và toàn vẹn lãnh thổ của Tổ quốc</a:t>
            </a:r>
          </a:p>
        </p:txBody>
      </p:sp>
      <p:sp>
        <p:nvSpPr>
          <p:cNvPr id="3" name="TextBox 2"/>
          <p:cNvSpPr txBox="1"/>
          <p:nvPr/>
        </p:nvSpPr>
        <p:spPr>
          <a:xfrm>
            <a:off x="971600" y="2139702"/>
            <a:ext cx="1428750" cy="692497"/>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950" b="1" i="0" u="none" strike="noStrike" kern="1200" cap="none" spc="0" normalizeH="0" baseline="0" noProof="0" dirty="0" err="1">
                <a:ln>
                  <a:noFill/>
                </a:ln>
                <a:solidFill>
                  <a:srgbClr val="FF0000"/>
                </a:solidFill>
                <a:effectLst/>
                <a:uLnTx/>
                <a:uFillTx/>
                <a:latin typeface="Times New Roman" pitchFamily="18" charset="0"/>
                <a:ea typeface="+mn-ea"/>
                <a:cs typeface="Times New Roman" pitchFamily="18" charset="0"/>
              </a:rPr>
              <a:t>Bảo</a:t>
            </a:r>
            <a:r>
              <a:rPr kumimoji="0" lang="en-US" sz="195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 </a:t>
            </a:r>
            <a:r>
              <a:rPr kumimoji="0" lang="en-US" sz="1950" b="1" i="0" u="none" strike="noStrike" kern="1200" cap="none" spc="0" normalizeH="0" baseline="0" noProof="0" dirty="0" err="1">
                <a:ln>
                  <a:noFill/>
                </a:ln>
                <a:solidFill>
                  <a:srgbClr val="FF0000"/>
                </a:solidFill>
                <a:effectLst/>
                <a:uLnTx/>
                <a:uFillTx/>
                <a:latin typeface="Times New Roman" pitchFamily="18" charset="0"/>
                <a:ea typeface="+mn-ea"/>
                <a:cs typeface="Times New Roman" pitchFamily="18" charset="0"/>
              </a:rPr>
              <a:t>vệ</a:t>
            </a:r>
            <a:r>
              <a:rPr kumimoji="0" lang="en-US" sz="195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950" b="1" i="0" u="none" strike="noStrike" kern="1200" cap="none" spc="0" normalizeH="0" baseline="0" noProof="0" dirty="0" err="1">
                <a:ln>
                  <a:noFill/>
                </a:ln>
                <a:solidFill>
                  <a:srgbClr val="FF0000"/>
                </a:solidFill>
                <a:effectLst/>
                <a:uLnTx/>
                <a:uFillTx/>
                <a:latin typeface="Times New Roman" pitchFamily="18" charset="0"/>
                <a:ea typeface="+mn-ea"/>
                <a:cs typeface="Times New Roman" pitchFamily="18" charset="0"/>
              </a:rPr>
              <a:t>tổ</a:t>
            </a:r>
            <a:r>
              <a:rPr kumimoji="0" lang="en-US" sz="195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 </a:t>
            </a:r>
            <a:r>
              <a:rPr kumimoji="0" lang="en-US" sz="1950" b="1" i="0" u="none" strike="noStrike" kern="1200" cap="none" spc="0" normalizeH="0" baseline="0" noProof="0" dirty="0" err="1">
                <a:ln>
                  <a:noFill/>
                </a:ln>
                <a:solidFill>
                  <a:srgbClr val="FF0000"/>
                </a:solidFill>
                <a:effectLst/>
                <a:uLnTx/>
                <a:uFillTx/>
                <a:latin typeface="Times New Roman" pitchFamily="18" charset="0"/>
                <a:ea typeface="+mn-ea"/>
                <a:cs typeface="Times New Roman" pitchFamily="18" charset="0"/>
              </a:rPr>
              <a:t>quốc</a:t>
            </a:r>
            <a:r>
              <a:rPr kumimoji="0" lang="en-US" sz="195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a:t>
            </a:r>
          </a:p>
        </p:txBody>
      </p:sp>
      <p:cxnSp>
        <p:nvCxnSpPr>
          <p:cNvPr id="5" name="Straight Arrow Connector 4"/>
          <p:cNvCxnSpPr>
            <a:cxnSpLocks/>
            <a:stCxn id="3" idx="3"/>
            <a:endCxn id="2" idx="1"/>
          </p:cNvCxnSpPr>
          <p:nvPr/>
        </p:nvCxnSpPr>
        <p:spPr>
          <a:xfrm flipV="1">
            <a:off x="2400350" y="1966578"/>
            <a:ext cx="1097280" cy="51937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a:cxnSpLocks/>
          </p:cNvCxnSpPr>
          <p:nvPr/>
        </p:nvCxnSpPr>
        <p:spPr>
          <a:xfrm>
            <a:off x="2400350" y="2460345"/>
            <a:ext cx="1097280" cy="48280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Straight Connector 8"/>
          <p:cNvCxnSpPr>
            <a:cxnSpLocks/>
          </p:cNvCxnSpPr>
          <p:nvPr/>
        </p:nvCxnSpPr>
        <p:spPr>
          <a:xfrm>
            <a:off x="5612160" y="1804814"/>
            <a:ext cx="976038"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0" name="Straight Connector 9"/>
          <p:cNvCxnSpPr/>
          <p:nvPr/>
        </p:nvCxnSpPr>
        <p:spPr>
          <a:xfrm>
            <a:off x="4532040" y="2088835"/>
            <a:ext cx="1485900" cy="0"/>
          </a:xfrm>
          <a:prstGeom prst="line">
            <a:avLst/>
          </a:prstGeom>
        </p:spPr>
        <p:style>
          <a:lnRef idx="3">
            <a:schemeClr val="accent2"/>
          </a:lnRef>
          <a:fillRef idx="0">
            <a:schemeClr val="accent2"/>
          </a:fillRef>
          <a:effectRef idx="2">
            <a:schemeClr val="accent2"/>
          </a:effectRef>
          <a:fontRef idx="minor">
            <a:schemeClr val="tx1"/>
          </a:fontRef>
        </p:style>
      </p:cxnSp>
      <p:sp>
        <p:nvSpPr>
          <p:cNvPr id="11" name="TextBox 10">
            <a:extLst>
              <a:ext uri="{FF2B5EF4-FFF2-40B4-BE49-F238E27FC236}">
                <a16:creationId xmlns:a16="http://schemas.microsoft.com/office/drawing/2014/main" id="{107A2E5F-890E-419D-8489-5CDF38495459}"/>
              </a:ext>
            </a:extLst>
          </p:cNvPr>
          <p:cNvSpPr txBox="1"/>
          <p:nvPr/>
        </p:nvSpPr>
        <p:spPr>
          <a:xfrm>
            <a:off x="251520" y="402176"/>
            <a:ext cx="7992888" cy="548099"/>
          </a:xfrm>
          <a:prstGeom prst="rect">
            <a:avLst/>
          </a:prstGeom>
          <a:noFill/>
        </p:spPr>
        <p:txBody>
          <a:bodyPr wrap="square">
            <a:spAutoFit/>
          </a:bodyPr>
          <a:lstStyle/>
          <a:p>
            <a:pPr marL="40005" marR="0" lvl="0" indent="179705" algn="just" defTabSz="914400" rtl="0" eaLnBrk="1" fontAlgn="auto" latinLnBrk="0" hangingPunct="1">
              <a:lnSpc>
                <a:spcPct val="115000"/>
              </a:lnSpc>
              <a:spcBef>
                <a:spcPts val="0"/>
              </a:spcBef>
              <a:spcAft>
                <a:spcPts val="0"/>
              </a:spcAft>
              <a:buClrTx/>
              <a:buSzTx/>
              <a:buFontTx/>
              <a:buNone/>
              <a:tabLst/>
              <a:defRPr/>
            </a:pPr>
            <a:r>
              <a:rPr kumimoji="0" lang="vi-VN" sz="2800" b="1" i="1" u="sng" strike="noStrike" kern="1200" cap="none" spc="0" normalizeH="0" baseline="0" noProof="0" dirty="0">
                <a:ln>
                  <a:noFill/>
                </a:ln>
                <a:solidFill>
                  <a:srgbClr val="3302B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Nhóm 1 </a:t>
            </a:r>
            <a:r>
              <a:rPr kumimoji="0" lang="pl-PL" sz="2000" b="1" i="0" u="none" strike="noStrike" kern="1200" cap="none" spc="0" normalizeH="0" baseline="0" noProof="0" dirty="0">
                <a:ln>
                  <a:noFill/>
                </a:ln>
                <a:solidFill>
                  <a:prstClr val="black"/>
                </a:solidFill>
                <a:effectLst/>
                <a:uLnTx/>
                <a:uFillTx/>
                <a:latin typeface="Times New Roman"/>
                <a:ea typeface="Times New Roman"/>
                <a:cs typeface="Times New Roman"/>
              </a:rPr>
              <a:t>:</a:t>
            </a:r>
            <a:r>
              <a:rPr kumimoji="0" lang="en-US" sz="2000" b="1" i="0" u="none" strike="noStrike" kern="1200" cap="none" spc="0" normalizeH="0" baseline="0" noProof="0" dirty="0">
                <a:ln>
                  <a:noFill/>
                </a:ln>
                <a:solidFill>
                  <a:prstClr val="black"/>
                </a:solidFill>
                <a:effectLst/>
                <a:uLnTx/>
                <a:uFillTx/>
                <a:latin typeface="Times New Roman"/>
                <a:ea typeface="Times New Roman"/>
                <a:cs typeface="Times New Roman"/>
              </a:rPr>
              <a:t> </a:t>
            </a:r>
            <a:r>
              <a:rPr kumimoji="0" lang="en-US" sz="2000" b="1" i="0" u="none" strike="noStrike" kern="1200" cap="none" spc="0" normalizeH="0" baseline="0" noProof="0" dirty="0" err="1">
                <a:ln>
                  <a:noFill/>
                </a:ln>
                <a:solidFill>
                  <a:prstClr val="black"/>
                </a:solidFill>
                <a:effectLst/>
                <a:uLnTx/>
                <a:uFillTx/>
                <a:latin typeface="Times New Roman"/>
                <a:ea typeface="Times New Roman"/>
                <a:cs typeface="Times New Roman"/>
              </a:rPr>
              <a:t>Thế</a:t>
            </a:r>
            <a:r>
              <a:rPr kumimoji="0" lang="en-US" sz="2000" b="1" i="0" u="none" strike="noStrike" kern="1200" cap="none" spc="0" normalizeH="0" baseline="0" noProof="0" dirty="0">
                <a:ln>
                  <a:noFill/>
                </a:ln>
                <a:solidFill>
                  <a:prstClr val="black"/>
                </a:solidFill>
                <a:effectLst/>
                <a:uLnTx/>
                <a:uFillTx/>
                <a:latin typeface="Times New Roman"/>
                <a:ea typeface="Times New Roman"/>
                <a:cs typeface="Times New Roman"/>
              </a:rPr>
              <a:t> </a:t>
            </a:r>
            <a:r>
              <a:rPr kumimoji="0" lang="en-US" sz="2000" b="1" i="0" u="none" strike="noStrike" kern="1200" cap="none" spc="0" normalizeH="0" baseline="0" noProof="0" dirty="0" err="1">
                <a:ln>
                  <a:noFill/>
                </a:ln>
                <a:solidFill>
                  <a:prstClr val="black"/>
                </a:solidFill>
                <a:effectLst/>
                <a:uLnTx/>
                <a:uFillTx/>
                <a:latin typeface="Times New Roman"/>
                <a:ea typeface="Times New Roman"/>
                <a:cs typeface="Times New Roman"/>
              </a:rPr>
              <a:t>nào</a:t>
            </a:r>
            <a:r>
              <a:rPr kumimoji="0" lang="en-US" sz="2000" b="1" i="0" u="none" strike="noStrike" kern="1200" cap="none" spc="0" normalizeH="0" baseline="0" noProof="0" dirty="0">
                <a:ln>
                  <a:noFill/>
                </a:ln>
                <a:solidFill>
                  <a:prstClr val="black"/>
                </a:solidFill>
                <a:effectLst/>
                <a:uLnTx/>
                <a:uFillTx/>
                <a:latin typeface="Times New Roman"/>
                <a:ea typeface="Times New Roman"/>
                <a:cs typeface="Times New Roman"/>
              </a:rPr>
              <a:t> </a:t>
            </a:r>
            <a:r>
              <a:rPr kumimoji="0" lang="en-US" sz="2000" b="1" i="0" u="none" strike="noStrike" kern="1200" cap="none" spc="0" normalizeH="0" baseline="0" noProof="0" dirty="0" err="1">
                <a:ln>
                  <a:noFill/>
                </a:ln>
                <a:solidFill>
                  <a:prstClr val="black"/>
                </a:solidFill>
                <a:effectLst/>
                <a:uLnTx/>
                <a:uFillTx/>
                <a:latin typeface="Times New Roman"/>
                <a:ea typeface="Times New Roman"/>
                <a:cs typeface="Times New Roman"/>
              </a:rPr>
              <a:t>là</a:t>
            </a:r>
            <a:r>
              <a:rPr kumimoji="0" lang="en-US" sz="2000" b="1" i="0" u="none" strike="noStrike" kern="1200" cap="none" spc="0" normalizeH="0" baseline="0" noProof="0" dirty="0">
                <a:ln>
                  <a:noFill/>
                </a:ln>
                <a:solidFill>
                  <a:prstClr val="black"/>
                </a:solidFill>
                <a:effectLst/>
                <a:uLnTx/>
                <a:uFillTx/>
                <a:latin typeface="Times New Roman"/>
                <a:ea typeface="Times New Roman"/>
                <a:cs typeface="Times New Roman"/>
              </a:rPr>
              <a:t> </a:t>
            </a:r>
            <a:r>
              <a:rPr kumimoji="0" lang="en-US" sz="2000" b="1" i="0" u="none" strike="noStrike" kern="1200" cap="none" spc="0" normalizeH="0" baseline="0" noProof="0" dirty="0" err="1">
                <a:ln>
                  <a:noFill/>
                </a:ln>
                <a:solidFill>
                  <a:prstClr val="black"/>
                </a:solidFill>
                <a:effectLst/>
                <a:uLnTx/>
                <a:uFillTx/>
                <a:latin typeface="Times New Roman"/>
                <a:ea typeface="Times New Roman"/>
                <a:cs typeface="Times New Roman"/>
              </a:rPr>
              <a:t>bảo</a:t>
            </a:r>
            <a:r>
              <a:rPr kumimoji="0" lang="en-US" sz="2000" b="1" i="0" u="none" strike="noStrike" kern="1200" cap="none" spc="0" normalizeH="0" baseline="0" noProof="0" dirty="0">
                <a:ln>
                  <a:noFill/>
                </a:ln>
                <a:solidFill>
                  <a:prstClr val="black"/>
                </a:solidFill>
                <a:effectLst/>
                <a:uLnTx/>
                <a:uFillTx/>
                <a:latin typeface="Times New Roman"/>
                <a:ea typeface="Times New Roman"/>
                <a:cs typeface="Times New Roman"/>
              </a:rPr>
              <a:t> </a:t>
            </a:r>
            <a:r>
              <a:rPr kumimoji="0" lang="en-US" sz="2000" b="1" i="0" u="none" strike="noStrike" kern="1200" cap="none" spc="0" normalizeH="0" baseline="0" noProof="0" dirty="0" err="1">
                <a:ln>
                  <a:noFill/>
                </a:ln>
                <a:solidFill>
                  <a:prstClr val="black"/>
                </a:solidFill>
                <a:effectLst/>
                <a:uLnTx/>
                <a:uFillTx/>
                <a:latin typeface="Times New Roman"/>
                <a:ea typeface="Times New Roman"/>
                <a:cs typeface="Times New Roman"/>
              </a:rPr>
              <a:t>vệ</a:t>
            </a:r>
            <a:r>
              <a:rPr kumimoji="0" lang="en-US" sz="2000" b="1" i="0" u="none" strike="noStrike" kern="1200" cap="none" spc="0" normalizeH="0" baseline="0" noProof="0" dirty="0">
                <a:ln>
                  <a:noFill/>
                </a:ln>
                <a:solidFill>
                  <a:prstClr val="black"/>
                </a:solidFill>
                <a:effectLst/>
                <a:uLnTx/>
                <a:uFillTx/>
                <a:latin typeface="Times New Roman"/>
                <a:ea typeface="Times New Roman"/>
                <a:cs typeface="Times New Roman"/>
              </a:rPr>
              <a:t> </a:t>
            </a:r>
            <a:r>
              <a:rPr kumimoji="0" lang="en-US" sz="2000" b="1" i="0" u="none" strike="noStrike" kern="1200" cap="none" spc="0" normalizeH="0" baseline="0" noProof="0" dirty="0" err="1">
                <a:ln>
                  <a:noFill/>
                </a:ln>
                <a:solidFill>
                  <a:prstClr val="black"/>
                </a:solidFill>
                <a:effectLst/>
                <a:uLnTx/>
                <a:uFillTx/>
                <a:latin typeface="Times New Roman"/>
                <a:ea typeface="Times New Roman"/>
                <a:cs typeface="Times New Roman"/>
              </a:rPr>
              <a:t>Tổ</a:t>
            </a:r>
            <a:r>
              <a:rPr kumimoji="0" lang="en-US" sz="2000" b="1" i="0" u="none" strike="noStrike" kern="1200" cap="none" spc="0" normalizeH="0" baseline="0" noProof="0" dirty="0">
                <a:ln>
                  <a:noFill/>
                </a:ln>
                <a:solidFill>
                  <a:prstClr val="black"/>
                </a:solidFill>
                <a:effectLst/>
                <a:uLnTx/>
                <a:uFillTx/>
                <a:latin typeface="Times New Roman"/>
                <a:ea typeface="Times New Roman"/>
                <a:cs typeface="Times New Roman"/>
              </a:rPr>
              <a:t> </a:t>
            </a:r>
            <a:r>
              <a:rPr kumimoji="0" lang="en-US" sz="2000" b="1" i="0" u="none" strike="noStrike" kern="1200" cap="none" spc="0" normalizeH="0" baseline="0" noProof="0" dirty="0" err="1">
                <a:ln>
                  <a:noFill/>
                </a:ln>
                <a:solidFill>
                  <a:prstClr val="black"/>
                </a:solidFill>
                <a:effectLst/>
                <a:uLnTx/>
                <a:uFillTx/>
                <a:latin typeface="Times New Roman"/>
                <a:ea typeface="Times New Roman"/>
                <a:cs typeface="Times New Roman"/>
              </a:rPr>
              <a:t>quốc</a:t>
            </a:r>
            <a:r>
              <a:rPr kumimoji="0" lang="pl-PL" sz="2000" b="1" i="0" u="none" strike="noStrike" kern="1200" cap="none" spc="0" normalizeH="0" baseline="0" noProof="0" dirty="0">
                <a:ln>
                  <a:noFill/>
                </a:ln>
                <a:solidFill>
                  <a:prstClr val="black"/>
                </a:solidFill>
                <a:effectLst/>
                <a:uLnTx/>
                <a:uFillTx/>
                <a:latin typeface="Times New Roman"/>
                <a:ea typeface="Times New Roman"/>
                <a:cs typeface="Times New Roman"/>
              </a:rPr>
              <a:t>?</a:t>
            </a:r>
            <a:r>
              <a:rPr kumimoji="0" lang="en-US" sz="2000" b="1" i="0" u="none" strike="noStrike" kern="1200" cap="none" spc="0" normalizeH="0" baseline="0" noProof="0" dirty="0">
                <a:ln>
                  <a:noFill/>
                </a:ln>
                <a:solidFill>
                  <a:prstClr val="black"/>
                </a:solidFill>
                <a:effectLst/>
                <a:uLnTx/>
                <a:uFillTx/>
                <a:latin typeface="Times New Roman"/>
                <a:ea typeface="Times New Roman"/>
                <a:cs typeface="Times New Roman"/>
              </a:rPr>
              <a:t> </a:t>
            </a:r>
            <a:r>
              <a:rPr kumimoji="0" lang="en-US" sz="2000" b="1" i="0" u="none" strike="noStrike" kern="1200" cap="none" spc="0" normalizeH="0" baseline="0" noProof="0" dirty="0" err="1">
                <a:ln>
                  <a:noFill/>
                </a:ln>
                <a:solidFill>
                  <a:prstClr val="black"/>
                </a:solidFill>
                <a:effectLst/>
                <a:uLnTx/>
                <a:uFillTx/>
                <a:latin typeface="Times New Roman"/>
                <a:ea typeface="Times New Roman"/>
                <a:cs typeface="Times New Roman"/>
              </a:rPr>
              <a:t>Bảo</a:t>
            </a:r>
            <a:r>
              <a:rPr kumimoji="0" lang="en-US" sz="2000" b="1" i="0" u="none" strike="noStrike" kern="1200" cap="none" spc="0" normalizeH="0" baseline="0" noProof="0" dirty="0">
                <a:ln>
                  <a:noFill/>
                </a:ln>
                <a:solidFill>
                  <a:prstClr val="black"/>
                </a:solidFill>
                <a:effectLst/>
                <a:uLnTx/>
                <a:uFillTx/>
                <a:latin typeface="Times New Roman"/>
                <a:ea typeface="Times New Roman"/>
                <a:cs typeface="Times New Roman"/>
              </a:rPr>
              <a:t> </a:t>
            </a:r>
            <a:r>
              <a:rPr kumimoji="0" lang="en-US" sz="2000" b="1" i="0" u="none" strike="noStrike" kern="1200" cap="none" spc="0" normalizeH="0" baseline="0" noProof="0" dirty="0" err="1">
                <a:ln>
                  <a:noFill/>
                </a:ln>
                <a:solidFill>
                  <a:prstClr val="black"/>
                </a:solidFill>
                <a:effectLst/>
                <a:uLnTx/>
                <a:uFillTx/>
                <a:latin typeface="Times New Roman"/>
                <a:ea typeface="Times New Roman"/>
                <a:cs typeface="Times New Roman"/>
              </a:rPr>
              <a:t>vệ</a:t>
            </a:r>
            <a:r>
              <a:rPr kumimoji="0" lang="en-US" sz="2000" b="1" i="0" u="none" strike="noStrike" kern="1200" cap="none" spc="0" normalizeH="0" baseline="0" noProof="0" dirty="0">
                <a:ln>
                  <a:noFill/>
                </a:ln>
                <a:solidFill>
                  <a:prstClr val="black"/>
                </a:solidFill>
                <a:effectLst/>
                <a:uLnTx/>
                <a:uFillTx/>
                <a:latin typeface="Times New Roman"/>
                <a:ea typeface="Times New Roman"/>
                <a:cs typeface="Times New Roman"/>
              </a:rPr>
              <a:t> </a:t>
            </a:r>
            <a:r>
              <a:rPr kumimoji="0" lang="en-US" sz="2000" b="1" i="0" u="none" strike="noStrike" kern="1200" cap="none" spc="0" normalizeH="0" baseline="0" noProof="0" dirty="0" err="1">
                <a:ln>
                  <a:noFill/>
                </a:ln>
                <a:solidFill>
                  <a:prstClr val="black"/>
                </a:solidFill>
                <a:effectLst/>
                <a:uLnTx/>
                <a:uFillTx/>
                <a:latin typeface="Times New Roman"/>
                <a:ea typeface="Times New Roman"/>
                <a:cs typeface="Times New Roman"/>
              </a:rPr>
              <a:t>Tổ</a:t>
            </a:r>
            <a:r>
              <a:rPr kumimoji="0" lang="en-US" sz="2000" b="1" i="0" u="none" strike="noStrike" kern="1200" cap="none" spc="0" normalizeH="0" baseline="0" noProof="0" dirty="0">
                <a:ln>
                  <a:noFill/>
                </a:ln>
                <a:solidFill>
                  <a:prstClr val="black"/>
                </a:solidFill>
                <a:effectLst/>
                <a:uLnTx/>
                <a:uFillTx/>
                <a:latin typeface="Times New Roman"/>
                <a:ea typeface="Times New Roman"/>
                <a:cs typeface="Times New Roman"/>
              </a:rPr>
              <a:t> </a:t>
            </a:r>
            <a:r>
              <a:rPr kumimoji="0" lang="en-US" sz="2000" b="1" i="0" u="none" strike="noStrike" kern="1200" cap="none" spc="0" normalizeH="0" baseline="0" noProof="0" dirty="0" err="1">
                <a:ln>
                  <a:noFill/>
                </a:ln>
                <a:solidFill>
                  <a:prstClr val="black"/>
                </a:solidFill>
                <a:effectLst/>
                <a:uLnTx/>
                <a:uFillTx/>
                <a:latin typeface="Times New Roman"/>
                <a:ea typeface="Times New Roman"/>
                <a:cs typeface="Times New Roman"/>
              </a:rPr>
              <a:t>quốc</a:t>
            </a:r>
            <a:r>
              <a:rPr kumimoji="0" lang="en-US" sz="2000" b="1" i="0" u="none" strike="noStrike" kern="1200" cap="none" spc="0" normalizeH="0" baseline="0" noProof="0" dirty="0">
                <a:ln>
                  <a:noFill/>
                </a:ln>
                <a:solidFill>
                  <a:prstClr val="black"/>
                </a:solidFill>
                <a:effectLst/>
                <a:uLnTx/>
                <a:uFillTx/>
                <a:latin typeface="Times New Roman"/>
                <a:ea typeface="Times New Roman"/>
                <a:cs typeface="Times New Roman"/>
              </a:rPr>
              <a:t> </a:t>
            </a:r>
            <a:r>
              <a:rPr kumimoji="0" lang="en-US" sz="2000" b="1" i="0" u="none" strike="noStrike" kern="1200" cap="none" spc="0" normalizeH="0" baseline="0" noProof="0" dirty="0" err="1">
                <a:ln>
                  <a:noFill/>
                </a:ln>
                <a:solidFill>
                  <a:prstClr val="black"/>
                </a:solidFill>
                <a:effectLst/>
                <a:uLnTx/>
                <a:uFillTx/>
                <a:latin typeface="Times New Roman"/>
                <a:ea typeface="Times New Roman"/>
                <a:cs typeface="Times New Roman"/>
              </a:rPr>
              <a:t>gồm</a:t>
            </a:r>
            <a:r>
              <a:rPr kumimoji="0" lang="en-US" sz="2000" b="1" i="0" u="none" strike="noStrike" kern="1200" cap="none" spc="0" normalizeH="0" baseline="0" noProof="0" dirty="0">
                <a:ln>
                  <a:noFill/>
                </a:ln>
                <a:solidFill>
                  <a:prstClr val="black"/>
                </a:solidFill>
                <a:effectLst/>
                <a:uLnTx/>
                <a:uFillTx/>
                <a:latin typeface="Times New Roman"/>
                <a:ea typeface="Times New Roman"/>
                <a:cs typeface="Times New Roman"/>
              </a:rPr>
              <a:t>?</a:t>
            </a:r>
            <a:endParaRPr kumimoji="0" lang="en-US" sz="2000" b="0" i="0" u="none" strike="noStrike" kern="1200" cap="none" spc="0" normalizeH="0" baseline="0" noProof="0" dirty="0">
              <a:ln>
                <a:noFill/>
              </a:ln>
              <a:solidFill>
                <a:prstClr val="black"/>
              </a:solidFill>
              <a:effectLst/>
              <a:uLnTx/>
              <a:uFillTx/>
              <a:latin typeface="VNI-Times"/>
              <a:ea typeface="Times New Roman"/>
              <a:cs typeface="Times New Roman"/>
            </a:endParaRPr>
          </a:p>
        </p:txBody>
      </p:sp>
      <p:sp>
        <p:nvSpPr>
          <p:cNvPr id="14" name="TextBox 13">
            <a:extLst>
              <a:ext uri="{FF2B5EF4-FFF2-40B4-BE49-F238E27FC236}">
                <a16:creationId xmlns:a16="http://schemas.microsoft.com/office/drawing/2014/main" id="{E9CC8AAC-A627-4981-9CFB-6AA1DDED6A05}"/>
              </a:ext>
            </a:extLst>
          </p:cNvPr>
          <p:cNvSpPr txBox="1"/>
          <p:nvPr/>
        </p:nvSpPr>
        <p:spPr>
          <a:xfrm>
            <a:off x="3497630" y="2582657"/>
            <a:ext cx="4346778" cy="692497"/>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nl-NL" sz="195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Bảo vệ chế độ XHCN và Nhà nước cộng hoà XHCN Việt Nam.</a:t>
            </a:r>
            <a:endParaRPr kumimoji="0" lang="en-US" sz="195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p:txBody>
      </p:sp>
      <p:pic>
        <p:nvPicPr>
          <p:cNvPr id="17" name="Audio 16">
            <a:hlinkClick r:id="" action="ppaction://media"/>
            <a:extLst>
              <a:ext uri="{FF2B5EF4-FFF2-40B4-BE49-F238E27FC236}">
                <a16:creationId xmlns:a16="http://schemas.microsoft.com/office/drawing/2014/main" id="{4E4F3A35-8ACA-4EE5-ACF7-5A803A3F60C7}"/>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18500" y="4318000"/>
            <a:ext cx="609600" cy="609600"/>
          </a:xfrm>
          <a:prstGeom prst="rect">
            <a:avLst/>
          </a:prstGeom>
        </p:spPr>
      </p:pic>
    </p:spTree>
    <p:custDataLst>
      <p:tags r:id="rId1"/>
    </p:custDataLst>
    <p:extLst>
      <p:ext uri="{BB962C8B-B14F-4D97-AF65-F5344CB8AC3E}">
        <p14:creationId xmlns:p14="http://schemas.microsoft.com/office/powerpoint/2010/main" val="3629889391"/>
      </p:ext>
    </p:extLst>
  </p:cSld>
  <p:clrMapOvr>
    <a:masterClrMapping/>
  </p:clrMapOvr>
  <mc:AlternateContent xmlns:mc="http://schemas.openxmlformats.org/markup-compatibility/2006" xmlns:p14="http://schemas.microsoft.com/office/powerpoint/2010/main">
    <mc:Choice Requires="p14">
      <p:transition spd="slow" p14:dur="2000" advTm="39449"/>
    </mc:Choice>
    <mc:Fallback xmlns="">
      <p:transition spd="slow" advTm="3944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arn(inVertical)">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1000"/>
                                        <p:tgtEl>
                                          <p:spTgt spid="2"/>
                                        </p:tgtEl>
                                      </p:cBhvr>
                                    </p:animEffect>
                                    <p:anim calcmode="lin" valueType="num">
                                      <p:cBhvr>
                                        <p:cTn id="36" dur="1000" fill="hold"/>
                                        <p:tgtEl>
                                          <p:spTgt spid="2"/>
                                        </p:tgtEl>
                                        <p:attrNameLst>
                                          <p:attrName>ppt_x</p:attrName>
                                        </p:attrNameLst>
                                      </p:cBhvr>
                                      <p:tavLst>
                                        <p:tav tm="0">
                                          <p:val>
                                            <p:strVal val="#ppt_x"/>
                                          </p:val>
                                        </p:tav>
                                        <p:tav tm="100000">
                                          <p:val>
                                            <p:strVal val="#ppt_x"/>
                                          </p:val>
                                        </p:tav>
                                      </p:tavLst>
                                    </p:anim>
                                    <p:anim calcmode="lin" valueType="num">
                                      <p:cBhvr>
                                        <p:cTn id="3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barn(inVertical)">
                                      <p:cBhvr>
                                        <p:cTn id="42" dur="500"/>
                                        <p:tgtEl>
                                          <p:spTgt spid="9"/>
                                        </p:tgtEl>
                                      </p:cBhvr>
                                    </p:animEffect>
                                  </p:childTnLst>
                                </p:cTn>
                              </p:par>
                              <p:par>
                                <p:cTn id="43" presetID="16" presetClass="entr" presetSubtype="21" fill="hold"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barn(inVertical)">
                                      <p:cBhvr>
                                        <p:cTn id="45" dur="500"/>
                                        <p:tgtEl>
                                          <p:spTgt spid="10"/>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1000"/>
                                        <p:tgtEl>
                                          <p:spTgt spid="14"/>
                                        </p:tgtEl>
                                      </p:cBhvr>
                                    </p:animEffect>
                                    <p:anim calcmode="lin" valueType="num">
                                      <p:cBhvr>
                                        <p:cTn id="51" dur="1000" fill="hold"/>
                                        <p:tgtEl>
                                          <p:spTgt spid="14"/>
                                        </p:tgtEl>
                                        <p:attrNameLst>
                                          <p:attrName>ppt_x</p:attrName>
                                        </p:attrNameLst>
                                      </p:cBhvr>
                                      <p:tavLst>
                                        <p:tav tm="0">
                                          <p:val>
                                            <p:strVal val="#ppt_x"/>
                                          </p:val>
                                        </p:tav>
                                        <p:tav tm="100000">
                                          <p:val>
                                            <p:strVal val="#ppt_x"/>
                                          </p:val>
                                        </p:tav>
                                      </p:tavLst>
                                    </p:anim>
                                    <p:anim calcmode="lin" valueType="num">
                                      <p:cBhvr>
                                        <p:cTn id="5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3" fill="hold" display="0">
                  <p:stCondLst>
                    <p:cond delay="indefinite"/>
                  </p:stCondLst>
                  <p:endCondLst>
                    <p:cond evt="onStopAudio" delay="0">
                      <p:tgtEl>
                        <p:sldTgt/>
                      </p:tgtEl>
                    </p:cond>
                  </p:endCondLst>
                </p:cTn>
                <p:tgtEl>
                  <p:spTgt spid="17"/>
                </p:tgtEl>
              </p:cMediaNode>
            </p:audio>
          </p:childTnLst>
        </p:cTn>
      </p:par>
    </p:tnLst>
    <p:bldLst>
      <p:bldP spid="2" grpId="0"/>
      <p:bldP spid="3" grpId="0" animBg="1"/>
      <p:bldP spid="11"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val 5"/>
          <p:cNvSpPr>
            <a:spLocks noChangeArrowheads="1"/>
          </p:cNvSpPr>
          <p:nvPr/>
        </p:nvSpPr>
        <p:spPr bwMode="auto">
          <a:xfrm>
            <a:off x="2685008" y="834662"/>
            <a:ext cx="3529673" cy="864096"/>
          </a:xfrm>
          <a:prstGeom prst="ellipse">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950" b="1"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Nội</a:t>
            </a:r>
            <a:r>
              <a:rPr kumimoji="0" lang="en-US" sz="195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dung </a:t>
            </a:r>
            <a:r>
              <a:rPr kumimoji="0" lang="en-US" sz="1950" b="1"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của</a:t>
            </a:r>
            <a:r>
              <a:rPr kumimoji="0" lang="en-US" sz="195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1950" b="1"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việc</a:t>
            </a:r>
            <a:r>
              <a:rPr kumimoji="0" lang="en-US" sz="195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950" b="1"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bảo</a:t>
            </a:r>
            <a:r>
              <a:rPr kumimoji="0" lang="en-US" sz="195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1950" b="1"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vệ</a:t>
            </a:r>
            <a:r>
              <a:rPr kumimoji="0" lang="en-US" sz="195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1950" b="1"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Tổ</a:t>
            </a:r>
            <a:r>
              <a:rPr kumimoji="0" lang="en-US" sz="195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1950" b="1"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quốc</a:t>
            </a:r>
            <a:endParaRPr kumimoji="0" lang="en-US" sz="195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p:txBody>
      </p:sp>
      <p:sp>
        <p:nvSpPr>
          <p:cNvPr id="12" name="Line 6"/>
          <p:cNvSpPr>
            <a:spLocks noChangeShapeType="1"/>
          </p:cNvSpPr>
          <p:nvPr/>
        </p:nvSpPr>
        <p:spPr bwMode="auto">
          <a:xfrm flipH="1">
            <a:off x="1764072" y="1723055"/>
            <a:ext cx="2519896" cy="833857"/>
          </a:xfrm>
          <a:prstGeom prst="line">
            <a:avLst/>
          </a:prstGeom>
          <a:ln>
            <a:headEnd/>
            <a:tailEnd type="triangle" w="med" len="med"/>
          </a:ln>
        </p:spPr>
        <p:style>
          <a:lnRef idx="2">
            <a:schemeClr val="accent2"/>
          </a:lnRef>
          <a:fillRef idx="1">
            <a:schemeClr val="lt1"/>
          </a:fillRef>
          <a:effectRef idx="0">
            <a:schemeClr val="accent2"/>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Calibri"/>
              <a:ea typeface="+mn-ea"/>
              <a:cs typeface="+mn-cs"/>
            </a:endParaRPr>
          </a:p>
        </p:txBody>
      </p:sp>
      <p:sp>
        <p:nvSpPr>
          <p:cNvPr id="13" name="Line 7"/>
          <p:cNvSpPr>
            <a:spLocks noChangeShapeType="1"/>
          </p:cNvSpPr>
          <p:nvPr/>
        </p:nvSpPr>
        <p:spPr bwMode="auto">
          <a:xfrm flipH="1">
            <a:off x="3569178" y="1714590"/>
            <a:ext cx="714790" cy="833857"/>
          </a:xfrm>
          <a:prstGeom prst="line">
            <a:avLst/>
          </a:prstGeom>
          <a:ln>
            <a:headEnd/>
            <a:tailEnd type="triangle" w="med" len="med"/>
          </a:ln>
        </p:spPr>
        <p:style>
          <a:lnRef idx="2">
            <a:schemeClr val="accent2"/>
          </a:lnRef>
          <a:fillRef idx="1">
            <a:schemeClr val="lt1"/>
          </a:fillRef>
          <a:effectRef idx="0">
            <a:schemeClr val="accent2"/>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Calibri"/>
              <a:ea typeface="+mn-ea"/>
              <a:cs typeface="+mn-cs"/>
            </a:endParaRPr>
          </a:p>
        </p:txBody>
      </p:sp>
      <p:sp>
        <p:nvSpPr>
          <p:cNvPr id="14" name="Line 8"/>
          <p:cNvSpPr>
            <a:spLocks noChangeShapeType="1"/>
          </p:cNvSpPr>
          <p:nvPr/>
        </p:nvSpPr>
        <p:spPr bwMode="auto">
          <a:xfrm>
            <a:off x="4283968" y="1737893"/>
            <a:ext cx="2730843" cy="819019"/>
          </a:xfrm>
          <a:prstGeom prst="line">
            <a:avLst/>
          </a:prstGeom>
          <a:ln>
            <a:headEnd/>
            <a:tailEnd type="triangle" w="med" len="med"/>
          </a:ln>
        </p:spPr>
        <p:style>
          <a:lnRef idx="2">
            <a:schemeClr val="accent2"/>
          </a:lnRef>
          <a:fillRef idx="1">
            <a:schemeClr val="lt1"/>
          </a:fillRef>
          <a:effectRef idx="0">
            <a:schemeClr val="accent2"/>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Calibri"/>
              <a:ea typeface="+mn-ea"/>
              <a:cs typeface="+mn-cs"/>
            </a:endParaRPr>
          </a:p>
        </p:txBody>
      </p:sp>
      <p:sp>
        <p:nvSpPr>
          <p:cNvPr id="15" name="Line 10"/>
          <p:cNvSpPr>
            <a:spLocks noChangeShapeType="1"/>
          </p:cNvSpPr>
          <p:nvPr/>
        </p:nvSpPr>
        <p:spPr bwMode="auto">
          <a:xfrm>
            <a:off x="4293169" y="1737893"/>
            <a:ext cx="1070920" cy="833857"/>
          </a:xfrm>
          <a:prstGeom prst="line">
            <a:avLst/>
          </a:prstGeom>
          <a:ln>
            <a:headEnd/>
            <a:tailEnd type="triangle" w="med" len="med"/>
          </a:ln>
        </p:spPr>
        <p:style>
          <a:lnRef idx="2">
            <a:schemeClr val="accent2"/>
          </a:lnRef>
          <a:fillRef idx="1">
            <a:schemeClr val="lt1"/>
          </a:fillRef>
          <a:effectRef idx="0">
            <a:schemeClr val="accent2"/>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Calibri"/>
              <a:ea typeface="+mn-ea"/>
              <a:cs typeface="+mn-cs"/>
            </a:endParaRPr>
          </a:p>
        </p:txBody>
      </p:sp>
      <p:sp>
        <p:nvSpPr>
          <p:cNvPr id="16" name="Rectangle 11"/>
          <p:cNvSpPr>
            <a:spLocks noChangeArrowheads="1"/>
          </p:cNvSpPr>
          <p:nvPr/>
        </p:nvSpPr>
        <p:spPr bwMode="auto">
          <a:xfrm>
            <a:off x="1115863" y="2571750"/>
            <a:ext cx="1386657" cy="2232248"/>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95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Xây</a:t>
            </a:r>
            <a:r>
              <a:rPr kumimoji="0" lang="en-US" sz="195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195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dựng</a:t>
            </a:r>
            <a:r>
              <a:rPr kumimoji="0" lang="en-US" sz="195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95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lực</a:t>
            </a:r>
            <a:r>
              <a:rPr kumimoji="0" lang="en-US" sz="195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195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lượng</a:t>
            </a:r>
            <a:r>
              <a:rPr kumimoji="0" lang="en-US" sz="195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95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quốc</a:t>
            </a:r>
            <a:r>
              <a:rPr kumimoji="0" lang="en-US" sz="195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195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phòng</a:t>
            </a:r>
            <a:endParaRPr kumimoji="0" lang="en-US" sz="195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p:txBody>
      </p:sp>
      <p:sp>
        <p:nvSpPr>
          <p:cNvPr id="17" name="Rectangle 12"/>
          <p:cNvSpPr>
            <a:spLocks noChangeArrowheads="1"/>
          </p:cNvSpPr>
          <p:nvPr/>
        </p:nvSpPr>
        <p:spPr bwMode="auto">
          <a:xfrm>
            <a:off x="2906961" y="2571750"/>
            <a:ext cx="1260598" cy="2232248"/>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95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rPr>
              <a:t>Thực hiện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95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rPr>
              <a:t> nghĩa vụ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95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rPr>
              <a:t>quân sự</a:t>
            </a:r>
          </a:p>
        </p:txBody>
      </p:sp>
      <p:sp>
        <p:nvSpPr>
          <p:cNvPr id="18" name="Rectangle 13"/>
          <p:cNvSpPr>
            <a:spLocks noChangeArrowheads="1"/>
          </p:cNvSpPr>
          <p:nvPr/>
        </p:nvSpPr>
        <p:spPr bwMode="auto">
          <a:xfrm>
            <a:off x="4572000" y="2571750"/>
            <a:ext cx="1302617" cy="2232248"/>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95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rPr>
              <a:t>Thực hiện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95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rPr>
              <a:t>chính sách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95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rPr>
              <a:t>hậu phương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95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rPr>
              <a:t>quân đội</a:t>
            </a:r>
          </a:p>
        </p:txBody>
      </p:sp>
      <p:sp>
        <p:nvSpPr>
          <p:cNvPr id="19" name="Rectangle 14"/>
          <p:cNvSpPr>
            <a:spLocks noChangeArrowheads="1"/>
          </p:cNvSpPr>
          <p:nvPr/>
        </p:nvSpPr>
        <p:spPr bwMode="auto">
          <a:xfrm>
            <a:off x="6279058" y="2573204"/>
            <a:ext cx="1176557" cy="2230794"/>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95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rPr>
              <a:t>Bảo vệ trật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95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rPr>
              <a:t>tự an ninh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95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rPr>
              <a:t>xã hội</a:t>
            </a:r>
          </a:p>
        </p:txBody>
      </p:sp>
      <p:sp>
        <p:nvSpPr>
          <p:cNvPr id="21" name="TextBox 20">
            <a:extLst>
              <a:ext uri="{FF2B5EF4-FFF2-40B4-BE49-F238E27FC236}">
                <a16:creationId xmlns:a16="http://schemas.microsoft.com/office/drawing/2014/main" id="{32FE8B38-E278-4C9C-B509-2B485E9F1A36}"/>
              </a:ext>
            </a:extLst>
          </p:cNvPr>
          <p:cNvSpPr txBox="1"/>
          <p:nvPr/>
        </p:nvSpPr>
        <p:spPr>
          <a:xfrm>
            <a:off x="334951" y="158566"/>
            <a:ext cx="8474098" cy="83099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800" b="1" i="1" u="sng" strike="noStrike" kern="1200" cap="none" spc="0" normalizeH="0" baseline="0" noProof="0" dirty="0">
                <a:ln>
                  <a:noFill/>
                </a:ln>
                <a:solidFill>
                  <a:srgbClr val="3302B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Nhóm </a:t>
            </a:r>
            <a:r>
              <a:rPr kumimoji="0" lang="en-US" sz="2800" b="1" i="1" u="sng" strike="noStrike" kern="1200" cap="none" spc="0" normalizeH="0" baseline="0" noProof="0" dirty="0">
                <a:ln>
                  <a:noFill/>
                </a:ln>
                <a:solidFill>
                  <a:srgbClr val="3302B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2</a:t>
            </a:r>
            <a:r>
              <a:rPr kumimoji="0" lang="pl-PL" sz="2000" b="1" i="0" u="none" strike="noStrike" kern="1200" cap="none" spc="0" normalizeH="0" baseline="0" noProof="0" dirty="0">
                <a:ln>
                  <a:noFill/>
                </a:ln>
                <a:solidFill>
                  <a:srgbClr val="FF0000"/>
                </a:solidFill>
                <a:effectLst/>
                <a:uLnTx/>
                <a:uFillTx/>
                <a:latin typeface="Times New Roman"/>
                <a:ea typeface="Times New Roman"/>
                <a:cs typeface="Times New Roman"/>
              </a:rPr>
              <a:t>:</a:t>
            </a:r>
            <a:r>
              <a:rPr kumimoji="0" lang="en-US" sz="2000" b="1" i="0" u="none" strike="noStrike" kern="1200" cap="none" spc="0" normalizeH="0" baseline="0" noProof="0" dirty="0">
                <a:ln>
                  <a:noFill/>
                </a:ln>
                <a:solidFill>
                  <a:srgbClr val="FF0000"/>
                </a:solidFill>
                <a:effectLst/>
                <a:uLnTx/>
                <a:uFillTx/>
                <a:latin typeface="Times New Roman"/>
                <a:ea typeface="Times New Roman"/>
                <a:cs typeface="Times New Roman"/>
              </a:rPr>
              <a:t> </a:t>
            </a:r>
            <a:r>
              <a:rPr kumimoji="0" lang="en-US" sz="2000" b="1" i="0" u="none" strike="noStrike" kern="1200" cap="none" spc="0" normalizeH="0" baseline="0" noProof="0" dirty="0" err="1">
                <a:ln>
                  <a:noFill/>
                </a:ln>
                <a:solidFill>
                  <a:prstClr val="black"/>
                </a:solidFill>
                <a:effectLst/>
                <a:uLnTx/>
                <a:uFillTx/>
                <a:latin typeface="Times New Roman"/>
                <a:ea typeface="Times New Roman"/>
                <a:cs typeface="Times New Roman"/>
              </a:rPr>
              <a:t>Nghĩa</a:t>
            </a:r>
            <a:r>
              <a:rPr kumimoji="0" lang="en-US" sz="2000" b="1" i="0" u="none" strike="noStrike" kern="1200" cap="none" spc="0" normalizeH="0" baseline="0" noProof="0" dirty="0">
                <a:ln>
                  <a:noFill/>
                </a:ln>
                <a:solidFill>
                  <a:prstClr val="black"/>
                </a:solidFill>
                <a:effectLst/>
                <a:uLnTx/>
                <a:uFillTx/>
                <a:latin typeface="Times New Roman"/>
                <a:ea typeface="Times New Roman"/>
                <a:cs typeface="Times New Roman"/>
              </a:rPr>
              <a:t> </a:t>
            </a:r>
            <a:r>
              <a:rPr kumimoji="0" lang="en-US" sz="2000" b="1" i="0" u="none" strike="noStrike" kern="1200" cap="none" spc="0" normalizeH="0" baseline="0" noProof="0" dirty="0" err="1">
                <a:ln>
                  <a:noFill/>
                </a:ln>
                <a:solidFill>
                  <a:prstClr val="black"/>
                </a:solidFill>
                <a:effectLst/>
                <a:uLnTx/>
                <a:uFillTx/>
                <a:latin typeface="Times New Roman"/>
                <a:ea typeface="Times New Roman"/>
                <a:cs typeface="Times New Roman"/>
              </a:rPr>
              <a:t>vụ</a:t>
            </a:r>
            <a:r>
              <a:rPr kumimoji="0" lang="en-US" sz="2000" b="1" i="0" u="none" strike="noStrike" kern="1200" cap="none" spc="0" normalizeH="0" baseline="0" noProof="0" dirty="0">
                <a:ln>
                  <a:noFill/>
                </a:ln>
                <a:solidFill>
                  <a:prstClr val="black"/>
                </a:solidFill>
                <a:effectLst/>
                <a:uLnTx/>
                <a:uFillTx/>
                <a:latin typeface="Times New Roman"/>
                <a:ea typeface="Times New Roman"/>
                <a:cs typeface="Times New Roman"/>
              </a:rPr>
              <a:t> </a:t>
            </a:r>
            <a:r>
              <a:rPr kumimoji="0" lang="en-US" sz="2000" b="1" i="0" u="none" strike="noStrike" kern="1200" cap="none" spc="0" normalizeH="0" baseline="0" noProof="0" dirty="0" err="1">
                <a:ln>
                  <a:noFill/>
                </a:ln>
                <a:solidFill>
                  <a:prstClr val="black"/>
                </a:solidFill>
                <a:effectLst/>
                <a:uLnTx/>
                <a:uFillTx/>
                <a:latin typeface="Times New Roman"/>
                <a:ea typeface="Times New Roman"/>
                <a:cs typeface="Times New Roman"/>
              </a:rPr>
              <a:t>bảo</a:t>
            </a:r>
            <a:r>
              <a:rPr kumimoji="0" lang="en-US" sz="2000" b="1" i="0" u="none" strike="noStrike" kern="1200" cap="none" spc="0" normalizeH="0" baseline="0" noProof="0" dirty="0">
                <a:ln>
                  <a:noFill/>
                </a:ln>
                <a:solidFill>
                  <a:prstClr val="black"/>
                </a:solidFill>
                <a:effectLst/>
                <a:uLnTx/>
                <a:uFillTx/>
                <a:latin typeface="Times New Roman"/>
                <a:ea typeface="Times New Roman"/>
                <a:cs typeface="Times New Roman"/>
              </a:rPr>
              <a:t> </a:t>
            </a:r>
            <a:r>
              <a:rPr kumimoji="0" lang="en-US" sz="2000" b="1" i="0" u="none" strike="noStrike" kern="1200" cap="none" spc="0" normalizeH="0" baseline="0" noProof="0" dirty="0" err="1">
                <a:ln>
                  <a:noFill/>
                </a:ln>
                <a:solidFill>
                  <a:prstClr val="black"/>
                </a:solidFill>
                <a:effectLst/>
                <a:uLnTx/>
                <a:uFillTx/>
                <a:latin typeface="Times New Roman"/>
                <a:ea typeface="Times New Roman"/>
                <a:cs typeface="Times New Roman"/>
              </a:rPr>
              <a:t>vệ</a:t>
            </a:r>
            <a:r>
              <a:rPr kumimoji="0" lang="en-US" sz="2000" b="1" i="0" u="none" strike="noStrike" kern="1200" cap="none" spc="0" normalizeH="0" baseline="0" noProof="0" dirty="0">
                <a:ln>
                  <a:noFill/>
                </a:ln>
                <a:solidFill>
                  <a:prstClr val="black"/>
                </a:solidFill>
                <a:effectLst/>
                <a:uLnTx/>
                <a:uFillTx/>
                <a:latin typeface="Times New Roman"/>
                <a:ea typeface="Times New Roman"/>
                <a:cs typeface="Times New Roman"/>
              </a:rPr>
              <a:t> </a:t>
            </a:r>
            <a:r>
              <a:rPr kumimoji="0" lang="en-US" sz="2000" b="1" i="0" u="none" strike="noStrike" kern="1200" cap="none" spc="0" normalizeH="0" baseline="0" noProof="0" dirty="0" err="1">
                <a:ln>
                  <a:noFill/>
                </a:ln>
                <a:solidFill>
                  <a:prstClr val="black"/>
                </a:solidFill>
                <a:effectLst/>
                <a:uLnTx/>
                <a:uFillTx/>
                <a:latin typeface="Times New Roman"/>
                <a:ea typeface="Times New Roman"/>
                <a:cs typeface="Times New Roman"/>
              </a:rPr>
              <a:t>Tổ</a:t>
            </a:r>
            <a:r>
              <a:rPr kumimoji="0" lang="en-US" sz="2000" b="1" i="0" u="none" strike="noStrike" kern="1200" cap="none" spc="0" normalizeH="0" baseline="0" noProof="0" dirty="0">
                <a:ln>
                  <a:noFill/>
                </a:ln>
                <a:solidFill>
                  <a:prstClr val="black"/>
                </a:solidFill>
                <a:effectLst/>
                <a:uLnTx/>
                <a:uFillTx/>
                <a:latin typeface="Times New Roman"/>
                <a:ea typeface="Times New Roman"/>
                <a:cs typeface="Times New Roman"/>
              </a:rPr>
              <a:t> </a:t>
            </a:r>
            <a:r>
              <a:rPr kumimoji="0" lang="en-US" sz="2000" b="1" i="0" u="none" strike="noStrike" kern="1200" cap="none" spc="0" normalizeH="0" baseline="0" noProof="0" dirty="0" err="1">
                <a:ln>
                  <a:noFill/>
                </a:ln>
                <a:solidFill>
                  <a:prstClr val="black"/>
                </a:solidFill>
                <a:effectLst/>
                <a:uLnTx/>
                <a:uFillTx/>
                <a:latin typeface="Times New Roman"/>
                <a:ea typeface="Times New Roman"/>
                <a:cs typeface="Times New Roman"/>
              </a:rPr>
              <a:t>quốc</a:t>
            </a:r>
            <a:r>
              <a:rPr kumimoji="0" lang="pl-PL" sz="2000" b="1" i="0" u="none" strike="noStrike" kern="1200" cap="none" spc="0" normalizeH="0" baseline="0" noProof="0" dirty="0">
                <a:ln>
                  <a:noFill/>
                </a:ln>
                <a:solidFill>
                  <a:prstClr val="black"/>
                </a:solidFill>
                <a:effectLst/>
                <a:uLnTx/>
                <a:uFillTx/>
                <a:latin typeface="Times New Roman"/>
                <a:ea typeface="Times New Roman"/>
                <a:cs typeface="Times New Roman"/>
              </a:rPr>
              <a:t>?</a:t>
            </a:r>
            <a:r>
              <a:rPr kumimoji="0" lang="en-US" sz="2000" b="1" i="0" u="none" strike="noStrike" kern="1200" cap="none" spc="0" normalizeH="0" baseline="0" noProof="0" dirty="0">
                <a:ln>
                  <a:noFill/>
                </a:ln>
                <a:solidFill>
                  <a:prstClr val="black"/>
                </a:solidFill>
                <a:effectLst/>
                <a:uLnTx/>
                <a:uFillTx/>
                <a:latin typeface="Times New Roman"/>
                <a:ea typeface="Times New Roman"/>
                <a:cs typeface="Times New Roman"/>
              </a:rPr>
              <a:t> </a:t>
            </a:r>
            <a:r>
              <a:rPr kumimoji="0" lang="en-US" sz="2000" b="1" i="0" u="none" strike="noStrike" kern="1200" cap="none" spc="0" normalizeH="0" baseline="0" noProof="0" dirty="0" err="1">
                <a:ln>
                  <a:noFill/>
                </a:ln>
                <a:solidFill>
                  <a:prstClr val="black"/>
                </a:solidFill>
                <a:effectLst/>
                <a:uLnTx/>
                <a:uFillTx/>
                <a:latin typeface="Times New Roman"/>
                <a:ea typeface="Times New Roman"/>
                <a:cs typeface="Times New Roman"/>
              </a:rPr>
              <a:t>Nêu</a:t>
            </a:r>
            <a:r>
              <a:rPr kumimoji="0" lang="en-US" sz="2000" b="1" i="0" u="none" strike="noStrike" kern="1200" cap="none" spc="0" normalizeH="0" baseline="0" noProof="0" dirty="0">
                <a:ln>
                  <a:noFill/>
                </a:ln>
                <a:solidFill>
                  <a:prstClr val="black"/>
                </a:solidFill>
                <a:effectLst/>
                <a:uLnTx/>
                <a:uFillTx/>
                <a:latin typeface="Times New Roman"/>
                <a:ea typeface="Times New Roman"/>
                <a:cs typeface="Times New Roman"/>
              </a:rPr>
              <a:t> </a:t>
            </a:r>
            <a:r>
              <a:rPr kumimoji="0" lang="en-US" sz="2000" b="1" i="0" u="none" strike="noStrike" kern="1200" cap="none" spc="0" normalizeH="0" baseline="0" noProof="0" dirty="0" err="1">
                <a:ln>
                  <a:noFill/>
                </a:ln>
                <a:solidFill>
                  <a:prstClr val="black"/>
                </a:solidFill>
                <a:effectLst/>
                <a:uLnTx/>
                <a:uFillTx/>
                <a:latin typeface="Times New Roman"/>
                <a:ea typeface="Times New Roman"/>
                <a:cs typeface="Times New Roman"/>
              </a:rPr>
              <a:t>một</a:t>
            </a:r>
            <a:r>
              <a:rPr kumimoji="0" lang="en-US" sz="2000" b="1" i="0" u="none" strike="noStrike" kern="1200" cap="none" spc="0" normalizeH="0" baseline="0" noProof="0" dirty="0">
                <a:ln>
                  <a:noFill/>
                </a:ln>
                <a:solidFill>
                  <a:prstClr val="black"/>
                </a:solidFill>
                <a:effectLst/>
                <a:uLnTx/>
                <a:uFillTx/>
                <a:latin typeface="Times New Roman"/>
                <a:ea typeface="Times New Roman"/>
                <a:cs typeface="Times New Roman"/>
              </a:rPr>
              <a:t> </a:t>
            </a:r>
            <a:r>
              <a:rPr kumimoji="0" lang="en-US" sz="2000" b="1" i="0" u="none" strike="noStrike" kern="1200" cap="none" spc="0" normalizeH="0" baseline="0" noProof="0" dirty="0" err="1">
                <a:ln>
                  <a:noFill/>
                </a:ln>
                <a:solidFill>
                  <a:prstClr val="black"/>
                </a:solidFill>
                <a:effectLst/>
                <a:uLnTx/>
                <a:uFillTx/>
                <a:latin typeface="Times New Roman"/>
                <a:ea typeface="Times New Roman"/>
                <a:cs typeface="Times New Roman"/>
              </a:rPr>
              <a:t>số</a:t>
            </a:r>
            <a:r>
              <a:rPr kumimoji="0" lang="en-US" sz="2000" b="1" i="0" u="none" strike="noStrike" kern="1200" cap="none" spc="0" normalizeH="0" baseline="0" noProof="0" dirty="0">
                <a:ln>
                  <a:noFill/>
                </a:ln>
                <a:solidFill>
                  <a:prstClr val="black"/>
                </a:solidFill>
                <a:effectLst/>
                <a:uLnTx/>
                <a:uFillTx/>
                <a:latin typeface="Times New Roman"/>
                <a:ea typeface="Times New Roman"/>
                <a:cs typeface="Times New Roman"/>
              </a:rPr>
              <a:t> </a:t>
            </a:r>
            <a:r>
              <a:rPr kumimoji="0" lang="en-US" sz="2000" b="1" i="0" u="none" strike="noStrike" kern="1200" cap="none" spc="0" normalizeH="0" baseline="0" noProof="0" dirty="0" err="1">
                <a:ln>
                  <a:noFill/>
                </a:ln>
                <a:solidFill>
                  <a:prstClr val="black"/>
                </a:solidFill>
                <a:effectLst/>
                <a:uLnTx/>
                <a:uFillTx/>
                <a:latin typeface="Times New Roman"/>
                <a:ea typeface="Times New Roman"/>
                <a:cs typeface="Times New Roman"/>
              </a:rPr>
              <a:t>quy</a:t>
            </a:r>
            <a:r>
              <a:rPr kumimoji="0" lang="en-US" sz="2000" b="1" i="0" u="none" strike="noStrike" kern="1200" cap="none" spc="0" normalizeH="0" baseline="0" noProof="0" dirty="0">
                <a:ln>
                  <a:noFill/>
                </a:ln>
                <a:solidFill>
                  <a:prstClr val="black"/>
                </a:solidFill>
                <a:effectLst/>
                <a:uLnTx/>
                <a:uFillTx/>
                <a:latin typeface="Times New Roman"/>
                <a:ea typeface="Times New Roman"/>
                <a:cs typeface="Times New Roman"/>
              </a:rPr>
              <a:t> </a:t>
            </a:r>
            <a:r>
              <a:rPr kumimoji="0" lang="en-US" sz="2000" b="1" i="0" u="none" strike="noStrike" kern="1200" cap="none" spc="0" normalizeH="0" baseline="0" noProof="0" dirty="0" err="1">
                <a:ln>
                  <a:noFill/>
                </a:ln>
                <a:solidFill>
                  <a:prstClr val="black"/>
                </a:solidFill>
                <a:effectLst/>
                <a:uLnTx/>
                <a:uFillTx/>
                <a:latin typeface="Times New Roman"/>
                <a:ea typeface="Times New Roman"/>
                <a:cs typeface="Times New Roman"/>
              </a:rPr>
              <a:t>định</a:t>
            </a:r>
            <a:r>
              <a:rPr kumimoji="0" lang="en-US" sz="2000" b="1" i="0" u="none" strike="noStrike" kern="1200" cap="none" spc="0" normalizeH="0" baseline="0" noProof="0" dirty="0">
                <a:ln>
                  <a:noFill/>
                </a:ln>
                <a:solidFill>
                  <a:prstClr val="black"/>
                </a:solidFill>
                <a:effectLst/>
                <a:uLnTx/>
                <a:uFillTx/>
                <a:latin typeface="Times New Roman"/>
                <a:ea typeface="Times New Roman"/>
                <a:cs typeface="Times New Roman"/>
              </a:rPr>
              <a:t> </a:t>
            </a:r>
            <a:r>
              <a:rPr kumimoji="0" lang="en-US" sz="2000" b="1" i="0" u="none" strike="noStrike" kern="1200" cap="none" spc="0" normalizeH="0" baseline="0" noProof="0" dirty="0" err="1">
                <a:ln>
                  <a:noFill/>
                </a:ln>
                <a:solidFill>
                  <a:prstClr val="black"/>
                </a:solidFill>
                <a:effectLst/>
                <a:uLnTx/>
                <a:uFillTx/>
                <a:latin typeface="Times New Roman"/>
                <a:ea typeface="Times New Roman"/>
                <a:cs typeface="Times New Roman"/>
              </a:rPr>
              <a:t>trong</a:t>
            </a:r>
            <a:r>
              <a:rPr kumimoji="0" lang="en-US" sz="2000" b="1" i="0" u="none" strike="noStrike" kern="1200" cap="none" spc="0" normalizeH="0" baseline="0" noProof="0" dirty="0">
                <a:ln>
                  <a:noFill/>
                </a:ln>
                <a:solidFill>
                  <a:prstClr val="black"/>
                </a:solidFill>
                <a:effectLst/>
                <a:uLnTx/>
                <a:uFillTx/>
                <a:latin typeface="Times New Roman"/>
                <a:ea typeface="Times New Roman"/>
                <a:cs typeface="Times New Roman"/>
              </a:rPr>
              <a:t> </a:t>
            </a:r>
            <a:r>
              <a:rPr kumimoji="0" lang="en-US" sz="2000" b="1" i="0" u="none" strike="noStrike" kern="1200" cap="none" spc="0" normalizeH="0" baseline="0" noProof="0" dirty="0" err="1">
                <a:ln>
                  <a:noFill/>
                </a:ln>
                <a:solidFill>
                  <a:prstClr val="black"/>
                </a:solidFill>
                <a:effectLst/>
                <a:uLnTx/>
                <a:uFillTx/>
                <a:latin typeface="Times New Roman"/>
                <a:ea typeface="Times New Roman"/>
                <a:cs typeface="Times New Roman"/>
              </a:rPr>
              <a:t>Hiến</a:t>
            </a:r>
            <a:r>
              <a:rPr kumimoji="0" lang="en-US" sz="2000" b="1" i="0" u="none" strike="noStrike" kern="1200" cap="none" spc="0" normalizeH="0" baseline="0" noProof="0" dirty="0">
                <a:ln>
                  <a:noFill/>
                </a:ln>
                <a:solidFill>
                  <a:prstClr val="black"/>
                </a:solidFill>
                <a:effectLst/>
                <a:uLnTx/>
                <a:uFillTx/>
                <a:latin typeface="Times New Roman"/>
                <a:ea typeface="Times New Roman"/>
                <a:cs typeface="Times New Roman"/>
              </a:rPr>
              <a:t> </a:t>
            </a:r>
            <a:r>
              <a:rPr kumimoji="0" lang="en-US" sz="2000" b="1" i="0" u="none" strike="noStrike" kern="1200" cap="none" spc="0" normalizeH="0" baseline="0" noProof="0" dirty="0" err="1">
                <a:ln>
                  <a:noFill/>
                </a:ln>
                <a:solidFill>
                  <a:prstClr val="black"/>
                </a:solidFill>
                <a:effectLst/>
                <a:uLnTx/>
                <a:uFillTx/>
                <a:latin typeface="Times New Roman"/>
                <a:ea typeface="Times New Roman"/>
                <a:cs typeface="Times New Roman"/>
              </a:rPr>
              <a:t>pháp</a:t>
            </a:r>
            <a:r>
              <a:rPr kumimoji="0" lang="en-US" sz="2000" b="1" i="0" u="none" strike="noStrike" kern="1200" cap="none" spc="0" normalizeH="0" baseline="0" noProof="0" dirty="0">
                <a:ln>
                  <a:noFill/>
                </a:ln>
                <a:solidFill>
                  <a:prstClr val="black"/>
                </a:solidFill>
                <a:effectLst/>
                <a:uLnTx/>
                <a:uFillTx/>
                <a:latin typeface="Times New Roman"/>
                <a:ea typeface="Times New Roman"/>
                <a:cs typeface="Times New Roman"/>
              </a:rPr>
              <a:t> 2013 </a:t>
            </a:r>
            <a:r>
              <a:rPr kumimoji="0" lang="en-US" sz="2000" b="1" i="0" u="none" strike="noStrike" kern="1200" cap="none" spc="0" normalizeH="0" baseline="0" noProof="0" dirty="0" err="1">
                <a:ln>
                  <a:noFill/>
                </a:ln>
                <a:solidFill>
                  <a:prstClr val="black"/>
                </a:solidFill>
                <a:effectLst/>
                <a:uLnTx/>
                <a:uFillTx/>
                <a:latin typeface="Times New Roman"/>
                <a:ea typeface="Times New Roman"/>
                <a:cs typeface="Times New Roman"/>
              </a:rPr>
              <a:t>và</a:t>
            </a:r>
            <a:r>
              <a:rPr kumimoji="0" lang="en-US" sz="2000" b="1" i="0" u="none" strike="noStrike" kern="1200" cap="none" spc="0" normalizeH="0" baseline="0" noProof="0" dirty="0">
                <a:ln>
                  <a:noFill/>
                </a:ln>
                <a:solidFill>
                  <a:prstClr val="black"/>
                </a:solidFill>
                <a:effectLst/>
                <a:uLnTx/>
                <a:uFillTx/>
                <a:latin typeface="Times New Roman"/>
                <a:ea typeface="Times New Roman"/>
                <a:cs typeface="Times New Roman"/>
              </a:rPr>
              <a:t> </a:t>
            </a:r>
            <a:r>
              <a:rPr kumimoji="0" lang="en-US" sz="2000" b="1" i="0" u="none" strike="noStrike" kern="1200" cap="none" spc="0" normalizeH="0" baseline="0" noProof="0" dirty="0" err="1">
                <a:ln>
                  <a:noFill/>
                </a:ln>
                <a:solidFill>
                  <a:prstClr val="black"/>
                </a:solidFill>
                <a:effectLst/>
                <a:uLnTx/>
                <a:uFillTx/>
                <a:latin typeface="Times New Roman"/>
                <a:ea typeface="Times New Roman"/>
                <a:cs typeface="Times New Roman"/>
              </a:rPr>
              <a:t>Luật</a:t>
            </a:r>
            <a:r>
              <a:rPr kumimoji="0" lang="en-US" sz="2000" b="1" i="0" u="none" strike="noStrike" kern="1200" cap="none" spc="0" normalizeH="0" baseline="0" noProof="0" dirty="0">
                <a:ln>
                  <a:noFill/>
                </a:ln>
                <a:solidFill>
                  <a:prstClr val="black"/>
                </a:solidFill>
                <a:effectLst/>
                <a:uLnTx/>
                <a:uFillTx/>
                <a:latin typeface="Times New Roman"/>
                <a:ea typeface="Times New Roman"/>
                <a:cs typeface="Times New Roman"/>
              </a:rPr>
              <a:t> </a:t>
            </a:r>
            <a:r>
              <a:rPr kumimoji="0" lang="en-US" sz="2000" b="1" i="0" u="none" strike="noStrike" kern="1200" cap="none" spc="0" normalizeH="0" baseline="0" noProof="0" dirty="0" err="1">
                <a:ln>
                  <a:noFill/>
                </a:ln>
                <a:solidFill>
                  <a:prstClr val="black"/>
                </a:solidFill>
                <a:effectLst/>
                <a:uLnTx/>
                <a:uFillTx/>
                <a:latin typeface="Times New Roman"/>
                <a:ea typeface="Times New Roman"/>
                <a:cs typeface="Times New Roman"/>
              </a:rPr>
              <a:t>nghĩa</a:t>
            </a:r>
            <a:r>
              <a:rPr kumimoji="0" lang="en-US" sz="2000" b="1" i="0" u="none" strike="noStrike" kern="1200" cap="none" spc="0" normalizeH="0" baseline="0" noProof="0" dirty="0">
                <a:ln>
                  <a:noFill/>
                </a:ln>
                <a:solidFill>
                  <a:prstClr val="black"/>
                </a:solidFill>
                <a:effectLst/>
                <a:uLnTx/>
                <a:uFillTx/>
                <a:latin typeface="Times New Roman"/>
                <a:ea typeface="Times New Roman"/>
                <a:cs typeface="Times New Roman"/>
              </a:rPr>
              <a:t> </a:t>
            </a:r>
            <a:r>
              <a:rPr kumimoji="0" lang="en-US" sz="2000" b="1" i="0" u="none" strike="noStrike" kern="1200" cap="none" spc="0" normalizeH="0" baseline="0" noProof="0" dirty="0" err="1">
                <a:ln>
                  <a:noFill/>
                </a:ln>
                <a:solidFill>
                  <a:prstClr val="black"/>
                </a:solidFill>
                <a:effectLst/>
                <a:uLnTx/>
                <a:uFillTx/>
                <a:latin typeface="Times New Roman"/>
                <a:ea typeface="Times New Roman"/>
                <a:cs typeface="Times New Roman"/>
              </a:rPr>
              <a:t>vụ</a:t>
            </a:r>
            <a:r>
              <a:rPr kumimoji="0" lang="en-US" sz="2000" b="1" i="0" u="none" strike="noStrike" kern="1200" cap="none" spc="0" normalizeH="0" baseline="0" noProof="0" dirty="0">
                <a:ln>
                  <a:noFill/>
                </a:ln>
                <a:solidFill>
                  <a:prstClr val="black"/>
                </a:solidFill>
                <a:effectLst/>
                <a:uLnTx/>
                <a:uFillTx/>
                <a:latin typeface="Times New Roman"/>
                <a:ea typeface="Times New Roman"/>
                <a:cs typeface="Times New Roman"/>
              </a:rPr>
              <a:t> </a:t>
            </a:r>
            <a:r>
              <a:rPr kumimoji="0" lang="en-US" sz="2000" b="1" i="0" u="none" strike="noStrike" kern="1200" cap="none" spc="0" normalizeH="0" baseline="0" noProof="0" dirty="0" err="1">
                <a:ln>
                  <a:noFill/>
                </a:ln>
                <a:solidFill>
                  <a:prstClr val="black"/>
                </a:solidFill>
                <a:effectLst/>
                <a:uLnTx/>
                <a:uFillTx/>
                <a:latin typeface="Times New Roman"/>
                <a:ea typeface="Times New Roman"/>
                <a:cs typeface="Times New Roman"/>
              </a:rPr>
              <a:t>quân</a:t>
            </a:r>
            <a:r>
              <a:rPr kumimoji="0" lang="en-US" sz="2000" b="1" i="0" u="none" strike="noStrike" kern="1200" cap="none" spc="0" normalizeH="0" baseline="0" noProof="0" dirty="0">
                <a:ln>
                  <a:noFill/>
                </a:ln>
                <a:solidFill>
                  <a:prstClr val="black"/>
                </a:solidFill>
                <a:effectLst/>
                <a:uLnTx/>
                <a:uFillTx/>
                <a:latin typeface="Times New Roman"/>
                <a:ea typeface="Times New Roman"/>
                <a:cs typeface="Times New Roman"/>
              </a:rPr>
              <a:t> </a:t>
            </a:r>
            <a:r>
              <a:rPr kumimoji="0" lang="en-US" sz="2000" b="1" i="0" u="none" strike="noStrike" kern="1200" cap="none" spc="0" normalizeH="0" baseline="0" noProof="0" dirty="0" err="1">
                <a:ln>
                  <a:noFill/>
                </a:ln>
                <a:solidFill>
                  <a:prstClr val="black"/>
                </a:solidFill>
                <a:effectLst/>
                <a:uLnTx/>
                <a:uFillTx/>
                <a:latin typeface="Times New Roman"/>
                <a:ea typeface="Times New Roman"/>
                <a:cs typeface="Times New Roman"/>
              </a:rPr>
              <a:t>sự</a:t>
            </a:r>
            <a:r>
              <a:rPr kumimoji="0" lang="en-US" sz="2000" b="1" i="0" u="none" strike="noStrike" kern="1200" cap="none" spc="0" normalizeH="0" baseline="0" noProof="0" dirty="0">
                <a:ln>
                  <a:noFill/>
                </a:ln>
                <a:solidFill>
                  <a:prstClr val="black"/>
                </a:solidFill>
                <a:effectLst/>
                <a:uLnTx/>
                <a:uFillTx/>
                <a:latin typeface="Times New Roman"/>
                <a:ea typeface="Times New Roman"/>
                <a:cs typeface="Times New Roman"/>
              </a:rPr>
              <a:t> </a:t>
            </a:r>
            <a:r>
              <a:rPr kumimoji="0" lang="en-US" sz="2000" b="1" i="0" u="none" strike="noStrike" kern="1200" cap="none" spc="0" normalizeH="0" baseline="0" noProof="0" dirty="0" err="1">
                <a:ln>
                  <a:noFill/>
                </a:ln>
                <a:solidFill>
                  <a:prstClr val="black"/>
                </a:solidFill>
                <a:effectLst/>
                <a:uLnTx/>
                <a:uFillTx/>
                <a:latin typeface="Times New Roman"/>
                <a:ea typeface="Times New Roman"/>
                <a:cs typeface="Times New Roman"/>
              </a:rPr>
              <a:t>về</a:t>
            </a:r>
            <a:r>
              <a:rPr kumimoji="0" lang="en-US" sz="2000" b="1" i="0" u="none" strike="noStrike" kern="1200" cap="none" spc="0" normalizeH="0" baseline="0" noProof="0" dirty="0">
                <a:ln>
                  <a:noFill/>
                </a:ln>
                <a:solidFill>
                  <a:prstClr val="black"/>
                </a:solidFill>
                <a:effectLst/>
                <a:uLnTx/>
                <a:uFillTx/>
                <a:latin typeface="Times New Roman"/>
                <a:ea typeface="Times New Roman"/>
                <a:cs typeface="Times New Roman"/>
              </a:rPr>
              <a:t> </a:t>
            </a:r>
            <a:r>
              <a:rPr kumimoji="0" lang="en-US" sz="2000" b="1" i="0" u="none" strike="noStrike" kern="1200" cap="none" spc="0" normalizeH="0" baseline="0" noProof="0" dirty="0" err="1">
                <a:ln>
                  <a:noFill/>
                </a:ln>
                <a:solidFill>
                  <a:prstClr val="black"/>
                </a:solidFill>
                <a:effectLst/>
                <a:uLnTx/>
                <a:uFillTx/>
                <a:latin typeface="Times New Roman"/>
                <a:ea typeface="Times New Roman"/>
                <a:cs typeface="Times New Roman"/>
              </a:rPr>
              <a:t>nghĩa</a:t>
            </a:r>
            <a:r>
              <a:rPr kumimoji="0" lang="en-US" sz="2000" b="1" i="0" u="none" strike="noStrike" kern="1200" cap="none" spc="0" normalizeH="0" baseline="0" noProof="0" dirty="0">
                <a:ln>
                  <a:noFill/>
                </a:ln>
                <a:solidFill>
                  <a:prstClr val="black"/>
                </a:solidFill>
                <a:effectLst/>
                <a:uLnTx/>
                <a:uFillTx/>
                <a:latin typeface="Times New Roman"/>
                <a:ea typeface="Times New Roman"/>
                <a:cs typeface="Times New Roman"/>
              </a:rPr>
              <a:t> </a:t>
            </a:r>
            <a:r>
              <a:rPr kumimoji="0" lang="en-US" sz="2000" b="1" i="0" u="none" strike="noStrike" kern="1200" cap="none" spc="0" normalizeH="0" baseline="0" noProof="0" dirty="0" err="1">
                <a:ln>
                  <a:noFill/>
                </a:ln>
                <a:solidFill>
                  <a:prstClr val="black"/>
                </a:solidFill>
                <a:effectLst/>
                <a:uLnTx/>
                <a:uFillTx/>
                <a:latin typeface="Times New Roman"/>
                <a:ea typeface="Times New Roman"/>
                <a:cs typeface="Times New Roman"/>
              </a:rPr>
              <a:t>vụ</a:t>
            </a:r>
            <a:r>
              <a:rPr kumimoji="0" lang="en-US" sz="2000" b="1" i="0" u="none" strike="noStrike" kern="1200" cap="none" spc="0" normalizeH="0" baseline="0" noProof="0" dirty="0">
                <a:ln>
                  <a:noFill/>
                </a:ln>
                <a:solidFill>
                  <a:prstClr val="black"/>
                </a:solidFill>
                <a:effectLst/>
                <a:uLnTx/>
                <a:uFillTx/>
                <a:latin typeface="Times New Roman"/>
                <a:ea typeface="Times New Roman"/>
                <a:cs typeface="Times New Roman"/>
              </a:rPr>
              <a:t> </a:t>
            </a:r>
            <a:r>
              <a:rPr kumimoji="0" lang="en-US" sz="2000" b="1" i="0" u="none" strike="noStrike" kern="1200" cap="none" spc="0" normalizeH="0" baseline="0" noProof="0" dirty="0" err="1">
                <a:ln>
                  <a:noFill/>
                </a:ln>
                <a:solidFill>
                  <a:prstClr val="black"/>
                </a:solidFill>
                <a:effectLst/>
                <a:uLnTx/>
                <a:uFillTx/>
                <a:latin typeface="Times New Roman"/>
                <a:ea typeface="Times New Roman"/>
                <a:cs typeface="Times New Roman"/>
              </a:rPr>
              <a:t>bảo</a:t>
            </a:r>
            <a:r>
              <a:rPr kumimoji="0" lang="en-US" sz="2000" b="1" i="0" u="none" strike="noStrike" kern="1200" cap="none" spc="0" normalizeH="0" baseline="0" noProof="0" dirty="0">
                <a:ln>
                  <a:noFill/>
                </a:ln>
                <a:solidFill>
                  <a:prstClr val="black"/>
                </a:solidFill>
                <a:effectLst/>
                <a:uLnTx/>
                <a:uFillTx/>
                <a:latin typeface="Times New Roman"/>
                <a:ea typeface="Times New Roman"/>
                <a:cs typeface="Times New Roman"/>
              </a:rPr>
              <a:t> </a:t>
            </a:r>
            <a:r>
              <a:rPr kumimoji="0" lang="en-US" sz="2000" b="1" i="0" u="none" strike="noStrike" kern="1200" cap="none" spc="0" normalizeH="0" baseline="0" noProof="0" dirty="0" err="1">
                <a:ln>
                  <a:noFill/>
                </a:ln>
                <a:solidFill>
                  <a:prstClr val="black"/>
                </a:solidFill>
                <a:effectLst/>
                <a:uLnTx/>
                <a:uFillTx/>
                <a:latin typeface="Times New Roman"/>
                <a:ea typeface="Times New Roman"/>
                <a:cs typeface="Times New Roman"/>
              </a:rPr>
              <a:t>vệ</a:t>
            </a:r>
            <a:r>
              <a:rPr kumimoji="0" lang="en-US" sz="2000" b="1" i="0" u="none" strike="noStrike" kern="1200" cap="none" spc="0" normalizeH="0" baseline="0" noProof="0" dirty="0">
                <a:ln>
                  <a:noFill/>
                </a:ln>
                <a:solidFill>
                  <a:prstClr val="black"/>
                </a:solidFill>
                <a:effectLst/>
                <a:uLnTx/>
                <a:uFillTx/>
                <a:latin typeface="Times New Roman"/>
                <a:ea typeface="Times New Roman"/>
                <a:cs typeface="Times New Roman"/>
              </a:rPr>
              <a:t> </a:t>
            </a:r>
            <a:r>
              <a:rPr kumimoji="0" lang="en-US" sz="2000" b="1" i="0" u="none" strike="noStrike" kern="1200" cap="none" spc="0" normalizeH="0" baseline="0" noProof="0" dirty="0" err="1">
                <a:ln>
                  <a:noFill/>
                </a:ln>
                <a:solidFill>
                  <a:prstClr val="black"/>
                </a:solidFill>
                <a:effectLst/>
                <a:uLnTx/>
                <a:uFillTx/>
                <a:latin typeface="Times New Roman"/>
                <a:ea typeface="Times New Roman"/>
                <a:cs typeface="Times New Roman"/>
              </a:rPr>
              <a:t>Tổ</a:t>
            </a:r>
            <a:r>
              <a:rPr kumimoji="0" lang="en-US" sz="2000" b="1" i="0" u="none" strike="noStrike" kern="1200" cap="none" spc="0" normalizeH="0" baseline="0" noProof="0" dirty="0">
                <a:ln>
                  <a:noFill/>
                </a:ln>
                <a:solidFill>
                  <a:prstClr val="black"/>
                </a:solidFill>
                <a:effectLst/>
                <a:uLnTx/>
                <a:uFillTx/>
                <a:latin typeface="Times New Roman"/>
                <a:ea typeface="Times New Roman"/>
                <a:cs typeface="Times New Roman"/>
              </a:rPr>
              <a:t> </a:t>
            </a:r>
            <a:r>
              <a:rPr kumimoji="0" lang="en-US" sz="2000" b="1" i="0" u="none" strike="noStrike" kern="1200" cap="none" spc="0" normalizeH="0" baseline="0" noProof="0" dirty="0" err="1">
                <a:ln>
                  <a:noFill/>
                </a:ln>
                <a:solidFill>
                  <a:prstClr val="black"/>
                </a:solidFill>
                <a:effectLst/>
                <a:uLnTx/>
                <a:uFillTx/>
                <a:latin typeface="Times New Roman"/>
                <a:ea typeface="Times New Roman"/>
                <a:cs typeface="Times New Roman"/>
              </a:rPr>
              <a:t>quốc</a:t>
            </a: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8" name="Audio 7">
            <a:hlinkClick r:id="" action="ppaction://media"/>
            <a:extLst>
              <a:ext uri="{FF2B5EF4-FFF2-40B4-BE49-F238E27FC236}">
                <a16:creationId xmlns:a16="http://schemas.microsoft.com/office/drawing/2014/main" id="{4C73504D-45DB-4974-85C6-12E1FFCB61FE}"/>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18500" y="4318000"/>
            <a:ext cx="609600" cy="609600"/>
          </a:xfrm>
          <a:prstGeom prst="rect">
            <a:avLst/>
          </a:prstGeom>
        </p:spPr>
      </p:pic>
    </p:spTree>
    <p:custDataLst>
      <p:tags r:id="rId1"/>
    </p:custDataLst>
    <p:extLst>
      <p:ext uri="{BB962C8B-B14F-4D97-AF65-F5344CB8AC3E}">
        <p14:creationId xmlns:p14="http://schemas.microsoft.com/office/powerpoint/2010/main" val="911419042"/>
      </p:ext>
    </p:extLst>
  </p:cSld>
  <p:clrMapOvr>
    <a:masterClrMapping/>
  </p:clrMapOvr>
  <p:transition spd="slow" advClick="0" advTm="36787"/>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1000"/>
                                        <p:tgtEl>
                                          <p:spTgt spid="21"/>
                                        </p:tgtEl>
                                      </p:cBhvr>
                                    </p:animEffect>
                                    <p:anim calcmode="lin" valueType="num">
                                      <p:cBhvr>
                                        <p:cTn id="12" dur="1000" fill="hold"/>
                                        <p:tgtEl>
                                          <p:spTgt spid="21"/>
                                        </p:tgtEl>
                                        <p:attrNameLst>
                                          <p:attrName>ppt_x</p:attrName>
                                        </p:attrNameLst>
                                      </p:cBhvr>
                                      <p:tavLst>
                                        <p:tav tm="0">
                                          <p:val>
                                            <p:strVal val="#ppt_x"/>
                                          </p:val>
                                        </p:tav>
                                        <p:tav tm="100000">
                                          <p:val>
                                            <p:strVal val="#ppt_x"/>
                                          </p:val>
                                        </p:tav>
                                      </p:tavLst>
                                    </p:anim>
                                    <p:anim calcmode="lin" valueType="num">
                                      <p:cBhvr>
                                        <p:cTn id="1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anim calcmode="lin" valueType="num">
                                      <p:cBhvr>
                                        <p:cTn id="19" dur="1000" fill="hold"/>
                                        <p:tgtEl>
                                          <p:spTgt spid="11"/>
                                        </p:tgtEl>
                                        <p:attrNameLst>
                                          <p:attrName>ppt_x</p:attrName>
                                        </p:attrNameLst>
                                      </p:cBhvr>
                                      <p:tavLst>
                                        <p:tav tm="0">
                                          <p:val>
                                            <p:strVal val="#ppt_x"/>
                                          </p:val>
                                        </p:tav>
                                        <p:tav tm="100000">
                                          <p:val>
                                            <p:strVal val="#ppt_x"/>
                                          </p:val>
                                        </p:tav>
                                      </p:tavLst>
                                    </p:anim>
                                    <p:anim calcmode="lin" valueType="num">
                                      <p:cBhvr>
                                        <p:cTn id="2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1000"/>
                                        <p:tgtEl>
                                          <p:spTgt spid="15"/>
                                        </p:tgtEl>
                                      </p:cBhvr>
                                    </p:animEffect>
                                    <p:anim calcmode="lin" valueType="num">
                                      <p:cBhvr>
                                        <p:cTn id="36" dur="1000" fill="hold"/>
                                        <p:tgtEl>
                                          <p:spTgt spid="15"/>
                                        </p:tgtEl>
                                        <p:attrNameLst>
                                          <p:attrName>ppt_x</p:attrName>
                                        </p:attrNameLst>
                                      </p:cBhvr>
                                      <p:tavLst>
                                        <p:tav tm="0">
                                          <p:val>
                                            <p:strVal val="#ppt_x"/>
                                          </p:val>
                                        </p:tav>
                                        <p:tav tm="100000">
                                          <p:val>
                                            <p:strVal val="#ppt_x"/>
                                          </p:val>
                                        </p:tav>
                                      </p:tavLst>
                                    </p:anim>
                                    <p:anim calcmode="lin" valueType="num">
                                      <p:cBhvr>
                                        <p:cTn id="37" dur="1000" fill="hold"/>
                                        <p:tgtEl>
                                          <p:spTgt spid="15"/>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1000"/>
                                        <p:tgtEl>
                                          <p:spTgt spid="17"/>
                                        </p:tgtEl>
                                      </p:cBhvr>
                                    </p:animEffect>
                                    <p:anim calcmode="lin" valueType="num">
                                      <p:cBhvr>
                                        <p:cTn id="48" dur="1000" fill="hold"/>
                                        <p:tgtEl>
                                          <p:spTgt spid="17"/>
                                        </p:tgtEl>
                                        <p:attrNameLst>
                                          <p:attrName>ppt_x</p:attrName>
                                        </p:attrNameLst>
                                      </p:cBhvr>
                                      <p:tavLst>
                                        <p:tav tm="0">
                                          <p:val>
                                            <p:strVal val="#ppt_x"/>
                                          </p:val>
                                        </p:tav>
                                        <p:tav tm="100000">
                                          <p:val>
                                            <p:strVal val="#ppt_x"/>
                                          </p:val>
                                        </p:tav>
                                      </p:tavLst>
                                    </p:anim>
                                    <p:anim calcmode="lin" valueType="num">
                                      <p:cBhvr>
                                        <p:cTn id="49" dur="1000" fill="hold"/>
                                        <p:tgtEl>
                                          <p:spTgt spid="17"/>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1000"/>
                                        <p:tgtEl>
                                          <p:spTgt spid="16"/>
                                        </p:tgtEl>
                                      </p:cBhvr>
                                    </p:animEffect>
                                    <p:anim calcmode="lin" valueType="num">
                                      <p:cBhvr>
                                        <p:cTn id="53" dur="1000" fill="hold"/>
                                        <p:tgtEl>
                                          <p:spTgt spid="16"/>
                                        </p:tgtEl>
                                        <p:attrNameLst>
                                          <p:attrName>ppt_x</p:attrName>
                                        </p:attrNameLst>
                                      </p:cBhvr>
                                      <p:tavLst>
                                        <p:tav tm="0">
                                          <p:val>
                                            <p:strVal val="#ppt_x"/>
                                          </p:val>
                                        </p:tav>
                                        <p:tav tm="100000">
                                          <p:val>
                                            <p:strVal val="#ppt_x"/>
                                          </p:val>
                                        </p:tav>
                                      </p:tavLst>
                                    </p:anim>
                                    <p:anim calcmode="lin" valueType="num">
                                      <p:cBhvr>
                                        <p:cTn id="54" dur="1000" fill="hold"/>
                                        <p:tgtEl>
                                          <p:spTgt spid="1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1000"/>
                                        <p:tgtEl>
                                          <p:spTgt spid="18"/>
                                        </p:tgtEl>
                                      </p:cBhvr>
                                    </p:animEffect>
                                    <p:anim calcmode="lin" valueType="num">
                                      <p:cBhvr>
                                        <p:cTn id="58" dur="1000" fill="hold"/>
                                        <p:tgtEl>
                                          <p:spTgt spid="18"/>
                                        </p:tgtEl>
                                        <p:attrNameLst>
                                          <p:attrName>ppt_x</p:attrName>
                                        </p:attrNameLst>
                                      </p:cBhvr>
                                      <p:tavLst>
                                        <p:tav tm="0">
                                          <p:val>
                                            <p:strVal val="#ppt_x"/>
                                          </p:val>
                                        </p:tav>
                                        <p:tav tm="100000">
                                          <p:val>
                                            <p:strVal val="#ppt_x"/>
                                          </p:val>
                                        </p:tav>
                                      </p:tavLst>
                                    </p:anim>
                                    <p:anim calcmode="lin" valueType="num">
                                      <p:cBhvr>
                                        <p:cTn id="59" dur="1000" fill="hold"/>
                                        <p:tgtEl>
                                          <p:spTgt spid="1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1000"/>
                                        <p:tgtEl>
                                          <p:spTgt spid="19"/>
                                        </p:tgtEl>
                                      </p:cBhvr>
                                    </p:animEffect>
                                    <p:anim calcmode="lin" valueType="num">
                                      <p:cBhvr>
                                        <p:cTn id="63" dur="1000" fill="hold"/>
                                        <p:tgtEl>
                                          <p:spTgt spid="19"/>
                                        </p:tgtEl>
                                        <p:attrNameLst>
                                          <p:attrName>ppt_x</p:attrName>
                                        </p:attrNameLst>
                                      </p:cBhvr>
                                      <p:tavLst>
                                        <p:tav tm="0">
                                          <p:val>
                                            <p:strVal val="#ppt_x"/>
                                          </p:val>
                                        </p:tav>
                                        <p:tav tm="100000">
                                          <p:val>
                                            <p:strVal val="#ppt_x"/>
                                          </p:val>
                                        </p:tav>
                                      </p:tavLst>
                                    </p:anim>
                                    <p:anim calcmode="lin" valueType="num">
                                      <p:cBhvr>
                                        <p:cTn id="6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5" fill="hold" display="0">
                  <p:stCondLst>
                    <p:cond delay="indefinite"/>
                  </p:stCondLst>
                  <p:endCondLst>
                    <p:cond evt="onStopAudio" delay="0">
                      <p:tgtEl>
                        <p:sldTgt/>
                      </p:tgtEl>
                    </p:cond>
                  </p:endCondLst>
                </p:cTn>
                <p:tgtEl>
                  <p:spTgt spid="8"/>
                </p:tgtEl>
              </p:cMediaNode>
            </p:audio>
          </p:childTnLst>
        </p:cTn>
      </p:par>
    </p:tnLst>
    <p:bldLst>
      <p:bldP spid="11" grpId="0" animBg="1"/>
      <p:bldP spid="12" grpId="0" animBg="1"/>
      <p:bldP spid="13" grpId="0" animBg="1"/>
      <p:bldP spid="14" grpId="0" animBg="1"/>
      <p:bldP spid="15" grpId="0" animBg="1"/>
      <p:bldP spid="16" grpId="0" animBg="1"/>
      <p:bldP spid="17" grpId="0" animBg="1"/>
      <p:bldP spid="18" grpId="0" animBg="1"/>
      <p:bldP spid="19" grpId="0" animBg="1"/>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55576" y="400050"/>
            <a:ext cx="7992888" cy="2223686"/>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nl-NL" sz="1950" b="1" i="0" u="sng"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Hiến pháp 2013:</a:t>
            </a:r>
            <a:endParaRPr kumimoji="0" lang="en-US" sz="1950" b="1" i="0" u="sng"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95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Điều</a:t>
            </a:r>
            <a:r>
              <a:rPr kumimoji="0" lang="en-US" sz="200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1.</a:t>
            </a:r>
            <a:endPar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0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Nước</a:t>
            </a:r>
            <a:r>
              <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0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Cộng</a:t>
            </a:r>
            <a:r>
              <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0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hòa</a:t>
            </a:r>
            <a:r>
              <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0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xã</a:t>
            </a:r>
            <a:r>
              <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0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hội</a:t>
            </a:r>
            <a:r>
              <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0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chủ</a:t>
            </a:r>
            <a:r>
              <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0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nghĩa</a:t>
            </a:r>
            <a:r>
              <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0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Việt</a:t>
            </a:r>
            <a:r>
              <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Nam </a:t>
            </a:r>
            <a:r>
              <a:rPr kumimoji="0" lang="en-US" sz="20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là</a:t>
            </a:r>
            <a:r>
              <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0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một</a:t>
            </a:r>
            <a:r>
              <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0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nước</a:t>
            </a:r>
            <a:r>
              <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0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độc</a:t>
            </a:r>
            <a:r>
              <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0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lập</a:t>
            </a:r>
            <a:r>
              <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0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có</a:t>
            </a:r>
            <a:r>
              <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0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chủ</a:t>
            </a:r>
            <a:r>
              <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0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quyền</a:t>
            </a:r>
            <a:r>
              <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0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thống</a:t>
            </a:r>
            <a:r>
              <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0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nhất</a:t>
            </a:r>
            <a:r>
              <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0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và</a:t>
            </a:r>
            <a:r>
              <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0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toàn</a:t>
            </a:r>
            <a:r>
              <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0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vẹn</a:t>
            </a:r>
            <a:r>
              <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0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lãnh</a:t>
            </a:r>
            <a:r>
              <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0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thổ</a:t>
            </a:r>
            <a:r>
              <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bao </a:t>
            </a:r>
            <a:r>
              <a:rPr kumimoji="0" lang="en-US" sz="20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gồm</a:t>
            </a:r>
            <a:r>
              <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0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đất</a:t>
            </a:r>
            <a:r>
              <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0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liền</a:t>
            </a:r>
            <a:r>
              <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0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hải</a:t>
            </a:r>
            <a:r>
              <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0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đảo</a:t>
            </a:r>
            <a:r>
              <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0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vùng</a:t>
            </a:r>
            <a:r>
              <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0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biển</a:t>
            </a:r>
            <a:r>
              <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0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và</a:t>
            </a:r>
            <a:r>
              <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0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vùng</a:t>
            </a:r>
            <a:r>
              <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0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trời</a:t>
            </a:r>
            <a:r>
              <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95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p:txBody>
      </p:sp>
      <p:pic>
        <p:nvPicPr>
          <p:cNvPr id="7" name="Audio 6">
            <a:hlinkClick r:id="" action="ppaction://media"/>
            <a:extLst>
              <a:ext uri="{FF2B5EF4-FFF2-40B4-BE49-F238E27FC236}">
                <a16:creationId xmlns:a16="http://schemas.microsoft.com/office/drawing/2014/main" id="{BDC24694-C07E-437E-97C9-D8A497209B60}"/>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18500" y="4318000"/>
            <a:ext cx="609600" cy="609600"/>
          </a:xfrm>
          <a:prstGeom prst="rect">
            <a:avLst/>
          </a:prstGeom>
        </p:spPr>
      </p:pic>
    </p:spTree>
    <p:custDataLst>
      <p:tags r:id="rId1"/>
    </p:custDataLst>
    <p:extLst>
      <p:ext uri="{BB962C8B-B14F-4D97-AF65-F5344CB8AC3E}">
        <p14:creationId xmlns:p14="http://schemas.microsoft.com/office/powerpoint/2010/main" val="3624927323"/>
      </p:ext>
    </p:extLst>
  </p:cSld>
  <p:clrMapOvr>
    <a:masterClrMapping/>
  </p:clrMapOvr>
  <mc:AlternateContent xmlns:mc="http://schemas.openxmlformats.org/markup-compatibility/2006" xmlns:p14="http://schemas.microsoft.com/office/powerpoint/2010/main">
    <mc:Choice Requires="p14">
      <p:transition spd="slow" p14:dur="2000" advTm="16296"/>
    </mc:Choice>
    <mc:Fallback xmlns="">
      <p:transition spd="slow" advTm="1629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2" fill="hold" display="0">
                  <p:stCondLst>
                    <p:cond delay="indefinite"/>
                  </p:stCondLst>
                  <p:endCondLst>
                    <p:cond evt="onStopAudio" delay="0">
                      <p:tgtEl>
                        <p:sldTgt/>
                      </p:tgtEl>
                    </p:cond>
                  </p:endCondLst>
                </p:cTn>
                <p:tgtEl>
                  <p:spTgt spid="7"/>
                </p:tgtEl>
              </p:cMediaNode>
            </p:audio>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6"/>
          <a:stretch>
            <a:fillRect/>
          </a:stretch>
        </p:blipFill>
        <p:spPr>
          <a:xfrm>
            <a:off x="1619673" y="123478"/>
            <a:ext cx="5976664" cy="4824536"/>
          </a:xfrm>
          <a:prstGeom prst="rect">
            <a:avLst/>
          </a:prstGeom>
        </p:spPr>
      </p:pic>
      <p:pic>
        <p:nvPicPr>
          <p:cNvPr id="7" name="Audio 6">
            <a:hlinkClick r:id="" action="ppaction://media"/>
            <a:extLst>
              <a:ext uri="{FF2B5EF4-FFF2-40B4-BE49-F238E27FC236}">
                <a16:creationId xmlns:a16="http://schemas.microsoft.com/office/drawing/2014/main" id="{2146B60E-53F0-40E4-B8D2-1B98961BDADA}"/>
              </a:ext>
            </a:extLst>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8318500" y="4318000"/>
            <a:ext cx="609600" cy="609600"/>
          </a:xfrm>
          <a:prstGeom prst="rect">
            <a:avLst/>
          </a:prstGeom>
        </p:spPr>
      </p:pic>
    </p:spTree>
    <p:custDataLst>
      <p:tags r:id="rId1"/>
    </p:custDataLst>
    <p:extLst>
      <p:ext uri="{BB962C8B-B14F-4D97-AF65-F5344CB8AC3E}">
        <p14:creationId xmlns:p14="http://schemas.microsoft.com/office/powerpoint/2010/main" val="3668389764"/>
      </p:ext>
    </p:extLst>
  </p:cSld>
  <p:clrMapOvr>
    <a:masterClrMapping/>
  </p:clrMapOvr>
  <mc:AlternateContent xmlns:mc="http://schemas.openxmlformats.org/markup-compatibility/2006" xmlns:p14="http://schemas.microsoft.com/office/powerpoint/2010/main">
    <mc:Choice Requires="p14">
      <p:transition spd="slow" p14:dur="2000" advTm="26031"/>
    </mc:Choice>
    <mc:Fallback xmlns="">
      <p:transition spd="slow" advTm="2603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4" fill="hold" display="0">
                  <p:stCondLst>
                    <p:cond delay="indefinite"/>
                  </p:stCondLst>
                  <p:endCondLst>
                    <p:cond evt="onStopAudio" delay="0">
                      <p:tgtEl>
                        <p:sldTgt/>
                      </p:tgtEl>
                    </p:cond>
                  </p:endCondLst>
                </p:cTn>
                <p:tgtEl>
                  <p:spTgt spid="7"/>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val 5"/>
          <p:cNvSpPr>
            <a:spLocks noChangeArrowheads="1"/>
          </p:cNvSpPr>
          <p:nvPr/>
        </p:nvSpPr>
        <p:spPr bwMode="auto">
          <a:xfrm>
            <a:off x="409788" y="1953905"/>
            <a:ext cx="1440160" cy="2311739"/>
          </a:xfrm>
          <a:prstGeom prst="ellipse">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950" b="1"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Trách</a:t>
            </a:r>
            <a:r>
              <a:rPr kumimoji="0" lang="en-US" sz="195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1950" b="1"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nhiệm</a:t>
            </a:r>
            <a:r>
              <a:rPr kumimoji="0" lang="en-US" sz="195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950" b="1"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của</a:t>
            </a:r>
            <a:r>
              <a:rPr kumimoji="0" lang="en-US" sz="195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1950" b="1"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học</a:t>
            </a:r>
            <a:r>
              <a:rPr kumimoji="0" lang="en-US" sz="195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1950" b="1"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sinh</a:t>
            </a:r>
            <a:endParaRPr kumimoji="0" lang="en-US" sz="195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p:txBody>
      </p:sp>
      <p:sp>
        <p:nvSpPr>
          <p:cNvPr id="12" name="Line 6"/>
          <p:cNvSpPr>
            <a:spLocks noChangeShapeType="1"/>
          </p:cNvSpPr>
          <p:nvPr/>
        </p:nvSpPr>
        <p:spPr bwMode="auto">
          <a:xfrm flipV="1">
            <a:off x="1849947" y="1648437"/>
            <a:ext cx="1785945" cy="1368150"/>
          </a:xfrm>
          <a:prstGeom prst="line">
            <a:avLst/>
          </a:prstGeom>
          <a:ln>
            <a:headEnd/>
            <a:tailEnd type="triangle" w="med" len="med"/>
          </a:ln>
        </p:spPr>
        <p:style>
          <a:lnRef idx="2">
            <a:schemeClr val="accent2"/>
          </a:lnRef>
          <a:fillRef idx="1">
            <a:schemeClr val="lt1"/>
          </a:fillRef>
          <a:effectRef idx="0">
            <a:schemeClr val="accent2"/>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Calibri"/>
              <a:ea typeface="+mn-ea"/>
              <a:cs typeface="+mn-cs"/>
            </a:endParaRPr>
          </a:p>
        </p:txBody>
      </p:sp>
      <p:sp>
        <p:nvSpPr>
          <p:cNvPr id="13" name="Line 7"/>
          <p:cNvSpPr>
            <a:spLocks noChangeShapeType="1"/>
          </p:cNvSpPr>
          <p:nvPr/>
        </p:nvSpPr>
        <p:spPr bwMode="auto">
          <a:xfrm flipV="1">
            <a:off x="1849947" y="2296509"/>
            <a:ext cx="1785945" cy="720078"/>
          </a:xfrm>
          <a:prstGeom prst="line">
            <a:avLst/>
          </a:prstGeom>
          <a:ln>
            <a:headEnd/>
            <a:tailEnd type="triangle" w="med" len="med"/>
          </a:ln>
        </p:spPr>
        <p:style>
          <a:lnRef idx="2">
            <a:schemeClr val="accent2"/>
          </a:lnRef>
          <a:fillRef idx="1">
            <a:schemeClr val="lt1"/>
          </a:fillRef>
          <a:effectRef idx="0">
            <a:schemeClr val="accent2"/>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Calibri"/>
              <a:ea typeface="+mn-ea"/>
              <a:cs typeface="+mn-cs"/>
            </a:endParaRPr>
          </a:p>
        </p:txBody>
      </p:sp>
      <p:sp>
        <p:nvSpPr>
          <p:cNvPr id="14" name="Line 8"/>
          <p:cNvSpPr>
            <a:spLocks noChangeShapeType="1"/>
          </p:cNvSpPr>
          <p:nvPr/>
        </p:nvSpPr>
        <p:spPr bwMode="auto">
          <a:xfrm>
            <a:off x="1849949" y="3022864"/>
            <a:ext cx="1785945" cy="1134331"/>
          </a:xfrm>
          <a:prstGeom prst="line">
            <a:avLst/>
          </a:prstGeom>
          <a:ln>
            <a:headEnd/>
            <a:tailEnd type="triangle" w="med" len="med"/>
          </a:ln>
        </p:spPr>
        <p:style>
          <a:lnRef idx="2">
            <a:schemeClr val="accent2"/>
          </a:lnRef>
          <a:fillRef idx="1">
            <a:schemeClr val="lt1"/>
          </a:fillRef>
          <a:effectRef idx="0">
            <a:schemeClr val="accent2"/>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Calibri"/>
              <a:ea typeface="+mn-ea"/>
              <a:cs typeface="+mn-cs"/>
            </a:endParaRPr>
          </a:p>
        </p:txBody>
      </p:sp>
      <p:sp>
        <p:nvSpPr>
          <p:cNvPr id="15" name="Line 10"/>
          <p:cNvSpPr>
            <a:spLocks noChangeShapeType="1"/>
          </p:cNvSpPr>
          <p:nvPr/>
        </p:nvSpPr>
        <p:spPr bwMode="auto">
          <a:xfrm>
            <a:off x="1849948" y="3022864"/>
            <a:ext cx="1785947" cy="162018"/>
          </a:xfrm>
          <a:prstGeom prst="line">
            <a:avLst/>
          </a:prstGeom>
          <a:ln>
            <a:headEnd/>
            <a:tailEnd type="triangle" w="med" len="med"/>
          </a:ln>
        </p:spPr>
        <p:style>
          <a:lnRef idx="2">
            <a:schemeClr val="accent2"/>
          </a:lnRef>
          <a:fillRef idx="1">
            <a:schemeClr val="lt1"/>
          </a:fillRef>
          <a:effectRef idx="0">
            <a:schemeClr val="accent2"/>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Calibri"/>
              <a:ea typeface="+mn-ea"/>
              <a:cs typeface="+mn-cs"/>
            </a:endParaRPr>
          </a:p>
        </p:txBody>
      </p:sp>
      <p:sp>
        <p:nvSpPr>
          <p:cNvPr id="16" name="Rectangle 11"/>
          <p:cNvSpPr>
            <a:spLocks noChangeArrowheads="1"/>
          </p:cNvSpPr>
          <p:nvPr/>
        </p:nvSpPr>
        <p:spPr bwMode="auto">
          <a:xfrm>
            <a:off x="3707904" y="1275606"/>
            <a:ext cx="4896544" cy="659296"/>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5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vi-VN" sz="195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Ra sức học tập, tu dưỡng đạo đức</a:t>
            </a:r>
            <a:endParaRPr kumimoji="0" lang="en-US" sz="195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p:txBody>
      </p:sp>
      <p:sp>
        <p:nvSpPr>
          <p:cNvPr id="17" name="Rectangle 12"/>
          <p:cNvSpPr>
            <a:spLocks noChangeArrowheads="1"/>
          </p:cNvSpPr>
          <p:nvPr/>
        </p:nvSpPr>
        <p:spPr bwMode="auto">
          <a:xfrm>
            <a:off x="3707904" y="2072291"/>
            <a:ext cx="4896544" cy="612075"/>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5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195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Rèn</a:t>
            </a:r>
            <a:r>
              <a:rPr kumimoji="0" lang="en-US" sz="195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195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luyện</a:t>
            </a:r>
            <a:r>
              <a:rPr kumimoji="0" lang="en-US" sz="195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195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sức</a:t>
            </a:r>
            <a:r>
              <a:rPr kumimoji="0" lang="en-US" sz="195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195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khỏe</a:t>
            </a:r>
            <a:r>
              <a:rPr kumimoji="0" lang="en-US" sz="195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195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luyện</a:t>
            </a:r>
            <a:r>
              <a:rPr kumimoji="0" lang="en-US" sz="195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195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tập</a:t>
            </a:r>
            <a:r>
              <a:rPr kumimoji="0" lang="en-US" sz="195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195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quân</a:t>
            </a:r>
            <a:r>
              <a:rPr kumimoji="0" lang="en-US" sz="195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195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sự</a:t>
            </a:r>
            <a:endParaRPr kumimoji="0" lang="en-US" sz="195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p:txBody>
      </p:sp>
      <p:sp>
        <p:nvSpPr>
          <p:cNvPr id="18" name="Rectangle 13"/>
          <p:cNvSpPr>
            <a:spLocks noChangeArrowheads="1"/>
          </p:cNvSpPr>
          <p:nvPr/>
        </p:nvSpPr>
        <p:spPr bwMode="auto">
          <a:xfrm>
            <a:off x="3707904" y="2787927"/>
            <a:ext cx="4896544" cy="938632"/>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5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vi-VN" sz="195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Tích cực tham gia phong trào bảo vệ trật tự</a:t>
            </a:r>
            <a:endParaRPr kumimoji="0" lang="en-US" sz="195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195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an ninh trong trường học và nơi cư trú</a:t>
            </a:r>
            <a:endParaRPr kumimoji="0" lang="en-US" sz="195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p:txBody>
      </p:sp>
      <p:sp>
        <p:nvSpPr>
          <p:cNvPr id="19" name="Rectangle 14"/>
          <p:cNvSpPr>
            <a:spLocks noChangeArrowheads="1"/>
          </p:cNvSpPr>
          <p:nvPr/>
        </p:nvSpPr>
        <p:spPr bwMode="auto">
          <a:xfrm>
            <a:off x="3707904" y="3865693"/>
            <a:ext cx="4896544" cy="1037848"/>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5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vi-VN" sz="195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Sẵn sàng làm nghĩa vụ quân sự, đồng thời </a:t>
            </a:r>
            <a:endParaRPr kumimoji="0" lang="en-US" sz="195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195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tổ chức, vận động người khác</a:t>
            </a:r>
            <a:r>
              <a:rPr kumimoji="0" lang="en-US" sz="195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vi-VN" sz="195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thực hiện nghĩa </a:t>
            </a:r>
            <a:endParaRPr kumimoji="0" lang="en-US" sz="195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195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vụ quân sự.</a:t>
            </a:r>
            <a:endParaRPr kumimoji="0" lang="en-US" sz="195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p:txBody>
      </p:sp>
      <p:sp>
        <p:nvSpPr>
          <p:cNvPr id="20" name="TextBox 19">
            <a:extLst>
              <a:ext uri="{FF2B5EF4-FFF2-40B4-BE49-F238E27FC236}">
                <a16:creationId xmlns:a16="http://schemas.microsoft.com/office/drawing/2014/main" id="{40A95B3A-B68B-4E48-976E-17D3E29B9F10}"/>
              </a:ext>
            </a:extLst>
          </p:cNvPr>
          <p:cNvSpPr txBox="1"/>
          <p:nvPr/>
        </p:nvSpPr>
        <p:spPr>
          <a:xfrm>
            <a:off x="611560" y="399380"/>
            <a:ext cx="8266668" cy="548099"/>
          </a:xfrm>
          <a:prstGeom prst="rect">
            <a:avLst/>
          </a:prstGeom>
          <a:noFill/>
        </p:spPr>
        <p:txBody>
          <a:bodyPr wrap="square">
            <a:spAutoFit/>
          </a:bodyPr>
          <a:lstStyle/>
          <a:p>
            <a:pPr marL="0" marR="0" lvl="0" indent="130175" algn="l" defTabSz="914400" rtl="0" eaLnBrk="1" fontAlgn="auto" latinLnBrk="0" hangingPunct="1">
              <a:lnSpc>
                <a:spcPct val="115000"/>
              </a:lnSpc>
              <a:spcBef>
                <a:spcPts val="0"/>
              </a:spcBef>
              <a:spcAft>
                <a:spcPts val="0"/>
              </a:spcAft>
              <a:buClrTx/>
              <a:buSzTx/>
              <a:buFontTx/>
              <a:buNone/>
              <a:tabLst/>
              <a:defRPr/>
            </a:pPr>
            <a:r>
              <a:rPr kumimoji="0" lang="vi-VN" sz="2800" b="1" i="1" u="sng" strike="noStrike" kern="1200" cap="none" spc="0" normalizeH="0" baseline="0" noProof="0" dirty="0">
                <a:ln>
                  <a:noFill/>
                </a:ln>
                <a:solidFill>
                  <a:srgbClr val="3302B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Nhóm </a:t>
            </a:r>
            <a:r>
              <a:rPr kumimoji="0" lang="en-US" sz="2800" b="1" i="1" u="sng" strike="noStrike" kern="1200" cap="none" spc="0" normalizeH="0" baseline="0" noProof="0" dirty="0">
                <a:ln>
                  <a:noFill/>
                </a:ln>
                <a:solidFill>
                  <a:srgbClr val="3302B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3</a:t>
            </a:r>
            <a:r>
              <a:rPr kumimoji="0" lang="pl-PL" sz="2000" b="1" i="0" u="none" strike="noStrike" kern="1200" cap="none" spc="0" normalizeH="0" baseline="0" noProof="0" dirty="0">
                <a:ln>
                  <a:noFill/>
                </a:ln>
                <a:solidFill>
                  <a:srgbClr val="FF0000"/>
                </a:solidFill>
                <a:effectLst/>
                <a:uLnTx/>
                <a:uFillTx/>
                <a:latin typeface="Times New Roman"/>
                <a:ea typeface="Times New Roman"/>
                <a:cs typeface="Times New Roman"/>
              </a:rPr>
              <a:t>:</a:t>
            </a:r>
            <a:r>
              <a:rPr kumimoji="0" lang="en-US" sz="2000" b="1" i="0" u="none" strike="noStrike" kern="1200" cap="none" spc="0" normalizeH="0" baseline="0" noProof="0" dirty="0">
                <a:ln>
                  <a:noFill/>
                </a:ln>
                <a:solidFill>
                  <a:prstClr val="black"/>
                </a:solidFill>
                <a:effectLst/>
                <a:uLnTx/>
                <a:uFillTx/>
                <a:latin typeface="Times New Roman"/>
                <a:ea typeface="Times New Roman"/>
                <a:cs typeface="Times New Roman"/>
              </a:rPr>
              <a:t> </a:t>
            </a:r>
            <a:r>
              <a:rPr kumimoji="0" lang="en-US" sz="2000" b="1" i="0" u="none" strike="noStrike" kern="1200" cap="none" spc="0" normalizeH="0" baseline="0" noProof="0" dirty="0" err="1">
                <a:ln>
                  <a:noFill/>
                </a:ln>
                <a:solidFill>
                  <a:prstClr val="black"/>
                </a:solidFill>
                <a:effectLst/>
                <a:uLnTx/>
                <a:uFillTx/>
                <a:latin typeface="Times New Roman"/>
                <a:ea typeface="Times New Roman"/>
                <a:cs typeface="Times New Roman"/>
              </a:rPr>
              <a:t>Trách</a:t>
            </a:r>
            <a:r>
              <a:rPr kumimoji="0" lang="en-US" sz="2000" b="1" i="0" u="none" strike="noStrike" kern="1200" cap="none" spc="0" normalizeH="0" baseline="0" noProof="0" dirty="0">
                <a:ln>
                  <a:noFill/>
                </a:ln>
                <a:solidFill>
                  <a:prstClr val="black"/>
                </a:solidFill>
                <a:effectLst/>
                <a:uLnTx/>
                <a:uFillTx/>
                <a:latin typeface="Times New Roman"/>
                <a:ea typeface="Times New Roman"/>
                <a:cs typeface="Times New Roman"/>
              </a:rPr>
              <a:t> </a:t>
            </a:r>
            <a:r>
              <a:rPr kumimoji="0" lang="en-US" sz="2000" b="1" i="0" u="none" strike="noStrike" kern="1200" cap="none" spc="0" normalizeH="0" baseline="0" noProof="0" dirty="0" err="1">
                <a:ln>
                  <a:noFill/>
                </a:ln>
                <a:solidFill>
                  <a:prstClr val="black"/>
                </a:solidFill>
                <a:effectLst/>
                <a:uLnTx/>
                <a:uFillTx/>
                <a:latin typeface="Times New Roman"/>
                <a:ea typeface="Times New Roman"/>
                <a:cs typeface="Times New Roman"/>
              </a:rPr>
              <a:t>nhiệm</a:t>
            </a:r>
            <a:r>
              <a:rPr kumimoji="0" lang="en-US" sz="2000" b="1" i="0" u="none" strike="noStrike" kern="1200" cap="none" spc="0" normalizeH="0" baseline="0" noProof="0" dirty="0">
                <a:ln>
                  <a:noFill/>
                </a:ln>
                <a:solidFill>
                  <a:prstClr val="black"/>
                </a:solidFill>
                <a:effectLst/>
                <a:uLnTx/>
                <a:uFillTx/>
                <a:latin typeface="Times New Roman"/>
                <a:ea typeface="Times New Roman"/>
                <a:cs typeface="Times New Roman"/>
              </a:rPr>
              <a:t> </a:t>
            </a:r>
            <a:r>
              <a:rPr kumimoji="0" lang="en-US" sz="2000" b="1" i="0" u="none" strike="noStrike" kern="1200" cap="none" spc="0" normalizeH="0" baseline="0" noProof="0" dirty="0" err="1">
                <a:ln>
                  <a:noFill/>
                </a:ln>
                <a:solidFill>
                  <a:prstClr val="black"/>
                </a:solidFill>
                <a:effectLst/>
                <a:uLnTx/>
                <a:uFillTx/>
                <a:latin typeface="Times New Roman"/>
                <a:ea typeface="Times New Roman"/>
                <a:cs typeface="Times New Roman"/>
              </a:rPr>
              <a:t>của</a:t>
            </a:r>
            <a:r>
              <a:rPr kumimoji="0" lang="en-US" sz="2000" b="1" i="0" u="none" strike="noStrike" kern="1200" cap="none" spc="0" normalizeH="0" baseline="0" noProof="0" dirty="0">
                <a:ln>
                  <a:noFill/>
                </a:ln>
                <a:solidFill>
                  <a:prstClr val="black"/>
                </a:solidFill>
                <a:effectLst/>
                <a:uLnTx/>
                <a:uFillTx/>
                <a:latin typeface="Times New Roman"/>
                <a:ea typeface="Times New Roman"/>
                <a:cs typeface="Times New Roman"/>
              </a:rPr>
              <a:t> </a:t>
            </a:r>
            <a:r>
              <a:rPr kumimoji="0" lang="en-US" sz="2000" b="1" i="0" u="none" strike="noStrike" kern="1200" cap="none" spc="0" normalizeH="0" baseline="0" noProof="0" dirty="0" err="1">
                <a:ln>
                  <a:noFill/>
                </a:ln>
                <a:solidFill>
                  <a:prstClr val="black"/>
                </a:solidFill>
                <a:effectLst/>
                <a:uLnTx/>
                <a:uFillTx/>
                <a:latin typeface="Times New Roman"/>
                <a:ea typeface="Times New Roman"/>
                <a:cs typeface="Times New Roman"/>
              </a:rPr>
              <a:t>học</a:t>
            </a:r>
            <a:r>
              <a:rPr kumimoji="0" lang="en-US" sz="2000" b="1" i="0" u="none" strike="noStrike" kern="1200" cap="none" spc="0" normalizeH="0" baseline="0" noProof="0" dirty="0">
                <a:ln>
                  <a:noFill/>
                </a:ln>
                <a:solidFill>
                  <a:prstClr val="black"/>
                </a:solidFill>
                <a:effectLst/>
                <a:uLnTx/>
                <a:uFillTx/>
                <a:latin typeface="Times New Roman"/>
                <a:ea typeface="Times New Roman"/>
                <a:cs typeface="Times New Roman"/>
              </a:rPr>
              <a:t> </a:t>
            </a:r>
            <a:r>
              <a:rPr kumimoji="0" lang="en-US" sz="2000" b="1" i="0" u="none" strike="noStrike" kern="1200" cap="none" spc="0" normalizeH="0" baseline="0" noProof="0" dirty="0" err="1">
                <a:ln>
                  <a:noFill/>
                </a:ln>
                <a:solidFill>
                  <a:prstClr val="black"/>
                </a:solidFill>
                <a:effectLst/>
                <a:uLnTx/>
                <a:uFillTx/>
                <a:latin typeface="Times New Roman"/>
                <a:ea typeface="Times New Roman"/>
                <a:cs typeface="Times New Roman"/>
              </a:rPr>
              <a:t>sinh</a:t>
            </a:r>
            <a:r>
              <a:rPr kumimoji="0" lang="en-US" sz="2000" b="1" i="0" u="none" strike="noStrike" kern="1200" cap="none" spc="0" normalizeH="0" baseline="0" noProof="0" dirty="0">
                <a:ln>
                  <a:noFill/>
                </a:ln>
                <a:solidFill>
                  <a:prstClr val="black"/>
                </a:solidFill>
                <a:effectLst/>
                <a:uLnTx/>
                <a:uFillTx/>
                <a:latin typeface="Times New Roman"/>
                <a:ea typeface="Times New Roman"/>
                <a:cs typeface="Times New Roman"/>
              </a:rPr>
              <a:t> </a:t>
            </a:r>
            <a:r>
              <a:rPr kumimoji="0" lang="en-US" sz="2000" b="1" i="0" u="none" strike="noStrike" kern="1200" cap="none" spc="0" normalizeH="0" baseline="0" noProof="0" dirty="0" err="1">
                <a:ln>
                  <a:noFill/>
                </a:ln>
                <a:solidFill>
                  <a:prstClr val="black"/>
                </a:solidFill>
                <a:effectLst/>
                <a:uLnTx/>
                <a:uFillTx/>
                <a:latin typeface="Times New Roman"/>
                <a:ea typeface="Times New Roman"/>
                <a:cs typeface="Times New Roman"/>
              </a:rPr>
              <a:t>trong</a:t>
            </a:r>
            <a:r>
              <a:rPr kumimoji="0" lang="en-US" sz="2000" b="1" i="0" u="none" strike="noStrike" kern="1200" cap="none" spc="0" normalizeH="0" baseline="0" noProof="0" dirty="0">
                <a:ln>
                  <a:noFill/>
                </a:ln>
                <a:solidFill>
                  <a:prstClr val="black"/>
                </a:solidFill>
                <a:effectLst/>
                <a:uLnTx/>
                <a:uFillTx/>
                <a:latin typeface="Times New Roman"/>
                <a:ea typeface="Times New Roman"/>
                <a:cs typeface="Times New Roman"/>
              </a:rPr>
              <a:t> </a:t>
            </a:r>
            <a:r>
              <a:rPr kumimoji="0" lang="en-US" sz="2000" b="1" i="0" u="none" strike="noStrike" kern="1200" cap="none" spc="0" normalizeH="0" baseline="0" noProof="0" dirty="0" err="1">
                <a:ln>
                  <a:noFill/>
                </a:ln>
                <a:solidFill>
                  <a:prstClr val="black"/>
                </a:solidFill>
                <a:effectLst/>
                <a:uLnTx/>
                <a:uFillTx/>
                <a:latin typeface="Times New Roman"/>
                <a:ea typeface="Times New Roman"/>
                <a:cs typeface="Times New Roman"/>
              </a:rPr>
              <a:t>việc</a:t>
            </a:r>
            <a:r>
              <a:rPr kumimoji="0" lang="en-US" sz="2000" b="1" i="0" u="none" strike="noStrike" kern="1200" cap="none" spc="0" normalizeH="0" baseline="0" noProof="0" dirty="0">
                <a:ln>
                  <a:noFill/>
                </a:ln>
                <a:solidFill>
                  <a:prstClr val="black"/>
                </a:solidFill>
                <a:effectLst/>
                <a:uLnTx/>
                <a:uFillTx/>
                <a:latin typeface="Times New Roman"/>
                <a:ea typeface="Times New Roman"/>
                <a:cs typeface="Times New Roman"/>
              </a:rPr>
              <a:t> </a:t>
            </a:r>
            <a:r>
              <a:rPr kumimoji="0" lang="en-US" sz="2000" b="1" i="0" u="none" strike="noStrike" kern="1200" cap="none" spc="0" normalizeH="0" baseline="0" noProof="0" dirty="0" err="1">
                <a:ln>
                  <a:noFill/>
                </a:ln>
                <a:solidFill>
                  <a:prstClr val="black"/>
                </a:solidFill>
                <a:effectLst/>
                <a:uLnTx/>
                <a:uFillTx/>
                <a:latin typeface="Times New Roman"/>
                <a:ea typeface="Times New Roman"/>
                <a:cs typeface="Times New Roman"/>
              </a:rPr>
              <a:t>bảo</a:t>
            </a:r>
            <a:r>
              <a:rPr kumimoji="0" lang="en-US" sz="2000" b="1" i="0" u="none" strike="noStrike" kern="1200" cap="none" spc="0" normalizeH="0" baseline="0" noProof="0" dirty="0">
                <a:ln>
                  <a:noFill/>
                </a:ln>
                <a:solidFill>
                  <a:prstClr val="black"/>
                </a:solidFill>
                <a:effectLst/>
                <a:uLnTx/>
                <a:uFillTx/>
                <a:latin typeface="Times New Roman"/>
                <a:ea typeface="Times New Roman"/>
                <a:cs typeface="Times New Roman"/>
              </a:rPr>
              <a:t> </a:t>
            </a:r>
            <a:r>
              <a:rPr kumimoji="0" lang="en-US" sz="2000" b="1" i="0" u="none" strike="noStrike" kern="1200" cap="none" spc="0" normalizeH="0" baseline="0" noProof="0" dirty="0" err="1">
                <a:ln>
                  <a:noFill/>
                </a:ln>
                <a:solidFill>
                  <a:prstClr val="black"/>
                </a:solidFill>
                <a:effectLst/>
                <a:uLnTx/>
                <a:uFillTx/>
                <a:latin typeface="Times New Roman"/>
                <a:ea typeface="Times New Roman"/>
                <a:cs typeface="Times New Roman"/>
              </a:rPr>
              <a:t>vệ</a:t>
            </a:r>
            <a:r>
              <a:rPr kumimoji="0" lang="en-US" sz="2000" b="1" i="0" u="none" strike="noStrike" kern="1200" cap="none" spc="0" normalizeH="0" baseline="0" noProof="0" dirty="0">
                <a:ln>
                  <a:noFill/>
                </a:ln>
                <a:solidFill>
                  <a:prstClr val="black"/>
                </a:solidFill>
                <a:effectLst/>
                <a:uLnTx/>
                <a:uFillTx/>
                <a:latin typeface="Times New Roman"/>
                <a:ea typeface="Times New Roman"/>
                <a:cs typeface="Times New Roman"/>
              </a:rPr>
              <a:t> </a:t>
            </a:r>
            <a:r>
              <a:rPr kumimoji="0" lang="en-US" sz="2000" b="1" i="0" u="none" strike="noStrike" kern="1200" cap="none" spc="0" normalizeH="0" baseline="0" noProof="0" dirty="0" err="1">
                <a:ln>
                  <a:noFill/>
                </a:ln>
                <a:solidFill>
                  <a:prstClr val="black"/>
                </a:solidFill>
                <a:effectLst/>
                <a:uLnTx/>
                <a:uFillTx/>
                <a:latin typeface="Times New Roman"/>
                <a:ea typeface="Times New Roman"/>
                <a:cs typeface="Times New Roman"/>
              </a:rPr>
              <a:t>Tổ</a:t>
            </a:r>
            <a:r>
              <a:rPr kumimoji="0" lang="en-US" sz="2000" b="1" i="0" u="none" strike="noStrike" kern="1200" cap="none" spc="0" normalizeH="0" baseline="0" noProof="0" dirty="0">
                <a:ln>
                  <a:noFill/>
                </a:ln>
                <a:solidFill>
                  <a:prstClr val="black"/>
                </a:solidFill>
                <a:effectLst/>
                <a:uLnTx/>
                <a:uFillTx/>
                <a:latin typeface="Times New Roman"/>
                <a:ea typeface="Times New Roman"/>
                <a:cs typeface="Times New Roman"/>
              </a:rPr>
              <a:t> </a:t>
            </a:r>
            <a:r>
              <a:rPr kumimoji="0" lang="en-US" sz="2000" b="1" i="0" u="none" strike="noStrike" kern="1200" cap="none" spc="0" normalizeH="0" baseline="0" noProof="0" dirty="0" err="1">
                <a:ln>
                  <a:noFill/>
                </a:ln>
                <a:solidFill>
                  <a:prstClr val="black"/>
                </a:solidFill>
                <a:effectLst/>
                <a:uLnTx/>
                <a:uFillTx/>
                <a:latin typeface="Times New Roman"/>
                <a:ea typeface="Times New Roman"/>
                <a:cs typeface="Times New Roman"/>
              </a:rPr>
              <a:t>quốc</a:t>
            </a:r>
            <a:r>
              <a:rPr kumimoji="0" lang="en-US" sz="2000" b="1" i="0" u="none" strike="noStrike" kern="1200" cap="none" spc="0" normalizeH="0" baseline="0" noProof="0" dirty="0">
                <a:ln>
                  <a:noFill/>
                </a:ln>
                <a:solidFill>
                  <a:prstClr val="black"/>
                </a:solidFill>
                <a:effectLst/>
                <a:uLnTx/>
                <a:uFillTx/>
                <a:latin typeface="Times New Roman"/>
                <a:ea typeface="Times New Roman"/>
                <a:cs typeface="Times New Roman"/>
              </a:rPr>
              <a:t>.</a:t>
            </a:r>
            <a:endParaRPr kumimoji="0" lang="en-US" sz="2000" b="0" i="0" u="none" strike="noStrike" kern="1200" cap="none" spc="0" normalizeH="0" baseline="0" noProof="0" dirty="0">
              <a:ln>
                <a:noFill/>
              </a:ln>
              <a:solidFill>
                <a:prstClr val="black"/>
              </a:solidFill>
              <a:effectLst/>
              <a:uLnTx/>
              <a:uFillTx/>
              <a:latin typeface="VNI-Times"/>
              <a:ea typeface="Times New Roman"/>
              <a:cs typeface="Times New Roman"/>
            </a:endParaRPr>
          </a:p>
        </p:txBody>
      </p:sp>
      <p:pic>
        <p:nvPicPr>
          <p:cNvPr id="4" name="Audio 3">
            <a:hlinkClick r:id="" action="ppaction://media"/>
            <a:extLst>
              <a:ext uri="{FF2B5EF4-FFF2-40B4-BE49-F238E27FC236}">
                <a16:creationId xmlns:a16="http://schemas.microsoft.com/office/drawing/2014/main" id="{B295BFA5-6223-464E-97BC-93E84F24235B}"/>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18500" y="4318000"/>
            <a:ext cx="609600" cy="609600"/>
          </a:xfrm>
          <a:prstGeom prst="rect">
            <a:avLst/>
          </a:prstGeom>
        </p:spPr>
      </p:pic>
    </p:spTree>
    <p:custDataLst>
      <p:tags r:id="rId1"/>
    </p:custDataLst>
    <p:extLst>
      <p:ext uri="{BB962C8B-B14F-4D97-AF65-F5344CB8AC3E}">
        <p14:creationId xmlns:p14="http://schemas.microsoft.com/office/powerpoint/2010/main" val="1975788554"/>
      </p:ext>
    </p:extLst>
  </p:cSld>
  <p:clrMapOvr>
    <a:masterClrMapping/>
  </p:clrMapOvr>
  <p:transition spd="slow" advClick="0" advTm="44482"/>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1000"/>
                                        <p:tgtEl>
                                          <p:spTgt spid="20"/>
                                        </p:tgtEl>
                                      </p:cBhvr>
                                    </p:animEffect>
                                    <p:anim calcmode="lin" valueType="num">
                                      <p:cBhvr>
                                        <p:cTn id="12" dur="1000" fill="hold"/>
                                        <p:tgtEl>
                                          <p:spTgt spid="20"/>
                                        </p:tgtEl>
                                        <p:attrNameLst>
                                          <p:attrName>ppt_x</p:attrName>
                                        </p:attrNameLst>
                                      </p:cBhvr>
                                      <p:tavLst>
                                        <p:tav tm="0">
                                          <p:val>
                                            <p:strVal val="#ppt_x"/>
                                          </p:val>
                                        </p:tav>
                                        <p:tav tm="100000">
                                          <p:val>
                                            <p:strVal val="#ppt_x"/>
                                          </p:val>
                                        </p:tav>
                                      </p:tavLst>
                                    </p:anim>
                                    <p:anim calcmode="lin" valueType="num">
                                      <p:cBhvr>
                                        <p:cTn id="1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anim calcmode="lin" valueType="num">
                                      <p:cBhvr>
                                        <p:cTn id="19" dur="1000" fill="hold"/>
                                        <p:tgtEl>
                                          <p:spTgt spid="11"/>
                                        </p:tgtEl>
                                        <p:attrNameLst>
                                          <p:attrName>ppt_x</p:attrName>
                                        </p:attrNameLst>
                                      </p:cBhvr>
                                      <p:tavLst>
                                        <p:tav tm="0">
                                          <p:val>
                                            <p:strVal val="#ppt_x"/>
                                          </p:val>
                                        </p:tav>
                                        <p:tav tm="100000">
                                          <p:val>
                                            <p:strVal val="#ppt_x"/>
                                          </p:val>
                                        </p:tav>
                                      </p:tavLst>
                                    </p:anim>
                                    <p:anim calcmode="lin" valueType="num">
                                      <p:cBhvr>
                                        <p:cTn id="2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ppt_x"/>
                                          </p:val>
                                        </p:tav>
                                        <p:tav tm="100000">
                                          <p:val>
                                            <p:strVal val="#ppt_x"/>
                                          </p:val>
                                        </p:tav>
                                      </p:tavLst>
                                    </p:anim>
                                    <p:anim calcmode="lin" valueType="num">
                                      <p:cBhvr additive="base">
                                        <p:cTn id="3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ppt_x"/>
                                          </p:val>
                                        </p:tav>
                                        <p:tav tm="100000">
                                          <p:val>
                                            <p:strVal val="#ppt_x"/>
                                          </p:val>
                                        </p:tav>
                                      </p:tavLst>
                                    </p:anim>
                                    <p:anim calcmode="lin" valueType="num">
                                      <p:cBhvr additive="base">
                                        <p:cTn id="36" dur="500" fill="hold"/>
                                        <p:tgtEl>
                                          <p:spTgt spid="13"/>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ppt_x"/>
                                          </p:val>
                                        </p:tav>
                                        <p:tav tm="100000">
                                          <p:val>
                                            <p:strVal val="#ppt_x"/>
                                          </p:val>
                                        </p:tav>
                                      </p:tavLst>
                                    </p:anim>
                                    <p:anim calcmode="lin" valueType="num">
                                      <p:cBhvr additive="base">
                                        <p:cTn id="4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500" fill="hold"/>
                                        <p:tgtEl>
                                          <p:spTgt spid="15"/>
                                        </p:tgtEl>
                                        <p:attrNameLst>
                                          <p:attrName>ppt_x</p:attrName>
                                        </p:attrNameLst>
                                      </p:cBhvr>
                                      <p:tavLst>
                                        <p:tav tm="0">
                                          <p:val>
                                            <p:strVal val="#ppt_x"/>
                                          </p:val>
                                        </p:tav>
                                        <p:tav tm="100000">
                                          <p:val>
                                            <p:strVal val="#ppt_x"/>
                                          </p:val>
                                        </p:tav>
                                      </p:tavLst>
                                    </p:anim>
                                    <p:anim calcmode="lin" valueType="num">
                                      <p:cBhvr additive="base">
                                        <p:cTn id="46" dur="500" fill="hold"/>
                                        <p:tgtEl>
                                          <p:spTgt spid="15"/>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fill="hold"/>
                                        <p:tgtEl>
                                          <p:spTgt spid="18"/>
                                        </p:tgtEl>
                                        <p:attrNameLst>
                                          <p:attrName>ppt_x</p:attrName>
                                        </p:attrNameLst>
                                      </p:cBhvr>
                                      <p:tavLst>
                                        <p:tav tm="0">
                                          <p:val>
                                            <p:strVal val="#ppt_x"/>
                                          </p:val>
                                        </p:tav>
                                        <p:tav tm="100000">
                                          <p:val>
                                            <p:strVal val="#ppt_x"/>
                                          </p:val>
                                        </p:tav>
                                      </p:tavLst>
                                    </p:anim>
                                    <p:anim calcmode="lin" valueType="num">
                                      <p:cBhvr additive="base">
                                        <p:cTn id="5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additive="base">
                                        <p:cTn id="59" dur="500" fill="hold"/>
                                        <p:tgtEl>
                                          <p:spTgt spid="19"/>
                                        </p:tgtEl>
                                        <p:attrNameLst>
                                          <p:attrName>ppt_x</p:attrName>
                                        </p:attrNameLst>
                                      </p:cBhvr>
                                      <p:tavLst>
                                        <p:tav tm="0">
                                          <p:val>
                                            <p:strVal val="#ppt_x"/>
                                          </p:val>
                                        </p:tav>
                                        <p:tav tm="100000">
                                          <p:val>
                                            <p:strVal val="#ppt_x"/>
                                          </p:val>
                                        </p:tav>
                                      </p:tavLst>
                                    </p:anim>
                                    <p:anim calcmode="lin" valueType="num">
                                      <p:cBhvr additive="base">
                                        <p:cTn id="6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1" fill="hold" display="0">
                  <p:stCondLst>
                    <p:cond delay="indefinite"/>
                  </p:stCondLst>
                  <p:endCondLst>
                    <p:cond evt="onStopAudio" delay="0">
                      <p:tgtEl>
                        <p:sldTgt/>
                      </p:tgtEl>
                    </p:cond>
                  </p:endCondLst>
                </p:cTn>
                <p:tgtEl>
                  <p:spTgt spid="4"/>
                </p:tgtEl>
              </p:cMediaNode>
            </p:audio>
          </p:childTnLst>
        </p:cTn>
      </p:par>
    </p:tnLst>
    <p:bldLst>
      <p:bldP spid="11" grpId="0" animBg="1"/>
      <p:bldP spid="12" grpId="0" animBg="1"/>
      <p:bldP spid="13" grpId="0" animBg="1"/>
      <p:bldP spid="14" grpId="0" animBg="1"/>
      <p:bldP spid="15" grpId="0" animBg="1"/>
      <p:bldP spid="16" grpId="0" animBg="1"/>
      <p:bldP spid="17" grpId="0" animBg="1"/>
      <p:bldP spid="18" grpId="0" animBg="1"/>
      <p:bldP spid="19" grpId="0" animBg="1"/>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9522" y="195486"/>
            <a:ext cx="8604956" cy="83099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1" u="sng" strike="noStrike" kern="1200" cap="none" spc="0" normalizeH="0" baseline="0" noProof="0" dirty="0" err="1">
                <a:ln>
                  <a:noFill/>
                </a:ln>
                <a:solidFill>
                  <a:srgbClr val="3302BE"/>
                </a:solidFill>
                <a:effectLst/>
                <a:uLnTx/>
                <a:uFillTx/>
                <a:latin typeface="Times New Roman" panose="02020603050405020304" pitchFamily="18" charset="0"/>
                <a:ea typeface="+mn-ea"/>
                <a:cs typeface="Times New Roman" panose="02020603050405020304" pitchFamily="18" charset="0"/>
              </a:rPr>
              <a:t>Nhóm</a:t>
            </a:r>
            <a:r>
              <a:rPr kumimoji="0" lang="en-US" sz="2400" b="1" i="1" u="sng" strike="noStrike" kern="1200" cap="none" spc="0" normalizeH="0" baseline="0" noProof="0" dirty="0">
                <a:ln>
                  <a:noFill/>
                </a:ln>
                <a:solidFill>
                  <a:srgbClr val="3302BE"/>
                </a:solidFill>
                <a:effectLst/>
                <a:uLnTx/>
                <a:uFillTx/>
                <a:latin typeface="Times New Roman" panose="02020603050405020304" pitchFamily="18" charset="0"/>
                <a:ea typeface="+mn-ea"/>
                <a:cs typeface="Times New Roman" panose="02020603050405020304" pitchFamily="18" charset="0"/>
              </a:rPr>
              <a:t> 4</a:t>
            </a:r>
            <a:r>
              <a:rPr kumimoji="0" lang="en-US" sz="2400" b="1" i="1" u="none" strike="noStrike" kern="1200" cap="none" spc="0" normalizeH="0" baseline="0" noProof="0" dirty="0">
                <a:ln>
                  <a:noFill/>
                </a:ln>
                <a:solidFill>
                  <a:srgbClr val="3302BE"/>
                </a:solidFill>
                <a:effectLst/>
                <a:uLnTx/>
                <a:uFillTx/>
                <a:latin typeface="Times New Roman" panose="02020603050405020304" pitchFamily="18" charset="0"/>
                <a:ea typeface="+mn-ea"/>
                <a:cs typeface="Times New Roman" panose="02020603050405020304" pitchFamily="18" charset="0"/>
              </a:rPr>
              <a:t>:</a:t>
            </a:r>
            <a:r>
              <a:rPr kumimoji="0" lang="en-US" sz="2400" b="0" i="1" u="none" strike="noStrike" kern="1200" cap="none" spc="0" normalizeH="0" baseline="0" noProof="0" dirty="0">
                <a:ln>
                  <a:noFill/>
                </a:ln>
                <a:solidFill>
                  <a:srgbClr val="3302BE"/>
                </a:solidFill>
                <a:effectLst/>
                <a:uLnTx/>
                <a:uFillTx/>
                <a:latin typeface="Times New Roman" panose="02020603050405020304" pitchFamily="18" charset="0"/>
                <a:ea typeface="+mn-ea"/>
                <a:cs typeface="Times New Roman" panose="02020603050405020304" pitchFamily="18" charset="0"/>
              </a:rPr>
              <a:t>  </a:t>
            </a:r>
            <a:r>
              <a:rPr kumimoji="0" lang="en-US" sz="2200" b="1"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Bảo</a:t>
            </a:r>
            <a:r>
              <a:rPr kumimoji="0" lang="en-US" sz="22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1"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vệ</a:t>
            </a:r>
            <a:r>
              <a:rPr kumimoji="0" lang="en-US" sz="22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1"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trật</a:t>
            </a:r>
            <a:r>
              <a:rPr kumimoji="0" lang="en-US" sz="22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1"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tự</a:t>
            </a:r>
            <a:r>
              <a:rPr kumimoji="0" lang="en-US" sz="22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an </a:t>
            </a:r>
            <a:r>
              <a:rPr kumimoji="0" lang="en-US" sz="2200" b="1"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ninh</a:t>
            </a:r>
            <a:r>
              <a:rPr kumimoji="0" lang="en-US" sz="22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1"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xã</a:t>
            </a:r>
            <a:r>
              <a:rPr kumimoji="0" lang="en-US" sz="22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1"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hội</a:t>
            </a:r>
            <a:r>
              <a:rPr kumimoji="0" lang="en-US" sz="22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1"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là</a:t>
            </a:r>
            <a:r>
              <a:rPr kumimoji="0" lang="en-US" sz="22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1"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gì</a:t>
            </a:r>
            <a:r>
              <a:rPr kumimoji="0" lang="en-US" sz="22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1"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Vậy</a:t>
            </a:r>
            <a:r>
              <a:rPr kumimoji="0" lang="en-US" sz="22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1"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bản</a:t>
            </a:r>
            <a:r>
              <a:rPr kumimoji="0" lang="en-US" sz="22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1"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thân</a:t>
            </a:r>
            <a:r>
              <a:rPr kumimoji="0" lang="en-US" sz="22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1"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em</a:t>
            </a:r>
            <a:r>
              <a:rPr kumimoji="0" lang="en-US" sz="22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1"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đã</a:t>
            </a:r>
            <a:r>
              <a:rPr kumimoji="0" lang="en-US" sz="22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1"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làm</a:t>
            </a:r>
            <a:r>
              <a:rPr kumimoji="0" lang="en-US" sz="22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1"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hoặc</a:t>
            </a:r>
            <a:r>
              <a:rPr kumimoji="0" lang="en-US" sz="22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1"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có</a:t>
            </a:r>
            <a:r>
              <a:rPr kumimoji="0" lang="en-US" sz="22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1"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thể</a:t>
            </a:r>
            <a:r>
              <a:rPr kumimoji="0" lang="en-US" sz="22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1"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làm</a:t>
            </a:r>
            <a:r>
              <a:rPr kumimoji="0" lang="en-US" sz="22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1"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gì</a:t>
            </a:r>
            <a:r>
              <a:rPr kumimoji="0" lang="en-US" sz="22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1"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để</a:t>
            </a:r>
            <a:r>
              <a:rPr kumimoji="0" lang="en-US" sz="22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1"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giữ</a:t>
            </a:r>
            <a:r>
              <a:rPr kumimoji="0" lang="en-US" sz="22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1"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vững</a:t>
            </a:r>
            <a:r>
              <a:rPr kumimoji="0" lang="en-US" sz="22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1"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trật</a:t>
            </a:r>
            <a:r>
              <a:rPr kumimoji="0" lang="en-US" sz="22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1"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tự</a:t>
            </a:r>
            <a:r>
              <a:rPr kumimoji="0" lang="en-US" sz="22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an </a:t>
            </a:r>
            <a:r>
              <a:rPr kumimoji="0" lang="en-US" sz="2200" b="1"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ninh</a:t>
            </a:r>
            <a:r>
              <a:rPr kumimoji="0" lang="en-US" sz="22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1"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xã</a:t>
            </a:r>
            <a:r>
              <a:rPr kumimoji="0" lang="en-US" sz="22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1"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hội</a:t>
            </a:r>
            <a:r>
              <a:rPr kumimoji="0" lang="en-US" sz="22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sp>
        <p:nvSpPr>
          <p:cNvPr id="4" name="TextBox 3">
            <a:extLst>
              <a:ext uri="{FF2B5EF4-FFF2-40B4-BE49-F238E27FC236}">
                <a16:creationId xmlns:a16="http://schemas.microsoft.com/office/drawing/2014/main" id="{41631288-23F5-49BD-910E-00211345D363}"/>
              </a:ext>
            </a:extLst>
          </p:cNvPr>
          <p:cNvSpPr txBox="1"/>
          <p:nvPr/>
        </p:nvSpPr>
        <p:spPr>
          <a:xfrm>
            <a:off x="395536" y="1026483"/>
            <a:ext cx="8478942"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Bảo</a:t>
            </a:r>
            <a:r>
              <a:rPr kumimoji="0" lang="en-US"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vệ</a:t>
            </a:r>
            <a:r>
              <a:rPr kumimoji="0" lang="en-US"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trật</a:t>
            </a:r>
            <a:r>
              <a:rPr kumimoji="0" lang="en-US"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tự</a:t>
            </a:r>
            <a:r>
              <a:rPr kumimoji="0" lang="en-US"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an </a:t>
            </a:r>
            <a:r>
              <a:rPr kumimoji="0" lang="en-US" sz="1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ninh</a:t>
            </a:r>
            <a:r>
              <a:rPr kumimoji="0" lang="en-US"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xã</a:t>
            </a:r>
            <a:r>
              <a:rPr kumimoji="0" lang="en-US"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hội</a:t>
            </a:r>
            <a:r>
              <a:rPr kumimoji="0" lang="en-US"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l</a:t>
            </a:r>
            <a:r>
              <a:rPr kumimoji="0" lang="pl-PL" sz="1800" b="1"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à </a:t>
            </a:r>
            <a:r>
              <a:rPr kumimoji="0" lang="pl-PL" sz="1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phòng ngừa, đấu tranh chống những hành vi phạm tội và vi phạm pháp luật gây mất ổn định xã hội.</a:t>
            </a: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6" name="TextBox 5">
            <a:extLst>
              <a:ext uri="{FF2B5EF4-FFF2-40B4-BE49-F238E27FC236}">
                <a16:creationId xmlns:a16="http://schemas.microsoft.com/office/drawing/2014/main" id="{45365837-66A7-4D6E-AB01-2B3F6288236A}"/>
              </a:ext>
            </a:extLst>
          </p:cNvPr>
          <p:cNvSpPr txBox="1"/>
          <p:nvPr/>
        </p:nvSpPr>
        <p:spPr>
          <a:xfrm>
            <a:off x="395536" y="1672814"/>
            <a:ext cx="8280920" cy="92333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B</a:t>
            </a:r>
            <a:r>
              <a:rPr kumimoji="0" lang="en-US" sz="1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ản</a:t>
            </a:r>
            <a:r>
              <a:rPr kumimoji="0" lang="en-US"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thân</a:t>
            </a:r>
            <a:r>
              <a:rPr kumimoji="0" lang="en-US"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em</a:t>
            </a:r>
            <a:r>
              <a:rPr kumimoji="0" lang="en-US"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đã</a:t>
            </a:r>
            <a:r>
              <a:rPr kumimoji="0" lang="en-US"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làm</a:t>
            </a:r>
            <a:r>
              <a:rPr kumimoji="0" lang="en-US"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hoặc</a:t>
            </a:r>
            <a:r>
              <a:rPr kumimoji="0" lang="en-US"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có</a:t>
            </a:r>
            <a:r>
              <a:rPr kumimoji="0" lang="en-US"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thể</a:t>
            </a:r>
            <a:r>
              <a:rPr kumimoji="0" lang="en-US"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làm</a:t>
            </a:r>
            <a:r>
              <a:rPr kumimoji="0" lang="en-US"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gì</a:t>
            </a:r>
            <a:r>
              <a:rPr kumimoji="0" lang="en-US"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để</a:t>
            </a:r>
            <a:r>
              <a:rPr kumimoji="0" lang="en-US"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giữ</a:t>
            </a:r>
            <a:r>
              <a:rPr kumimoji="0" lang="en-US"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vững</a:t>
            </a:r>
            <a:r>
              <a:rPr kumimoji="0" lang="en-US"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trật</a:t>
            </a:r>
            <a:r>
              <a:rPr kumimoji="0" lang="en-US"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tự</a:t>
            </a:r>
            <a:r>
              <a:rPr kumimoji="0" lang="en-US"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an </a:t>
            </a:r>
            <a:r>
              <a:rPr kumimoji="0" lang="en-US" sz="1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ninh</a:t>
            </a:r>
            <a:r>
              <a:rPr kumimoji="0" lang="en-US"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xã</a:t>
            </a:r>
            <a:r>
              <a:rPr kumimoji="0" lang="en-US"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hội</a:t>
            </a:r>
            <a:r>
              <a:rPr kumimoji="0" lang="en-US"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là</a:t>
            </a:r>
            <a:r>
              <a:rPr kumimoji="0" lang="en-US"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c</a:t>
            </a:r>
            <a:r>
              <a:rPr kumimoji="0" lang="pl-PL" sz="1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hấp hành đúng quy định của pháp luật, lên án tố cáo các hành vi vi phạm pháp luật.</a:t>
            </a:r>
            <a:endParaRPr kumimoji="0" lang="en-US" sz="1800" b="0" i="0" u="none" strike="noStrike" kern="1200" cap="none" spc="0" normalizeH="0" baseline="0" noProof="0" dirty="0">
              <a:ln>
                <a:noFill/>
              </a:ln>
              <a:solidFill>
                <a:prstClr val="black"/>
              </a:solidFill>
              <a:effectLst/>
              <a:uLnTx/>
              <a:uFillTx/>
              <a:latin typeface="VNI-Times" pitchFamily="2"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7" name="Audio 6">
            <a:hlinkClick r:id="" action="ppaction://media"/>
            <a:extLst>
              <a:ext uri="{FF2B5EF4-FFF2-40B4-BE49-F238E27FC236}">
                <a16:creationId xmlns:a16="http://schemas.microsoft.com/office/drawing/2014/main" id="{B5BD53A1-7680-42D3-9ECA-0AEE6F4DFDD5}"/>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18500" y="4318000"/>
            <a:ext cx="609600" cy="609600"/>
          </a:xfrm>
          <a:prstGeom prst="rect">
            <a:avLst/>
          </a:prstGeom>
        </p:spPr>
      </p:pic>
    </p:spTree>
    <p:custDataLst>
      <p:tags r:id="rId1"/>
    </p:custDataLst>
    <p:extLst>
      <p:ext uri="{BB962C8B-B14F-4D97-AF65-F5344CB8AC3E}">
        <p14:creationId xmlns:p14="http://schemas.microsoft.com/office/powerpoint/2010/main" val="601648775"/>
      </p:ext>
    </p:extLst>
  </p:cSld>
  <p:clrMapOvr>
    <a:masterClrMapping/>
  </p:clrMapOvr>
  <mc:AlternateContent xmlns:mc="http://schemas.openxmlformats.org/markup-compatibility/2006" xmlns:p14="http://schemas.microsoft.com/office/powerpoint/2010/main">
    <mc:Choice Requires="p14">
      <p:transition spd="slow" p14:dur="2000" advTm="45583"/>
    </mc:Choice>
    <mc:Fallback xmlns="">
      <p:transition spd="slow" advTm="4558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7"/>
                </p:tgtEl>
              </p:cMediaNode>
            </p:audio>
          </p:childTnLst>
        </p:cTn>
      </p:par>
    </p:tnLst>
    <p:bldLst>
      <p:bldP spid="2" grpId="0"/>
      <p:bldP spid="4"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3DD3AFA4-5482-43EF-9B14-F03644673F0D}"/>
              </a:ext>
            </a:extLst>
          </p:cNvPr>
          <p:cNvSpPr txBox="1"/>
          <p:nvPr/>
        </p:nvSpPr>
        <p:spPr>
          <a:xfrm>
            <a:off x="323528" y="490649"/>
            <a:ext cx="4572000"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800" b="1" i="0" u="sng"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I. Đặt vấn đề</a:t>
            </a:r>
            <a:r>
              <a:rPr kumimoji="0" lang="en-US" sz="1800" b="0" i="0" u="none" strike="noStrike" kern="0" cap="none" spc="0" normalizeH="0" baseline="0" noProof="0" dirty="0">
                <a:ln>
                  <a:noFill/>
                </a:ln>
                <a:solidFill>
                  <a:srgbClr val="000000"/>
                </a:solidFill>
                <a:effectLst/>
                <a:uLnTx/>
                <a:uFillTx/>
                <a:latin typeface="VNI-Times" pitchFamily="2" charset="0"/>
                <a:ea typeface="Times New Roman" panose="02020603050405020304" pitchFamily="18" charset="0"/>
                <a:cs typeface="Times New Roman" panose="02020603050405020304" pitchFamily="18" charset="0"/>
              </a:rPr>
              <a:t/>
            </a:r>
            <a:br>
              <a:rPr kumimoji="0" lang="en-US" sz="1800" b="0" i="0" u="none" strike="noStrike" kern="0" cap="none" spc="0" normalizeH="0" baseline="0" noProof="0" dirty="0">
                <a:ln>
                  <a:noFill/>
                </a:ln>
                <a:solidFill>
                  <a:srgbClr val="000000"/>
                </a:solidFill>
                <a:effectLst/>
                <a:uLnTx/>
                <a:uFillTx/>
                <a:latin typeface="VNI-Times" pitchFamily="2" charset="0"/>
                <a:ea typeface="Times New Roman" panose="02020603050405020304" pitchFamily="18" charset="0"/>
                <a:cs typeface="Times New Roman" panose="02020603050405020304" pitchFamily="18" charset="0"/>
              </a:rPr>
            </a:br>
            <a:r>
              <a:rPr kumimoji="0" lang="pt-BR" sz="1800" b="1" i="1" u="sng"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1. Quan sát ảnh</a:t>
            </a:r>
            <a:endParaRPr kumimoji="0" lang="en-US" sz="1800" b="0" i="0" u="none" strike="noStrike" kern="1200" cap="none" spc="0" normalizeH="0" baseline="0" noProof="0" dirty="0">
              <a:ln>
                <a:noFill/>
              </a:ln>
              <a:solidFill>
                <a:srgbClr val="000000"/>
              </a:solidFill>
              <a:effectLst/>
              <a:uLnTx/>
              <a:uFillTx/>
              <a:latin typeface="Arial Unicode MS"/>
              <a:ea typeface="Arial Unicode MS"/>
            </a:endParaRPr>
          </a:p>
        </p:txBody>
      </p:sp>
      <p:sp>
        <p:nvSpPr>
          <p:cNvPr id="12" name="TextBox 11">
            <a:extLst>
              <a:ext uri="{FF2B5EF4-FFF2-40B4-BE49-F238E27FC236}">
                <a16:creationId xmlns:a16="http://schemas.microsoft.com/office/drawing/2014/main" id="{7E13A9DF-8BD8-44FA-929D-EECFC2B2C0A2}"/>
              </a:ext>
            </a:extLst>
          </p:cNvPr>
          <p:cNvSpPr txBox="1"/>
          <p:nvPr/>
        </p:nvSpPr>
        <p:spPr>
          <a:xfrm>
            <a:off x="2042212" y="150246"/>
            <a:ext cx="4572000" cy="324384"/>
          </a:xfrm>
          <a:prstGeom prst="rect">
            <a:avLst/>
          </a:prstGeom>
          <a:noFill/>
        </p:spPr>
        <p:txBody>
          <a:bodyPr wrap="square">
            <a:spAutoFit/>
          </a:bodyPr>
          <a:lstStyle/>
          <a:p>
            <a:pPr marL="0" marR="0" lvl="0" indent="342900" algn="ctr" defTabSz="914400" rtl="0" eaLnBrk="1" fontAlgn="auto" latinLnBrk="0" hangingPunct="1">
              <a:lnSpc>
                <a:spcPct val="115000"/>
              </a:lnSpc>
              <a:spcBef>
                <a:spcPts val="0"/>
              </a:spcBef>
              <a:spcAft>
                <a:spcPts val="0"/>
              </a:spcAft>
              <a:buClrTx/>
              <a:buSzTx/>
              <a:buFontTx/>
              <a:buNone/>
              <a:tabLst/>
              <a:defRPr/>
            </a:pPr>
            <a:r>
              <a:rPr kumimoji="0" lang="de-DE" sz="1400" b="1" i="0" u="none" strike="noStrike" kern="1200" cap="none" spc="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TIẾT 31- BÀI 17:  NGHĨA VỤ BẢO VỆ TỔ QUỐC </a:t>
            </a:r>
            <a:endParaRPr kumimoji="0" lang="en-US" sz="1800" b="0" i="0" u="none" strike="noStrike" kern="1200" cap="none" spc="0" normalizeH="0" baseline="0" noProof="0" dirty="0">
              <a:ln>
                <a:noFill/>
              </a:ln>
              <a:solidFill>
                <a:srgbClr val="FF0000"/>
              </a:solidFill>
              <a:effectLst/>
              <a:uLnTx/>
              <a:uFillTx/>
              <a:latin typeface="Calibri"/>
              <a:ea typeface="Arial Unicode MS"/>
            </a:endParaRPr>
          </a:p>
        </p:txBody>
      </p:sp>
      <p:sp>
        <p:nvSpPr>
          <p:cNvPr id="13" name="TextBox 12">
            <a:extLst>
              <a:ext uri="{FF2B5EF4-FFF2-40B4-BE49-F238E27FC236}">
                <a16:creationId xmlns:a16="http://schemas.microsoft.com/office/drawing/2014/main" id="{C82C434A-0238-425A-B74F-27243AFF0390}"/>
              </a:ext>
            </a:extLst>
          </p:cNvPr>
          <p:cNvSpPr txBox="1"/>
          <p:nvPr/>
        </p:nvSpPr>
        <p:spPr>
          <a:xfrm>
            <a:off x="297158" y="1059582"/>
            <a:ext cx="7875241" cy="385362"/>
          </a:xfrm>
          <a:prstGeom prst="rect">
            <a:avLst/>
          </a:prstGeom>
          <a:noFill/>
        </p:spPr>
        <p:txBody>
          <a:bodyPr wrap="square">
            <a:spAutoFit/>
          </a:bodyPr>
          <a:lstStyle/>
          <a:p>
            <a:pPr marL="0" marR="0" lvl="0" indent="0" algn="just" defTabSz="914400" rtl="0" eaLnBrk="1" fontAlgn="auto" latinLnBrk="0" hangingPunct="1">
              <a:lnSpc>
                <a:spcPct val="115000"/>
              </a:lnSpc>
              <a:spcBef>
                <a:spcPts val="0"/>
              </a:spcBef>
              <a:spcAft>
                <a:spcPts val="0"/>
              </a:spcAft>
              <a:buClrTx/>
              <a:buSzTx/>
              <a:buFontTx/>
              <a:buNone/>
              <a:tabLst/>
              <a:defRPr/>
            </a:pPr>
            <a:r>
              <a:rPr kumimoji="0" lang="pt-BR" sz="1400" b="1" i="1" u="sng"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2</a:t>
            </a:r>
            <a:r>
              <a:rPr kumimoji="0" lang="pt-BR" sz="1800" b="1" i="1" u="sng"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Nhận xét</a:t>
            </a: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D15673D2-FDA2-4709-90B1-DEAB7FD40A5C}"/>
              </a:ext>
            </a:extLst>
          </p:cNvPr>
          <p:cNvSpPr txBox="1"/>
          <p:nvPr/>
        </p:nvSpPr>
        <p:spPr>
          <a:xfrm>
            <a:off x="297158" y="1457469"/>
            <a:ext cx="2402634" cy="384529"/>
          </a:xfrm>
          <a:prstGeom prst="rect">
            <a:avLst/>
          </a:prstGeom>
          <a:noFill/>
        </p:spPr>
        <p:txBody>
          <a:bodyPr wrap="square">
            <a:spAutoFit/>
          </a:bodyPr>
          <a:lstStyle/>
          <a:p>
            <a:pPr marL="25400" marR="19050" lvl="0" indent="0" algn="l" defTabSz="914400" rtl="0" eaLnBrk="1" fontAlgn="auto" latinLnBrk="0" hangingPunct="1">
              <a:lnSpc>
                <a:spcPct val="115000"/>
              </a:lnSpc>
              <a:spcBef>
                <a:spcPts val="150"/>
              </a:spcBef>
              <a:spcAft>
                <a:spcPts val="150"/>
              </a:spcAft>
              <a:buClrTx/>
              <a:buSzTx/>
              <a:buFontTx/>
              <a:buNone/>
              <a:tabLst/>
              <a:defRPr/>
            </a:pPr>
            <a:r>
              <a:rPr kumimoji="0" lang="it-IT" sz="1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II. Nội dung bài học</a:t>
            </a:r>
            <a:endParaRPr kumimoji="0" lang="en-US" sz="1800" b="0" i="0" u="none" strike="noStrike" kern="1200" cap="none" spc="0" normalizeH="0" baseline="0" noProof="0" dirty="0">
              <a:ln>
                <a:noFill/>
              </a:ln>
              <a:solidFill>
                <a:srgbClr val="000000"/>
              </a:solidFill>
              <a:effectLst/>
              <a:uLnTx/>
              <a:uFillTx/>
              <a:latin typeface="VNI-Times" pitchFamily="2" charset="0"/>
              <a:ea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D87A330D-8F52-46C1-A257-7E4A6B14E1CA}"/>
              </a:ext>
            </a:extLst>
          </p:cNvPr>
          <p:cNvSpPr txBox="1"/>
          <p:nvPr/>
        </p:nvSpPr>
        <p:spPr>
          <a:xfrm>
            <a:off x="413791" y="1786195"/>
            <a:ext cx="3392863" cy="385362"/>
          </a:xfrm>
          <a:prstGeom prst="rect">
            <a:avLst/>
          </a:prstGeom>
          <a:noFill/>
        </p:spPr>
        <p:txBody>
          <a:bodyPr wrap="square">
            <a:spAutoFit/>
          </a:bodyPr>
          <a:lstStyle/>
          <a:p>
            <a:pPr marL="25400" marR="19050" lvl="0" indent="0" algn="just" defTabSz="914400" rtl="0" eaLnBrk="1" fontAlgn="base" latinLnBrk="0" hangingPunct="1">
              <a:lnSpc>
                <a:spcPct val="115000"/>
              </a:lnSpc>
              <a:spcBef>
                <a:spcPts val="150"/>
              </a:spcBef>
              <a:spcAft>
                <a:spcPts val="150"/>
              </a:spcAft>
              <a:buClrTx/>
              <a:buSzTx/>
              <a:buFontTx/>
              <a:buNone/>
              <a:tabLst/>
              <a:defRPr/>
            </a:pPr>
            <a:r>
              <a:rPr kumimoji="0" lang="it-IT" sz="1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rPr>
              <a:t>1. Thế nào là bảo vệ Tổ quốc</a:t>
            </a: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endParaRPr>
          </a:p>
        </p:txBody>
      </p:sp>
      <p:sp>
        <p:nvSpPr>
          <p:cNvPr id="14" name="TextBox 13">
            <a:extLst>
              <a:ext uri="{FF2B5EF4-FFF2-40B4-BE49-F238E27FC236}">
                <a16:creationId xmlns:a16="http://schemas.microsoft.com/office/drawing/2014/main" id="{11F453C7-BDE1-4A35-BE06-6923592710BA}"/>
              </a:ext>
            </a:extLst>
          </p:cNvPr>
          <p:cNvSpPr txBox="1"/>
          <p:nvPr/>
        </p:nvSpPr>
        <p:spPr>
          <a:xfrm>
            <a:off x="444419" y="2083007"/>
            <a:ext cx="3258085" cy="385362"/>
          </a:xfrm>
          <a:prstGeom prst="rect">
            <a:avLst/>
          </a:prstGeom>
          <a:noFill/>
        </p:spPr>
        <p:txBody>
          <a:bodyPr wrap="square">
            <a:spAutoFit/>
          </a:bodyPr>
          <a:lstStyle/>
          <a:p>
            <a:pPr marL="25400" marR="19050" lvl="0" indent="0" algn="just" defTabSz="914400" rtl="0" eaLnBrk="1" fontAlgn="base" latinLnBrk="0" hangingPunct="1">
              <a:lnSpc>
                <a:spcPct val="115000"/>
              </a:lnSpc>
              <a:spcBef>
                <a:spcPts val="150"/>
              </a:spcBef>
              <a:spcAft>
                <a:spcPts val="150"/>
              </a:spcAft>
              <a:buClrTx/>
              <a:buSzTx/>
              <a:buFontTx/>
              <a:buNone/>
              <a:tabLst/>
              <a:defRPr/>
            </a:pPr>
            <a:r>
              <a:rPr kumimoji="0" lang="it-IT" sz="1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rPr>
              <a:t>2. Nghĩa vụ bảo vệ Tổ quốc</a:t>
            </a: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endParaRPr>
          </a:p>
        </p:txBody>
      </p:sp>
      <p:sp>
        <p:nvSpPr>
          <p:cNvPr id="15" name="TextBox 14">
            <a:extLst>
              <a:ext uri="{FF2B5EF4-FFF2-40B4-BE49-F238E27FC236}">
                <a16:creationId xmlns:a16="http://schemas.microsoft.com/office/drawing/2014/main" id="{B4C17CCD-29D0-4AA6-9A02-593B1DB47FB6}"/>
              </a:ext>
            </a:extLst>
          </p:cNvPr>
          <p:cNvSpPr txBox="1"/>
          <p:nvPr/>
        </p:nvSpPr>
        <p:spPr>
          <a:xfrm>
            <a:off x="447259" y="2367459"/>
            <a:ext cx="5058334" cy="385362"/>
          </a:xfrm>
          <a:prstGeom prst="rect">
            <a:avLst/>
          </a:prstGeom>
          <a:noFill/>
        </p:spPr>
        <p:txBody>
          <a:bodyPr wrap="square">
            <a:spAutoFit/>
          </a:bodyPr>
          <a:lstStyle/>
          <a:p>
            <a:pPr marL="25400" marR="19050" lvl="0" indent="0" algn="l" defTabSz="914400" rtl="0" eaLnBrk="1" fontAlgn="base" latinLnBrk="0" hangingPunct="1">
              <a:lnSpc>
                <a:spcPct val="115000"/>
              </a:lnSpc>
              <a:spcBef>
                <a:spcPts val="150"/>
              </a:spcBef>
              <a:spcAft>
                <a:spcPts val="150"/>
              </a:spcAft>
              <a:buClrTx/>
              <a:buSzTx/>
              <a:buFontTx/>
              <a:buNone/>
              <a:tabLst/>
              <a:defRPr/>
            </a:pPr>
            <a:r>
              <a:rPr kumimoji="0" lang="it-IT" sz="1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rPr>
              <a:t>3. Trách nhiệm của học sinh</a:t>
            </a:r>
            <a:r>
              <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rPr>
              <a:t> </a:t>
            </a:r>
            <a:r>
              <a:rPr kumimoji="0" lang="it-IT" sz="1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rPr>
              <a:t>(GDQP AN)</a:t>
            </a: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endParaRPr>
          </a:p>
        </p:txBody>
      </p:sp>
      <p:sp>
        <p:nvSpPr>
          <p:cNvPr id="16" name="TextBox 15">
            <a:extLst>
              <a:ext uri="{FF2B5EF4-FFF2-40B4-BE49-F238E27FC236}">
                <a16:creationId xmlns:a16="http://schemas.microsoft.com/office/drawing/2014/main" id="{AFF908FA-E383-423B-9BC2-ADD5D30C9CA9}"/>
              </a:ext>
            </a:extLst>
          </p:cNvPr>
          <p:cNvSpPr txBox="1"/>
          <p:nvPr/>
        </p:nvSpPr>
        <p:spPr>
          <a:xfrm>
            <a:off x="392087" y="2764513"/>
            <a:ext cx="2232248" cy="384529"/>
          </a:xfrm>
          <a:prstGeom prst="rect">
            <a:avLst/>
          </a:prstGeom>
          <a:noFill/>
        </p:spPr>
        <p:txBody>
          <a:bodyPr wrap="square">
            <a:spAutoFit/>
          </a:bodyPr>
          <a:lstStyle/>
          <a:p>
            <a:pPr marL="25400" marR="19050" lvl="0" indent="0" algn="l" defTabSz="914400" rtl="0" eaLnBrk="1" fontAlgn="auto" latinLnBrk="0" hangingPunct="1">
              <a:lnSpc>
                <a:spcPct val="115000"/>
              </a:lnSpc>
              <a:spcBef>
                <a:spcPts val="150"/>
              </a:spcBef>
              <a:spcAft>
                <a:spcPts val="150"/>
              </a:spcAft>
              <a:buClrTx/>
              <a:buSzTx/>
              <a:buFontTx/>
              <a:buNone/>
              <a:tabLst/>
              <a:defRPr/>
            </a:pPr>
            <a:r>
              <a:rPr kumimoji="0" lang="it-IT" sz="1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III. Bài tập</a:t>
            </a:r>
            <a:endParaRPr kumimoji="0" lang="en-US" sz="1800" b="0" i="0" u="none" strike="noStrike" kern="1200" cap="none" spc="0" normalizeH="0" baseline="0" noProof="0" dirty="0">
              <a:ln>
                <a:noFill/>
              </a:ln>
              <a:solidFill>
                <a:srgbClr val="000000"/>
              </a:solidFill>
              <a:effectLst/>
              <a:uLnTx/>
              <a:uFillTx/>
              <a:latin typeface="VNI-Times" pitchFamily="2" charset="0"/>
              <a:ea typeface="Times New Roman" panose="02020603050405020304" pitchFamily="18" charset="0"/>
              <a:cs typeface="Times New Roman" panose="02020603050405020304" pitchFamily="18" charset="0"/>
            </a:endParaRPr>
          </a:p>
        </p:txBody>
      </p:sp>
      <p:pic>
        <p:nvPicPr>
          <p:cNvPr id="6" name="Audio 5">
            <a:hlinkClick r:id="" action="ppaction://media"/>
            <a:extLst>
              <a:ext uri="{FF2B5EF4-FFF2-40B4-BE49-F238E27FC236}">
                <a16:creationId xmlns:a16="http://schemas.microsoft.com/office/drawing/2014/main" id="{2A7219F6-EA61-4A8A-B824-E949D0F08A9D}"/>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18500" y="4318000"/>
            <a:ext cx="609600" cy="609600"/>
          </a:xfrm>
          <a:prstGeom prst="rect">
            <a:avLst/>
          </a:prstGeom>
        </p:spPr>
      </p:pic>
    </p:spTree>
    <p:custDataLst>
      <p:tags r:id="rId1"/>
    </p:custDataLst>
    <p:extLst>
      <p:ext uri="{BB962C8B-B14F-4D97-AF65-F5344CB8AC3E}">
        <p14:creationId xmlns:p14="http://schemas.microsoft.com/office/powerpoint/2010/main" val="3907483060"/>
      </p:ext>
    </p:extLst>
  </p:cSld>
  <p:clrMapOvr>
    <a:masterClrMapping/>
  </p:clrMapOvr>
  <mc:AlternateContent xmlns:mc="http://schemas.openxmlformats.org/markup-compatibility/2006" xmlns:p14="http://schemas.microsoft.com/office/powerpoint/2010/main">
    <mc:Choice Requires="p14">
      <p:transition spd="slow" p14:dur="2000" advTm="35036"/>
    </mc:Choice>
    <mc:Fallback xmlns="">
      <p:transition spd="slow" advTm="3503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1000"/>
                                        <p:tgtEl>
                                          <p:spTgt spid="15"/>
                                        </p:tgtEl>
                                      </p:cBhvr>
                                    </p:animEffect>
                                    <p:anim calcmode="lin" valueType="num">
                                      <p:cBhvr>
                                        <p:cTn id="46" dur="1000" fill="hold"/>
                                        <p:tgtEl>
                                          <p:spTgt spid="15"/>
                                        </p:tgtEl>
                                        <p:attrNameLst>
                                          <p:attrName>ppt_x</p:attrName>
                                        </p:attrNameLst>
                                      </p:cBhvr>
                                      <p:tavLst>
                                        <p:tav tm="0">
                                          <p:val>
                                            <p:strVal val="#ppt_x"/>
                                          </p:val>
                                        </p:tav>
                                        <p:tav tm="100000">
                                          <p:val>
                                            <p:strVal val="#ppt_x"/>
                                          </p:val>
                                        </p:tav>
                                      </p:tavLst>
                                    </p:anim>
                                    <p:anim calcmode="lin" valueType="num">
                                      <p:cBhvr>
                                        <p:cTn id="4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1000"/>
                                        <p:tgtEl>
                                          <p:spTgt spid="16"/>
                                        </p:tgtEl>
                                      </p:cBhvr>
                                    </p:animEffect>
                                    <p:anim calcmode="lin" valueType="num">
                                      <p:cBhvr>
                                        <p:cTn id="53" dur="1000" fill="hold"/>
                                        <p:tgtEl>
                                          <p:spTgt spid="16"/>
                                        </p:tgtEl>
                                        <p:attrNameLst>
                                          <p:attrName>ppt_x</p:attrName>
                                        </p:attrNameLst>
                                      </p:cBhvr>
                                      <p:tavLst>
                                        <p:tav tm="0">
                                          <p:val>
                                            <p:strVal val="#ppt_x"/>
                                          </p:val>
                                        </p:tav>
                                        <p:tav tm="100000">
                                          <p:val>
                                            <p:strVal val="#ppt_x"/>
                                          </p:val>
                                        </p:tav>
                                      </p:tavLst>
                                    </p:anim>
                                    <p:anim calcmode="lin" valueType="num">
                                      <p:cBhvr>
                                        <p:cTn id="5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5" fill="hold" display="0">
                  <p:stCondLst>
                    <p:cond delay="indefinite"/>
                  </p:stCondLst>
                  <p:endCondLst>
                    <p:cond evt="onStopAudio" delay="0">
                      <p:tgtEl>
                        <p:sldTgt/>
                      </p:tgtEl>
                    </p:cond>
                  </p:endCondLst>
                </p:cTn>
                <p:tgtEl>
                  <p:spTgt spid="6"/>
                </p:tgtEl>
              </p:cMediaNode>
            </p:audio>
          </p:childTnLst>
        </p:cTn>
      </p:par>
    </p:tnLst>
    <p:bldLst>
      <p:bldP spid="11" grpId="0"/>
      <p:bldP spid="12" grpId="0"/>
      <p:bldP spid="13" grpId="0"/>
      <p:bldP spid="7" grpId="0"/>
      <p:bldP spid="8" grpId="0"/>
      <p:bldP spid="14" grpId="0"/>
      <p:bldP spid="15"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0EE53E8F-4F40-4A4E-8957-DE7F318E93AF}"/>
              </a:ext>
            </a:extLst>
          </p:cNvPr>
          <p:cNvSpPr txBox="1"/>
          <p:nvPr/>
        </p:nvSpPr>
        <p:spPr>
          <a:xfrm>
            <a:off x="2051720" y="195486"/>
            <a:ext cx="4572000" cy="324384"/>
          </a:xfrm>
          <a:prstGeom prst="rect">
            <a:avLst/>
          </a:prstGeom>
          <a:noFill/>
        </p:spPr>
        <p:txBody>
          <a:bodyPr wrap="square">
            <a:spAutoFit/>
          </a:bodyPr>
          <a:lstStyle/>
          <a:p>
            <a:pPr marL="0" marR="0" lvl="0" indent="342900" algn="ctr" defTabSz="914400" rtl="0" eaLnBrk="1" fontAlgn="auto" latinLnBrk="0" hangingPunct="1">
              <a:lnSpc>
                <a:spcPct val="115000"/>
              </a:lnSpc>
              <a:spcBef>
                <a:spcPts val="0"/>
              </a:spcBef>
              <a:spcAft>
                <a:spcPts val="0"/>
              </a:spcAft>
              <a:buClrTx/>
              <a:buSzTx/>
              <a:buFontTx/>
              <a:buNone/>
              <a:tabLst/>
              <a:defRPr/>
            </a:pPr>
            <a:r>
              <a:rPr kumimoji="0" lang="de-DE" sz="1400" b="1" i="0" u="none" strike="noStrike" kern="1200" cap="none" spc="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TIẾT 31- BÀI 17:  NGHĨA VỤ BẢO VỆ TỔ QUỐC </a:t>
            </a:r>
            <a:endParaRPr kumimoji="0" lang="en-US" sz="1800" b="0" i="0" u="none" strike="noStrike" kern="1200" cap="none" spc="0" normalizeH="0" baseline="0" noProof="0" dirty="0">
              <a:ln>
                <a:noFill/>
              </a:ln>
              <a:solidFill>
                <a:srgbClr val="FF0000"/>
              </a:solidFill>
              <a:effectLst/>
              <a:uLnTx/>
              <a:uFillTx/>
              <a:latin typeface="Calibri"/>
              <a:ea typeface="+mn-ea"/>
              <a:cs typeface="+mn-cs"/>
            </a:endParaRPr>
          </a:p>
        </p:txBody>
      </p:sp>
      <p:sp>
        <p:nvSpPr>
          <p:cNvPr id="13" name="TextBox 12">
            <a:extLst>
              <a:ext uri="{FF2B5EF4-FFF2-40B4-BE49-F238E27FC236}">
                <a16:creationId xmlns:a16="http://schemas.microsoft.com/office/drawing/2014/main" id="{7C25FA4D-A163-416E-AF2E-B34712D452B2}"/>
              </a:ext>
            </a:extLst>
          </p:cNvPr>
          <p:cNvSpPr txBox="1"/>
          <p:nvPr/>
        </p:nvSpPr>
        <p:spPr>
          <a:xfrm>
            <a:off x="211559" y="591977"/>
            <a:ext cx="8784977" cy="984885"/>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kumimoji="0" lang="it-IT" sz="1450" b="1" i="0" u="sng" strike="noStrike" kern="1200" cap="none" spc="0" normalizeH="0" baseline="0" noProof="0" dirty="0">
                <a:ln>
                  <a:noFill/>
                </a:ln>
                <a:solidFill>
                  <a:srgbClr val="3302B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Kiến thức</a:t>
            </a:r>
            <a:r>
              <a:rPr kumimoji="0" lang="it-IT" sz="1450" b="1" i="0" u="none" strike="noStrike" kern="1200" cap="none" spc="0" normalizeH="0" baseline="0" noProof="0" dirty="0">
                <a:ln>
                  <a:noFill/>
                </a:ln>
                <a:solidFill>
                  <a:srgbClr val="3302B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450" b="1" i="0" u="none" strike="noStrike" kern="1200" cap="none" spc="0" normalizeH="0" baseline="0" noProof="0" dirty="0">
                <a:ln>
                  <a:noFill/>
                </a:ln>
                <a:solidFill>
                  <a:srgbClr val="3302B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1450" b="1" i="0" u="none" strike="noStrike" kern="1200" cap="none" spc="0" normalizeH="0" baseline="0" noProof="0" dirty="0">
                <a:ln>
                  <a:noFill/>
                </a:ln>
                <a:solidFill>
                  <a:srgbClr val="000000"/>
                </a:solidFill>
                <a:effectLst/>
                <a:uLnTx/>
                <a:uFillTx/>
                <a:latin typeface="VNI-Times" pitchFamily="2" charset="0"/>
                <a:ea typeface="Times New Roman" panose="02020603050405020304" pitchFamily="18" charset="0"/>
                <a:cs typeface="Times New Roman" panose="02020603050405020304" pitchFamily="18" charset="0"/>
              </a:rPr>
              <a:t>- </a:t>
            </a:r>
            <a:r>
              <a:rPr kumimoji="0" lang="it-IT" sz="145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Hiểu được thế nào là bảo vệ Tổ quốc, nội dung nghĩa vụ bảo vệ Tổ quốc.</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45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it-IT" sz="145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 Nêu được một số quy định trong Hiến pháp 2013 và Luật Nghĩa vụ quân sự (sửa đổi năm 2005) về nghĩa vụ bảo vệ Tổ quốc.</a:t>
            </a:r>
          </a:p>
        </p:txBody>
      </p:sp>
      <p:sp>
        <p:nvSpPr>
          <p:cNvPr id="15" name="TextBox 14">
            <a:extLst>
              <a:ext uri="{FF2B5EF4-FFF2-40B4-BE49-F238E27FC236}">
                <a16:creationId xmlns:a16="http://schemas.microsoft.com/office/drawing/2014/main" id="{AD4E4015-951D-4823-8143-FC049528D357}"/>
              </a:ext>
            </a:extLst>
          </p:cNvPr>
          <p:cNvSpPr txBox="1"/>
          <p:nvPr/>
        </p:nvSpPr>
        <p:spPr>
          <a:xfrm>
            <a:off x="211559" y="1655859"/>
            <a:ext cx="8779702" cy="1259319"/>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it-IT" sz="1450" b="1" i="0" u="none" strike="noStrike" kern="1200" cap="none" spc="0" normalizeH="0" baseline="0" noProof="0" dirty="0">
                <a:ln>
                  <a:noFill/>
                </a:ln>
                <a:solidFill>
                  <a:srgbClr val="3302B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2. </a:t>
            </a:r>
            <a:r>
              <a:rPr kumimoji="0" lang="it-IT" sz="1450" b="1" i="0" u="sng" strike="noStrike" kern="1200" cap="none" spc="0" normalizeH="0" baseline="0" noProof="0" dirty="0">
                <a:ln>
                  <a:noFill/>
                </a:ln>
                <a:solidFill>
                  <a:srgbClr val="3302B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Phẩm chất</a:t>
            </a:r>
            <a:r>
              <a:rPr kumimoji="0" lang="it-IT" sz="1450" b="1" i="0" u="none" strike="noStrike" kern="1200" cap="none" spc="0" normalizeH="0" baseline="0" noProof="0" dirty="0">
                <a:ln>
                  <a:noFill/>
                </a:ln>
                <a:solidFill>
                  <a:srgbClr val="3302B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it-IT" sz="1450" b="1" i="0" u="none" strike="noStrike" kern="1200" cap="none" spc="0" normalizeH="0" baseline="0" noProof="0" dirty="0">
                <a:ln>
                  <a:noFill/>
                </a:ln>
                <a:solidFill>
                  <a:srgbClr val="3302B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1450" b="0" i="0" u="none" strike="noStrike" kern="1200" cap="none" spc="0" normalizeH="0" baseline="0" noProof="0" dirty="0">
                <a:ln>
                  <a:noFill/>
                </a:ln>
                <a:solidFill>
                  <a:srgbClr val="3302BE"/>
                </a:solidFill>
                <a:effectLst/>
                <a:uLnTx/>
                <a:uFillTx/>
                <a:latin typeface="VNI-Times" pitchFamily="2" charset="0"/>
                <a:ea typeface="Times New Roman" panose="02020603050405020304" pitchFamily="18" charset="0"/>
                <a:cs typeface="Times New Roman" panose="02020603050405020304" pitchFamily="18" charset="0"/>
              </a:rPr>
              <a:t> </a:t>
            </a:r>
            <a:r>
              <a:rPr kumimoji="0" lang="it-IT" sz="1450" b="1" i="1"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it-IT" sz="145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Chăm chỉ: chăm chỉ học tập tu dưỡng đạo đức, rèn luyện sức khoẻ, luyện tập quân sự</a:t>
            </a:r>
            <a:endParaRPr kumimoji="0" lang="en-US" sz="1450" b="0" i="0" u="none" strike="noStrike" kern="1200" cap="none" spc="0" normalizeH="0" baseline="0" noProof="0" dirty="0">
              <a:ln>
                <a:noFill/>
              </a:ln>
              <a:solidFill>
                <a:prstClr val="black"/>
              </a:solidFill>
              <a:effectLst/>
              <a:uLnTx/>
              <a:uFillTx/>
              <a:latin typeface="VNI-Times" pitchFamily="2" charset="0"/>
              <a:ea typeface="Times New Roman" panose="02020603050405020304" pitchFamily="18" charset="0"/>
              <a:cs typeface="Times New Roman" panose="02020603050405020304" pitchFamily="18" charset="0"/>
            </a:endParaRPr>
          </a:p>
          <a:p>
            <a:pPr marL="25400" marR="19050" lvl="0" indent="0" algn="just" defTabSz="914400" rtl="0" eaLnBrk="1" fontAlgn="base" latinLnBrk="0" hangingPunct="1">
              <a:lnSpc>
                <a:spcPct val="100000"/>
              </a:lnSpc>
              <a:spcBef>
                <a:spcPts val="150"/>
              </a:spcBef>
              <a:spcAft>
                <a:spcPts val="150"/>
              </a:spcAft>
              <a:buClrTx/>
              <a:buSzTx/>
              <a:buFontTx/>
              <a:buNone/>
              <a:tabLst/>
              <a:defRPr/>
            </a:pPr>
            <a:r>
              <a:rPr kumimoji="0" lang="it-IT" sz="145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rPr>
              <a:t>                    </a:t>
            </a:r>
            <a:r>
              <a:rPr kumimoji="0" lang="it-IT" sz="1450" b="1" i="1"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rPr>
              <a:t>- </a:t>
            </a:r>
            <a:r>
              <a:rPr kumimoji="0" lang="it-IT" sz="145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rPr>
              <a:t>Trách nhiệm: tự giác thực hiện </a:t>
            </a:r>
            <a:r>
              <a:rPr kumimoji="0" lang="it-IT" sz="145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tích cực tham gia các hoạt động thực hiện nghĩa vụ bảo vệ Tổ quốc. Sẵn sàng làm nhiệm vụ bảo vệ Tổ quốc khi đến độ tuổi quy định.</a:t>
            </a:r>
            <a:endParaRPr kumimoji="0" lang="en-US" sz="145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it-IT" sz="145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it-IT" sz="1450" b="1" i="1"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it-IT" sz="145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Yêu nước: yêu thiên nhiên, con người, tự hào về dân tộc.</a:t>
            </a:r>
            <a:endParaRPr kumimoji="0" lang="en-US" sz="1450" b="0" i="0" u="none" strike="noStrike" kern="1200" cap="none" spc="0" normalizeH="0" baseline="0" noProof="0" dirty="0">
              <a:ln>
                <a:noFill/>
              </a:ln>
              <a:solidFill>
                <a:prstClr val="black"/>
              </a:solidFill>
              <a:effectLst/>
              <a:uLnTx/>
              <a:uFillTx/>
              <a:latin typeface="VNI-Times" pitchFamily="2" charset="0"/>
              <a:ea typeface="Times New Roman" panose="02020603050405020304" pitchFamily="18" charset="0"/>
              <a:cs typeface="Times New Roman" panose="02020603050405020304" pitchFamily="18" charset="0"/>
            </a:endParaRPr>
          </a:p>
        </p:txBody>
      </p:sp>
      <p:sp>
        <p:nvSpPr>
          <p:cNvPr id="16" name="TextBox 15">
            <a:extLst>
              <a:ext uri="{FF2B5EF4-FFF2-40B4-BE49-F238E27FC236}">
                <a16:creationId xmlns:a16="http://schemas.microsoft.com/office/drawing/2014/main" id="{43FCBC75-601A-48E3-97D9-5EF2339C5A94}"/>
              </a:ext>
            </a:extLst>
          </p:cNvPr>
          <p:cNvSpPr txBox="1"/>
          <p:nvPr/>
        </p:nvSpPr>
        <p:spPr>
          <a:xfrm>
            <a:off x="186812" y="2915178"/>
            <a:ext cx="8859215" cy="1636345"/>
          </a:xfrm>
          <a:prstGeom prst="rect">
            <a:avLst/>
          </a:prstGeom>
          <a:noFill/>
        </p:spPr>
        <p:txBody>
          <a:bodyPr wrap="square">
            <a:spAutoFit/>
          </a:bodyPr>
          <a:lstStyle/>
          <a:p>
            <a:pPr marL="25400" marR="19050" lvl="0" indent="0" algn="l" defTabSz="914400" rtl="0" eaLnBrk="1" fontAlgn="auto" latinLnBrk="0" hangingPunct="1">
              <a:lnSpc>
                <a:spcPct val="100000"/>
              </a:lnSpc>
              <a:spcBef>
                <a:spcPts val="150"/>
              </a:spcBef>
              <a:spcAft>
                <a:spcPts val="150"/>
              </a:spcAft>
              <a:buClrTx/>
              <a:buSzTx/>
              <a:buFontTx/>
              <a:buNone/>
              <a:tabLst/>
              <a:defRPr/>
            </a:pPr>
            <a:r>
              <a:rPr kumimoji="0" lang="it-IT" sz="1450" b="1" i="0" u="none" strike="noStrike" kern="1200" cap="none" spc="0" normalizeH="0" baseline="0" noProof="0" dirty="0">
                <a:ln>
                  <a:noFill/>
                </a:ln>
                <a:solidFill>
                  <a:srgbClr val="3302B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3. </a:t>
            </a:r>
            <a:r>
              <a:rPr kumimoji="0" lang="it-IT" sz="1450" b="1" i="0" u="sng" strike="noStrike" kern="1200" cap="none" spc="0" normalizeH="0" baseline="0" noProof="0" dirty="0">
                <a:ln>
                  <a:noFill/>
                </a:ln>
                <a:solidFill>
                  <a:srgbClr val="3302B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Năng lực</a:t>
            </a:r>
            <a:r>
              <a:rPr kumimoji="0" lang="it-IT" sz="1450" b="1" i="0" u="none" strike="noStrike" kern="1200" cap="none" spc="0" normalizeH="0" baseline="0" noProof="0" dirty="0">
                <a:ln>
                  <a:noFill/>
                </a:ln>
                <a:solidFill>
                  <a:srgbClr val="3302B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p>
          <a:p>
            <a:pPr marL="25400" marR="19050" lvl="0" indent="0" algn="l" defTabSz="914400" rtl="0" eaLnBrk="1" fontAlgn="auto" latinLnBrk="0" hangingPunct="1">
              <a:lnSpc>
                <a:spcPct val="100000"/>
              </a:lnSpc>
              <a:spcBef>
                <a:spcPts val="150"/>
              </a:spcBef>
              <a:spcAft>
                <a:spcPts val="150"/>
              </a:spcAft>
              <a:buClrTx/>
              <a:buSzTx/>
              <a:buFontTx/>
              <a:buNone/>
              <a:tabLst/>
              <a:defRPr/>
            </a:pPr>
            <a:r>
              <a:rPr kumimoji="0" lang="it-IT" sz="1450" b="1" i="0" u="none" strike="noStrike" kern="1200" cap="none" spc="0" normalizeH="0" baseline="0" noProof="0" dirty="0">
                <a:ln>
                  <a:noFill/>
                </a:ln>
                <a:solidFill>
                  <a:srgbClr val="3302B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it-IT" sz="145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Năng lực tự học tự thu thập và xử lí thông tin trình bày suy nghĩ/ý tưởng về nghĩa vụ bảo vệ Tổ quốc.</a:t>
            </a:r>
            <a:endParaRPr kumimoji="0" lang="en-US" sz="1450" b="0" i="0" u="none" strike="noStrike" kern="1200" cap="none" spc="0" normalizeH="0" baseline="0" noProof="0" dirty="0">
              <a:ln>
                <a:noFill/>
              </a:ln>
              <a:solidFill>
                <a:prstClr val="black"/>
              </a:solidFill>
              <a:effectLst/>
              <a:uLnTx/>
              <a:uFillTx/>
              <a:latin typeface="VNI-Times" pitchFamily="2" charset="0"/>
              <a:ea typeface="Times New Roman" panose="02020603050405020304" pitchFamily="18" charset="0"/>
              <a:cs typeface="Times New Roman" panose="02020603050405020304" pitchFamily="18" charset="0"/>
            </a:endParaRPr>
          </a:p>
          <a:p>
            <a:pPr marL="25400" marR="19050" lvl="0" indent="0" algn="l" defTabSz="914400" rtl="0" eaLnBrk="1" fontAlgn="base" latinLnBrk="0" hangingPunct="1">
              <a:lnSpc>
                <a:spcPct val="100000"/>
              </a:lnSpc>
              <a:spcBef>
                <a:spcPts val="150"/>
              </a:spcBef>
              <a:spcAft>
                <a:spcPts val="150"/>
              </a:spcAft>
              <a:buClrTx/>
              <a:buSzTx/>
              <a:buFontTx/>
              <a:buNone/>
              <a:tabLst/>
              <a:defRPr/>
            </a:pPr>
            <a:r>
              <a:rPr kumimoji="0" lang="it-IT" sz="145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rPr>
              <a:t>                   - Năng lực ra quyết định (biết ra quyết định phù hợp với nghĩa vụ bảo vệ Tổ quốc, trong các tình huống của cuộc sống).</a:t>
            </a:r>
            <a:endParaRPr kumimoji="0" lang="en-US" sz="145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25400" marR="19050" lvl="0" indent="0" algn="l" defTabSz="914400" rtl="0" eaLnBrk="1" fontAlgn="base" latinLnBrk="0" hangingPunct="1">
              <a:lnSpc>
                <a:spcPct val="100000"/>
              </a:lnSpc>
              <a:spcBef>
                <a:spcPts val="150"/>
              </a:spcBef>
              <a:spcAft>
                <a:spcPts val="150"/>
              </a:spcAft>
              <a:buClrTx/>
              <a:buSzTx/>
              <a:buFontTx/>
              <a:buNone/>
              <a:tabLst/>
              <a:defRPr/>
            </a:pPr>
            <a:r>
              <a:rPr kumimoji="0" lang="it-IT" sz="145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rPr>
              <a:t>                  - Năng lực tư duy phê phán đối với những hành vi, thái độ, việc làm vi phạm nghĩa vụ bảo vệ Tổ quốc.</a:t>
            </a:r>
            <a:endParaRPr kumimoji="0" lang="en-US" sz="145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25400" marR="19050" lvl="0" indent="0" algn="l" defTabSz="914400" rtl="0" eaLnBrk="1" fontAlgn="base" latinLnBrk="0" hangingPunct="1">
              <a:lnSpc>
                <a:spcPct val="100000"/>
              </a:lnSpc>
              <a:spcBef>
                <a:spcPts val="150"/>
              </a:spcBef>
              <a:spcAft>
                <a:spcPts val="150"/>
              </a:spcAft>
              <a:buClrTx/>
              <a:buSzTx/>
              <a:buFontTx/>
              <a:buNone/>
              <a:tabLst/>
              <a:defRPr/>
            </a:pPr>
            <a:r>
              <a:rPr kumimoji="0" lang="it-IT" sz="145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rPr>
              <a:t>                  - Năng lực trình bày suy nghĩ, ý tưởng của bản thân về nghĩa vụ bảo vệ Tổ quốc của công dân.</a:t>
            </a:r>
            <a:endParaRPr kumimoji="0" lang="en-US" sz="145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p:txBody>
      </p:sp>
      <p:pic>
        <p:nvPicPr>
          <p:cNvPr id="4" name="Audio 3">
            <a:hlinkClick r:id="" action="ppaction://media"/>
            <a:extLst>
              <a:ext uri="{FF2B5EF4-FFF2-40B4-BE49-F238E27FC236}">
                <a16:creationId xmlns:a16="http://schemas.microsoft.com/office/drawing/2014/main" id="{CCC7BEAE-0341-4197-AADC-8F400ACA8C2B}"/>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18500" y="4318000"/>
            <a:ext cx="609600" cy="609600"/>
          </a:xfrm>
          <a:prstGeom prst="rect">
            <a:avLst/>
          </a:prstGeom>
        </p:spPr>
      </p:pic>
    </p:spTree>
    <p:custDataLst>
      <p:tags r:id="rId1"/>
    </p:custDataLst>
    <p:extLst>
      <p:ext uri="{BB962C8B-B14F-4D97-AF65-F5344CB8AC3E}">
        <p14:creationId xmlns:p14="http://schemas.microsoft.com/office/powerpoint/2010/main" val="3017974591"/>
      </p:ext>
    </p:extLst>
  </p:cSld>
  <p:clrMapOvr>
    <a:masterClrMapping/>
  </p:clrMapOvr>
  <mc:AlternateContent xmlns:mc="http://schemas.openxmlformats.org/markup-compatibility/2006" xmlns:p14="http://schemas.microsoft.com/office/powerpoint/2010/main">
    <mc:Choice Requires="p14">
      <p:transition spd="slow" p14:dur="2000" advTm="74534"/>
    </mc:Choice>
    <mc:Fallback xmlns="">
      <p:transition spd="slow" advTm="745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5" fill="hold" display="0">
                  <p:stCondLst>
                    <p:cond delay="indefinite"/>
                  </p:stCondLst>
                  <p:endCondLst>
                    <p:cond evt="onStopAudio" delay="0">
                      <p:tgtEl>
                        <p:sldTgt/>
                      </p:tgtEl>
                    </p:cond>
                  </p:endCondLst>
                </p:cTn>
                <p:tgtEl>
                  <p:spTgt spid="4"/>
                </p:tgtEl>
              </p:cMediaNode>
            </p:audio>
          </p:childTnLst>
        </p:cTn>
      </p:par>
    </p:tnLst>
    <p:bldLst>
      <p:bldP spid="12" grpId="0"/>
      <p:bldP spid="13" grpId="0"/>
      <p:bldP spid="15" grpId="0"/>
      <p:bldP spid="1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9502"/>
            <a:ext cx="8363272" cy="2448272"/>
          </a:xfrm>
        </p:spPr>
        <p:txBody>
          <a:bodyPr>
            <a:normAutofit fontScale="90000"/>
          </a:bodyPr>
          <a:lstStyle/>
          <a:p>
            <a:pPr algn="ctr"/>
            <a:r>
              <a:rPr lang="en-US" dirty="0">
                <a:solidFill>
                  <a:srgbClr val="FF0000"/>
                </a:solidFill>
              </a:rPr>
              <a:t/>
            </a:r>
            <a:br>
              <a:rPr lang="en-US" dirty="0">
                <a:solidFill>
                  <a:srgbClr val="FF0000"/>
                </a:solidFill>
              </a:rPr>
            </a:br>
            <a:r>
              <a:rPr lang="en-US" dirty="0" err="1">
                <a:solidFill>
                  <a:srgbClr val="FF0000"/>
                </a:solidFill>
                <a:latin typeface="Times New Roman" panose="02020603050405020304" pitchFamily="18" charset="0"/>
                <a:cs typeface="Times New Roman" panose="02020603050405020304" pitchFamily="18" charset="0"/>
              </a:rPr>
              <a:t>Trò</a:t>
            </a:r>
            <a:r>
              <a:rPr lang="en-US" dirty="0">
                <a:solidFill>
                  <a:srgbClr val="FF0000"/>
                </a:solidFill>
                <a:latin typeface="Times New Roman" panose="02020603050405020304" pitchFamily="18" charset="0"/>
                <a:cs typeface="Times New Roman" panose="02020603050405020304" pitchFamily="18" charset="0"/>
              </a:rPr>
              <a:t> </a:t>
            </a:r>
            <a:r>
              <a:rPr lang="en-US" dirty="0" err="1">
                <a:solidFill>
                  <a:srgbClr val="FF0000"/>
                </a:solidFill>
                <a:latin typeface="Times New Roman" panose="02020603050405020304" pitchFamily="18" charset="0"/>
                <a:cs typeface="Times New Roman" panose="02020603050405020304" pitchFamily="18" charset="0"/>
              </a:rPr>
              <a:t>chơi</a:t>
            </a:r>
            <a:r>
              <a:rPr lang="en-US" dirty="0">
                <a:solidFill>
                  <a:srgbClr val="FF0000"/>
                </a:solidFill>
                <a:latin typeface="Times New Roman" panose="02020603050405020304" pitchFamily="18" charset="0"/>
                <a:cs typeface="Times New Roman" panose="02020603050405020304" pitchFamily="18" charset="0"/>
              </a:rPr>
              <a:t> </a:t>
            </a:r>
            <a:r>
              <a:rPr lang="vi-VN" dirty="0">
                <a:solidFill>
                  <a:srgbClr val="FF0000"/>
                </a:solidFill>
                <a:latin typeface="Times New Roman" panose="02020603050405020304" pitchFamily="18" charset="0"/>
                <a:cs typeface="Times New Roman" panose="02020603050405020304" pitchFamily="18" charset="0"/>
              </a:rPr>
              <a:t>“</a:t>
            </a:r>
            <a:r>
              <a:rPr lang="vi-VN" dirty="0">
                <a:solidFill>
                  <a:srgbClr val="FF0000"/>
                </a:solidFill>
              </a:rPr>
              <a:t>Ai nhanh hơn”</a:t>
            </a:r>
            <a:r>
              <a:rPr lang="en-US" dirty="0">
                <a:solidFill>
                  <a:srgbClr val="FF0000"/>
                </a:solidFill>
              </a:rPr>
              <a:t/>
            </a:r>
            <a:br>
              <a:rPr lang="en-US" dirty="0">
                <a:solidFill>
                  <a:srgbClr val="FF0000"/>
                </a:solidFill>
              </a:rPr>
            </a:br>
            <a:r>
              <a:rPr lang="en-US" sz="2700" dirty="0">
                <a:solidFill>
                  <a:srgbClr val="FF0000"/>
                </a:solidFill>
              </a:rPr>
              <a:t/>
            </a:r>
            <a:br>
              <a:rPr lang="en-US" sz="2700" dirty="0">
                <a:solidFill>
                  <a:srgbClr val="FF0000"/>
                </a:solidFill>
              </a:rPr>
            </a:br>
            <a:r>
              <a:rPr lang="vi-VN" sz="2700" b="1" u="sng" dirty="0"/>
              <a:t>Chủ đề</a:t>
            </a:r>
            <a:r>
              <a:rPr lang="vi-VN" sz="2700" b="1" dirty="0"/>
              <a:t>: </a:t>
            </a:r>
            <a:r>
              <a:rPr lang="vi-VN" sz="2700" dirty="0"/>
              <a:t>Tìm hiểu PL Việt Nam có liên quan đến nghĩa vụ BVTQ của công dân.</a:t>
            </a:r>
            <a:r>
              <a:rPr lang="vi-VN" dirty="0"/>
              <a:t/>
            </a:r>
            <a:br>
              <a:rPr lang="vi-VN" dirty="0"/>
            </a:br>
            <a:endParaRPr lang="en-US" dirty="0"/>
          </a:p>
        </p:txBody>
      </p:sp>
      <p:pic>
        <p:nvPicPr>
          <p:cNvPr id="8" name="Audio 7">
            <a:hlinkClick r:id="" action="ppaction://media"/>
            <a:extLst>
              <a:ext uri="{FF2B5EF4-FFF2-40B4-BE49-F238E27FC236}">
                <a16:creationId xmlns:a16="http://schemas.microsoft.com/office/drawing/2014/main" id="{1178883E-7B8D-4BE2-8A76-B12214B609D7}"/>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18500" y="4318000"/>
            <a:ext cx="609600" cy="609600"/>
          </a:xfrm>
          <a:prstGeom prst="rect">
            <a:avLst/>
          </a:prstGeom>
        </p:spPr>
      </p:pic>
    </p:spTree>
    <p:custDataLst>
      <p:tags r:id="rId1"/>
    </p:custDataLst>
    <p:extLst>
      <p:ext uri="{BB962C8B-B14F-4D97-AF65-F5344CB8AC3E}">
        <p14:creationId xmlns:p14="http://schemas.microsoft.com/office/powerpoint/2010/main" val="67753840"/>
      </p:ext>
    </p:extLst>
  </p:cSld>
  <p:clrMapOvr>
    <a:masterClrMapping/>
  </p:clrMapOvr>
  <mc:AlternateContent xmlns:mc="http://schemas.openxmlformats.org/markup-compatibility/2006" xmlns:p14="http://schemas.microsoft.com/office/powerpoint/2010/main">
    <mc:Choice Requires="p14">
      <p:transition spd="slow" p14:dur="2000" advTm="23057"/>
    </mc:Choice>
    <mc:Fallback xmlns="">
      <p:transition spd="slow" advTm="2305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4" fill="hold" display="0">
                  <p:stCondLst>
                    <p:cond delay="indefinite"/>
                  </p:stCondLst>
                  <p:endCondLst>
                    <p:cond evt="onStopAudio" delay="0">
                      <p:tgtEl>
                        <p:sldTgt/>
                      </p:tgtEl>
                    </p:cond>
                  </p:endCondLst>
                </p:cTn>
                <p:tgtEl>
                  <p:spTgt spid="8"/>
                </p:tgtEl>
              </p:cMediaNode>
            </p:audio>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ISPRING_QUIZ_SHAPE0"/>
          <p:cNvSpPr/>
          <p:nvPr/>
        </p:nvSpPr>
        <p:spPr>
          <a:xfrm>
            <a:off x="0" y="0"/>
            <a:ext cx="9144000" cy="5143500"/>
          </a:xfrm>
          <a:prstGeom prst="rect">
            <a:avLst/>
          </a:prstGeom>
          <a:solidFill>
            <a:srgbClr val="FFFFFF"/>
          </a:solidFill>
          <a:ln w="12700" cap="flat" cmpd="sng" algn="ctr">
            <a:noFill/>
            <a:prstDash val="solid"/>
            <a:miter lim="800000"/>
          </a:ln>
          <a:effectLst>
            <a:innerShdw>
              <a:scrgbClr r="0" g="0" b="0">
                <a:alpha val="0"/>
              </a:scrgbClr>
            </a:innerShdw>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ISPRING_QUIZ_SHAPE1"/>
          <p:cNvPicPr>
            <a:picLocks/>
          </p:cNvPicPr>
          <p:nvPr/>
        </p:nvPicPr>
        <p:blipFill>
          <a:blip r:embed="rId4">
            <a:extLst>
              <a:ext uri="{28A0092B-C50C-407E-A947-70E740481C1C}">
                <a14:useLocalDpi xmlns:a14="http://schemas.microsoft.com/office/drawing/2010/main" val="0"/>
              </a:ext>
            </a:extLst>
          </a:blip>
          <a:srcRect/>
          <a:stretch>
            <a:fillRect/>
          </a:stretch>
        </p:blipFill>
        <p:spPr>
          <a:xfrm>
            <a:off x="1615440" y="1388745"/>
            <a:ext cx="5918200" cy="3327400"/>
          </a:xfrm>
          <a:prstGeom prst="rect">
            <a:avLst/>
          </a:prstGeom>
          <a:effectLst>
            <a:outerShdw blurRad="114300" dist="38100" dir="5400000" rotWithShape="0">
              <a:scrgbClr r="0" g="0" b="0">
                <a:alpha val="20000"/>
              </a:scrgbClr>
            </a:outerShdw>
          </a:effectLst>
        </p:spPr>
      </p:pic>
      <p:sp>
        <p:nvSpPr>
          <p:cNvPr id="21" name="ISPRING_QUIZ_SHAPE2"/>
          <p:cNvSpPr txBox="1"/>
          <p:nvPr/>
        </p:nvSpPr>
        <p:spPr>
          <a:xfrm>
            <a:off x="548640" y="308610"/>
            <a:ext cx="8046720" cy="553998"/>
          </a:xfrm>
          <a:prstGeom prst="rect">
            <a:avLst/>
          </a:prstGeom>
          <a:noFill/>
          <a:effectLst>
            <a:innerShdw>
              <a:scrgbClr r="0" g="0" b="0">
                <a:alpha val="0"/>
              </a:scrgbClr>
            </a:innerShdw>
          </a:effectLst>
        </p:spPr>
        <p:txBody>
          <a:bodyPr vert="horz" rtlCol="0">
            <a:spAutoFit/>
          </a:bodyPr>
          <a:lstStyle/>
          <a:p>
            <a:pPr algn="ctr"/>
            <a:r>
              <a:rPr lang="en-US" sz="3000" smtClean="0">
                <a:solidFill>
                  <a:srgbClr val="343944"/>
                </a:solidFill>
                <a:effectLst/>
                <a:latin typeface="Segoe UI" panose="020B0502040204020203" pitchFamily="34" charset="0"/>
              </a:rPr>
              <a:t>   Quiz</a:t>
            </a:r>
            <a:endParaRPr lang="en-US" sz="3000">
              <a:solidFill>
                <a:srgbClr val="343944"/>
              </a:solidFill>
              <a:effectLst/>
              <a:latin typeface="Segoe UI" panose="020B0502040204020203" pitchFamily="34" charset="0"/>
            </a:endParaRPr>
          </a:p>
        </p:txBody>
      </p:sp>
      <p:pic>
        <p:nvPicPr>
          <p:cNvPr id="22" name="ISPRING_QUIZ_SHAPE3"/>
          <p:cNvPicPr>
            <a:picLocks/>
          </p:cNvPicPr>
          <p:nvPr/>
        </p:nvPicPr>
        <p:blipFill>
          <a:blip r:embed="rId5">
            <a:extLst>
              <a:ext uri="{28A0092B-C50C-407E-A947-70E740481C1C}">
                <a14:useLocalDpi xmlns:a14="http://schemas.microsoft.com/office/drawing/2010/main" val="0"/>
              </a:ext>
            </a:extLst>
          </a:blip>
          <a:srcRect/>
          <a:stretch>
            <a:fillRect/>
          </a:stretch>
        </p:blipFill>
        <p:spPr>
          <a:xfrm>
            <a:off x="3833855" y="379730"/>
            <a:ext cx="406400" cy="406400"/>
          </a:xfrm>
          <a:prstGeom prst="rect">
            <a:avLst/>
          </a:prstGeom>
          <a:effectLst>
            <a:innerShdw>
              <a:scrgbClr r="0" g="0" b="0">
                <a:alpha val="0"/>
              </a:scrgbClr>
            </a:innerShdw>
          </a:effectLst>
        </p:spPr>
      </p:pic>
      <p:sp>
        <p:nvSpPr>
          <p:cNvPr id="23" name="ISPRING_QUIZ_SHAPE4"/>
          <p:cNvSpPr txBox="1"/>
          <p:nvPr/>
        </p:nvSpPr>
        <p:spPr>
          <a:xfrm>
            <a:off x="548640" y="822960"/>
            <a:ext cx="8046720" cy="430887"/>
          </a:xfrm>
          <a:prstGeom prst="rect">
            <a:avLst/>
          </a:prstGeom>
          <a:noFill/>
          <a:effectLst>
            <a:innerShdw>
              <a:scrgbClr r="0" g="0" b="0">
                <a:alpha val="0"/>
              </a:scrgbClr>
            </a:innerShdw>
          </a:effectLst>
        </p:spPr>
        <p:txBody>
          <a:bodyPr vert="horz" rtlCol="0">
            <a:spAutoFit/>
          </a:bodyPr>
          <a:lstStyle/>
          <a:p>
            <a:pPr algn="ctr"/>
            <a:r>
              <a:rPr lang="en-US" sz="2200" smtClean="0">
                <a:solidFill>
                  <a:srgbClr val="343944"/>
                </a:solidFill>
                <a:effectLst/>
                <a:latin typeface="Segoe UI" panose="020B0502040204020203" pitchFamily="34" charset="0"/>
              </a:rPr>
              <a:t>Click the </a:t>
            </a:r>
            <a:r>
              <a:rPr lang="en-US" sz="2200" b="1" smtClean="0">
                <a:solidFill>
                  <a:srgbClr val="343944"/>
                </a:solidFill>
                <a:effectLst/>
                <a:latin typeface="Segoe UI Semibold" panose="020B0702040204020203" pitchFamily="34" charset="0"/>
              </a:rPr>
              <a:t>Quiz</a:t>
            </a:r>
            <a:r>
              <a:rPr lang="en-US" sz="2200" smtClean="0">
                <a:solidFill>
                  <a:srgbClr val="343944"/>
                </a:solidFill>
                <a:effectLst/>
                <a:latin typeface="Segoe UI" panose="020B0502040204020203" pitchFamily="34" charset="0"/>
              </a:rPr>
              <a:t> button to edit this object</a:t>
            </a:r>
            <a:endParaRPr lang="en-US" sz="2200">
              <a:solidFill>
                <a:srgbClr val="343944"/>
              </a:solidFill>
              <a:effectLst/>
              <a:latin typeface="Segoe UI" panose="020B0502040204020203" pitchFamily="34" charset="0"/>
            </a:endParaRPr>
          </a:p>
        </p:txBody>
      </p:sp>
    </p:spTree>
    <p:custDataLst>
      <p:tags r:id="rId1"/>
    </p:custDataLst>
    <p:extLst>
      <p:ext uri="{BB962C8B-B14F-4D97-AF65-F5344CB8AC3E}">
        <p14:creationId xmlns:p14="http://schemas.microsoft.com/office/powerpoint/2010/main" val="95195795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143333823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ISPRING_QUIZ_SHAPE0"/>
          <p:cNvSpPr/>
          <p:nvPr/>
        </p:nvSpPr>
        <p:spPr>
          <a:xfrm>
            <a:off x="0" y="0"/>
            <a:ext cx="9144000" cy="5143500"/>
          </a:xfrm>
          <a:prstGeom prst="rect">
            <a:avLst/>
          </a:prstGeom>
          <a:solidFill>
            <a:srgbClr val="FFFFFF"/>
          </a:solidFill>
          <a:ln w="12700" cap="flat" cmpd="sng" algn="ctr">
            <a:noFill/>
            <a:prstDash val="solid"/>
            <a:miter lim="800000"/>
          </a:ln>
          <a:effectLst>
            <a:innerShdw>
              <a:scrgbClr r="0" g="0" b="0">
                <a:alpha val="0"/>
              </a:scrgbClr>
            </a:innerShdw>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ISPRING_QUIZ_SHAPE1"/>
          <p:cNvPicPr>
            <a:picLocks/>
          </p:cNvPicPr>
          <p:nvPr/>
        </p:nvPicPr>
        <p:blipFill>
          <a:blip r:embed="rId4">
            <a:extLst>
              <a:ext uri="{28A0092B-C50C-407E-A947-70E740481C1C}">
                <a14:useLocalDpi xmlns:a14="http://schemas.microsoft.com/office/drawing/2010/main" val="0"/>
              </a:ext>
            </a:extLst>
          </a:blip>
          <a:srcRect/>
          <a:stretch>
            <a:fillRect/>
          </a:stretch>
        </p:blipFill>
        <p:spPr>
          <a:xfrm>
            <a:off x="1615440" y="1388745"/>
            <a:ext cx="5918200" cy="3327400"/>
          </a:xfrm>
          <a:prstGeom prst="rect">
            <a:avLst/>
          </a:prstGeom>
          <a:effectLst>
            <a:outerShdw blurRad="114300" dist="38100" dir="5400000" rotWithShape="0">
              <a:scrgbClr r="0" g="0" b="0">
                <a:alpha val="20000"/>
              </a:scrgbClr>
            </a:outerShdw>
          </a:effectLst>
        </p:spPr>
      </p:pic>
      <p:sp>
        <p:nvSpPr>
          <p:cNvPr id="11" name="ISPRING_QUIZ_SHAPE2"/>
          <p:cNvSpPr txBox="1"/>
          <p:nvPr/>
        </p:nvSpPr>
        <p:spPr>
          <a:xfrm>
            <a:off x="548640" y="308610"/>
            <a:ext cx="8046720" cy="553998"/>
          </a:xfrm>
          <a:prstGeom prst="rect">
            <a:avLst/>
          </a:prstGeom>
          <a:noFill/>
          <a:effectLst>
            <a:innerShdw>
              <a:scrgbClr r="0" g="0" b="0">
                <a:alpha val="0"/>
              </a:scrgbClr>
            </a:innerShdw>
          </a:effectLst>
        </p:spPr>
        <p:txBody>
          <a:bodyPr vert="horz" rtlCol="0">
            <a:spAutoFit/>
          </a:bodyPr>
          <a:lstStyle/>
          <a:p>
            <a:pPr algn="ctr"/>
            <a:r>
              <a:rPr lang="en-US" sz="3000" smtClean="0">
                <a:solidFill>
                  <a:srgbClr val="343944"/>
                </a:solidFill>
                <a:effectLst/>
                <a:latin typeface="Segoe UI" panose="020B0502040204020203" pitchFamily="34" charset="0"/>
              </a:rPr>
              <a:t>   Quiz</a:t>
            </a:r>
            <a:endParaRPr lang="en-US" sz="3000">
              <a:solidFill>
                <a:srgbClr val="343944"/>
              </a:solidFill>
              <a:effectLst/>
              <a:latin typeface="Segoe UI" panose="020B0502040204020203" pitchFamily="34" charset="0"/>
            </a:endParaRPr>
          </a:p>
        </p:txBody>
      </p:sp>
      <p:pic>
        <p:nvPicPr>
          <p:cNvPr id="12" name="ISPRING_QUIZ_SHAPE3"/>
          <p:cNvPicPr>
            <a:picLocks/>
          </p:cNvPicPr>
          <p:nvPr/>
        </p:nvPicPr>
        <p:blipFill>
          <a:blip r:embed="rId5">
            <a:extLst>
              <a:ext uri="{28A0092B-C50C-407E-A947-70E740481C1C}">
                <a14:useLocalDpi xmlns:a14="http://schemas.microsoft.com/office/drawing/2010/main" val="0"/>
              </a:ext>
            </a:extLst>
          </a:blip>
          <a:srcRect/>
          <a:stretch>
            <a:fillRect/>
          </a:stretch>
        </p:blipFill>
        <p:spPr>
          <a:xfrm>
            <a:off x="3833855" y="379730"/>
            <a:ext cx="406400" cy="406400"/>
          </a:xfrm>
          <a:prstGeom prst="rect">
            <a:avLst/>
          </a:prstGeom>
          <a:effectLst>
            <a:innerShdw>
              <a:scrgbClr r="0" g="0" b="0">
                <a:alpha val="0"/>
              </a:scrgbClr>
            </a:innerShdw>
          </a:effectLst>
        </p:spPr>
      </p:pic>
      <p:sp>
        <p:nvSpPr>
          <p:cNvPr id="13" name="ISPRING_QUIZ_SHAPE4"/>
          <p:cNvSpPr txBox="1"/>
          <p:nvPr/>
        </p:nvSpPr>
        <p:spPr>
          <a:xfrm>
            <a:off x="548640" y="822960"/>
            <a:ext cx="8046720" cy="430887"/>
          </a:xfrm>
          <a:prstGeom prst="rect">
            <a:avLst/>
          </a:prstGeom>
          <a:noFill/>
          <a:effectLst>
            <a:innerShdw>
              <a:scrgbClr r="0" g="0" b="0">
                <a:alpha val="0"/>
              </a:scrgbClr>
            </a:innerShdw>
          </a:effectLst>
        </p:spPr>
        <p:txBody>
          <a:bodyPr vert="horz" rtlCol="0">
            <a:spAutoFit/>
          </a:bodyPr>
          <a:lstStyle/>
          <a:p>
            <a:pPr algn="ctr"/>
            <a:r>
              <a:rPr lang="en-US" sz="2200" smtClean="0">
                <a:solidFill>
                  <a:srgbClr val="343944"/>
                </a:solidFill>
                <a:effectLst/>
                <a:latin typeface="Segoe UI" panose="020B0502040204020203" pitchFamily="34" charset="0"/>
              </a:rPr>
              <a:t>Click the </a:t>
            </a:r>
            <a:r>
              <a:rPr lang="en-US" sz="2200" b="1" smtClean="0">
                <a:solidFill>
                  <a:srgbClr val="343944"/>
                </a:solidFill>
                <a:effectLst/>
                <a:latin typeface="Segoe UI Semibold" panose="020B0702040204020203" pitchFamily="34" charset="0"/>
              </a:rPr>
              <a:t>Quiz</a:t>
            </a:r>
            <a:r>
              <a:rPr lang="en-US" sz="2200" smtClean="0">
                <a:solidFill>
                  <a:srgbClr val="343944"/>
                </a:solidFill>
                <a:effectLst/>
                <a:latin typeface="Segoe UI" panose="020B0502040204020203" pitchFamily="34" charset="0"/>
              </a:rPr>
              <a:t> button to edit this object</a:t>
            </a:r>
            <a:endParaRPr lang="en-US" sz="2200">
              <a:solidFill>
                <a:srgbClr val="343944"/>
              </a:solidFill>
              <a:effectLst/>
              <a:latin typeface="Segoe UI" panose="020B0502040204020203" pitchFamily="34" charset="0"/>
            </a:endParaRPr>
          </a:p>
        </p:txBody>
      </p:sp>
    </p:spTree>
    <p:custDataLst>
      <p:tags r:id="rId1"/>
    </p:custDataLst>
    <p:extLst>
      <p:ext uri="{BB962C8B-B14F-4D97-AF65-F5344CB8AC3E}">
        <p14:creationId xmlns:p14="http://schemas.microsoft.com/office/powerpoint/2010/main" val="6522471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Audio 6">
            <a:hlinkClick r:id="" action="ppaction://media"/>
            <a:extLst>
              <a:ext uri="{FF2B5EF4-FFF2-40B4-BE49-F238E27FC236}">
                <a16:creationId xmlns:a16="http://schemas.microsoft.com/office/drawing/2014/main" id="{BC782F71-4C9A-4766-97D5-FDA30AD2169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18500" y="4318000"/>
            <a:ext cx="609600" cy="609600"/>
          </a:xfrm>
          <a:prstGeom prst="rect">
            <a:avLst/>
          </a:prstGeom>
        </p:spPr>
      </p:pic>
    </p:spTree>
    <p:extLst>
      <p:ext uri="{BB962C8B-B14F-4D97-AF65-F5344CB8AC3E}">
        <p14:creationId xmlns:p14="http://schemas.microsoft.com/office/powerpoint/2010/main" val="397585033"/>
      </p:ext>
    </p:extLst>
  </p:cSld>
  <p:clrMapOvr>
    <a:masterClrMapping/>
  </p:clrMapOvr>
  <mc:AlternateContent xmlns:mc="http://schemas.openxmlformats.org/markup-compatibility/2006" xmlns:p14="http://schemas.microsoft.com/office/powerpoint/2010/main">
    <mc:Choice Requires="p14">
      <p:transition spd="slow" p14:dur="2000" advTm="32239"/>
    </mc:Choice>
    <mc:Fallback xmlns="">
      <p:transition spd="slow" advTm="322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Khát vọng tuổi trẻ - Nhạc sỹ Vũ Hoàng Vietsub Lyrics">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7"/>
          <a:stretch>
            <a:fillRect/>
          </a:stretch>
        </p:blipFill>
        <p:spPr>
          <a:xfrm>
            <a:off x="323528" y="195486"/>
            <a:ext cx="8496944" cy="4543425"/>
          </a:xfrm>
        </p:spPr>
      </p:pic>
      <p:pic>
        <p:nvPicPr>
          <p:cNvPr id="6" name="Audio 5">
            <a:hlinkClick r:id="" action="ppaction://media"/>
            <a:extLst>
              <a:ext uri="{FF2B5EF4-FFF2-40B4-BE49-F238E27FC236}">
                <a16:creationId xmlns:a16="http://schemas.microsoft.com/office/drawing/2014/main" id="{5F834517-CED5-4326-B7E2-7BCC8818FEBF}"/>
              </a:ext>
            </a:extLst>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8318500" y="4318000"/>
            <a:ext cx="609600" cy="609600"/>
          </a:xfrm>
          <a:prstGeom prst="rect">
            <a:avLst/>
          </a:prstGeom>
        </p:spPr>
      </p:pic>
    </p:spTree>
    <p:extLst>
      <p:ext uri="{BB962C8B-B14F-4D97-AF65-F5344CB8AC3E}">
        <p14:creationId xmlns:p14="http://schemas.microsoft.com/office/powerpoint/2010/main" val="3856932323"/>
      </p:ext>
    </p:extLst>
  </p:cSld>
  <p:clrMapOvr>
    <a:masterClrMapping/>
  </p:clrMapOvr>
  <mc:AlternateContent xmlns:mc="http://schemas.openxmlformats.org/markup-compatibility/2006" xmlns:p14="http://schemas.microsoft.com/office/powerpoint/2010/main">
    <mc:Choice Requires="p14">
      <p:transition spd="slow" p14:dur="2000" advTm="222509"/>
    </mc:Choice>
    <mc:Fallback xmlns="">
      <p:transition spd="slow" advTm="2225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audio isNarration="1">
              <p:cMediaNode vol="80000" showWhenStopped="0">
                <p:cTn id="13" fill="hold" display="0">
                  <p:stCondLst>
                    <p:cond delay="indefinite"/>
                  </p:stCondLst>
                  <p:endCondLst>
                    <p:cond evt="onStopAudio" delay="0">
                      <p:tgtEl>
                        <p:sldTgt/>
                      </p:tgtEl>
                    </p:cond>
                  </p:endCondLst>
                </p:cTn>
                <p:tgtEl>
                  <p:spTgt spid="6"/>
                </p:tgtEl>
              </p:cMediaNode>
            </p:audio>
          </p:childTnLst>
        </p:cTn>
      </p:par>
    </p:tnLst>
  </p:timing>
  <p:extLst>
    <p:ext uri="{E180D4A7-C9FB-4DFB-919C-405C955672EB}">
      <p14:showEvtLst xmlns:p14="http://schemas.microsoft.com/office/powerpoint/2010/main">
        <p14:playEvt time="2116" objId="4"/>
        <p14:stopEvt time="222509" objId="4"/>
      </p14:showEvtLst>
    </p:ext>
  </p:extLs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98BF61C-926A-4AA2-B7A4-3A34A0764A4B}"/>
              </a:ext>
            </a:extLst>
          </p:cNvPr>
          <p:cNvSpPr>
            <a:spLocks noGrp="1"/>
          </p:cNvSpPr>
          <p:nvPr>
            <p:ph type="title"/>
          </p:nvPr>
        </p:nvSpPr>
        <p:spPr>
          <a:xfrm>
            <a:off x="2339752" y="267494"/>
            <a:ext cx="4159374" cy="994172"/>
          </a:xfrm>
        </p:spPr>
        <p:txBody>
          <a:bodyPr>
            <a:normAutofit fontScale="90000"/>
          </a:bodyPr>
          <a:lstStyle/>
          <a:p>
            <a:r>
              <a:rPr lang="en-US" sz="4000" b="1" dirty="0" err="1">
                <a:solidFill>
                  <a:srgbClr val="FF0000"/>
                </a:solidFill>
                <a:latin typeface="Times New Roman" panose="02020603050405020304" pitchFamily="18" charset="0"/>
                <a:cs typeface="Times New Roman" panose="02020603050405020304" pitchFamily="18" charset="0"/>
              </a:rPr>
              <a:t>Hướng</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a:solidFill>
                  <a:srgbClr val="FF0000"/>
                </a:solidFill>
                <a:latin typeface="Times New Roman" panose="02020603050405020304" pitchFamily="18" charset="0"/>
                <a:cs typeface="Times New Roman" panose="02020603050405020304" pitchFamily="18" charset="0"/>
              </a:rPr>
              <a:t>dẫn</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a:solidFill>
                  <a:srgbClr val="FF0000"/>
                </a:solidFill>
                <a:latin typeface="Times New Roman" panose="02020603050405020304" pitchFamily="18" charset="0"/>
                <a:cs typeface="Times New Roman" panose="02020603050405020304" pitchFamily="18" charset="0"/>
              </a:rPr>
              <a:t>về</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a:solidFill>
                  <a:srgbClr val="FF0000"/>
                </a:solidFill>
                <a:latin typeface="Times New Roman" panose="02020603050405020304" pitchFamily="18" charset="0"/>
                <a:cs typeface="Times New Roman" panose="02020603050405020304" pitchFamily="18" charset="0"/>
              </a:rPr>
              <a:t>nhà</a:t>
            </a:r>
            <a:endParaRPr lang="en-US" sz="4000" b="1" dirty="0">
              <a:solidFill>
                <a:srgbClr val="FF0000"/>
              </a:solidFill>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8758D6C9-F747-4BE3-81A5-8F855EAC7234}"/>
              </a:ext>
            </a:extLst>
          </p:cNvPr>
          <p:cNvSpPr txBox="1"/>
          <p:nvPr/>
        </p:nvSpPr>
        <p:spPr>
          <a:xfrm>
            <a:off x="755576" y="1053917"/>
            <a:ext cx="7848872" cy="41549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1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 HS làm các bài tập còn lại trong SGK,  vẽ sơ đồ tư duy bài học.</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9A48986F-4CCD-45AC-989F-4A2040E42FC8}"/>
              </a:ext>
            </a:extLst>
          </p:cNvPr>
          <p:cNvSpPr txBox="1"/>
          <p:nvPr/>
        </p:nvSpPr>
        <p:spPr>
          <a:xfrm>
            <a:off x="755576" y="1469415"/>
            <a:ext cx="7632848" cy="383182"/>
          </a:xfrm>
          <a:prstGeom prst="rect">
            <a:avLst/>
          </a:prstGeom>
          <a:noFill/>
        </p:spPr>
        <p:txBody>
          <a:bodyPr wrap="square">
            <a:spAutoFit/>
          </a:body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vi-VN" sz="21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 Sưu tầm những câu ca dao, tục ngữ về nghĩa vụ bảo vệ Tổ quốc.</a:t>
            </a:r>
          </a:p>
        </p:txBody>
      </p:sp>
      <p:sp>
        <p:nvSpPr>
          <p:cNvPr id="10" name="TextBox 9">
            <a:extLst>
              <a:ext uri="{FF2B5EF4-FFF2-40B4-BE49-F238E27FC236}">
                <a16:creationId xmlns:a16="http://schemas.microsoft.com/office/drawing/2014/main" id="{E0798E72-0E8B-442B-BA49-C9FAA8899B08}"/>
              </a:ext>
            </a:extLst>
          </p:cNvPr>
          <p:cNvSpPr txBox="1"/>
          <p:nvPr/>
        </p:nvSpPr>
        <p:spPr>
          <a:xfrm>
            <a:off x="755576" y="1852597"/>
            <a:ext cx="7632848" cy="383182"/>
          </a:xfrm>
          <a:prstGeom prst="rect">
            <a:avLst/>
          </a:prstGeom>
          <a:noFill/>
        </p:spPr>
        <p:txBody>
          <a:bodyPr wrap="square">
            <a:spAutoFit/>
          </a:body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vi-VN" sz="21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 Nghiên cứu phần nội dung Sống có đạo đức và tuần theo pháp luật.</a:t>
            </a:r>
          </a:p>
        </p:txBody>
      </p:sp>
      <p:sp>
        <p:nvSpPr>
          <p:cNvPr id="12" name="TextBox 11">
            <a:extLst>
              <a:ext uri="{FF2B5EF4-FFF2-40B4-BE49-F238E27FC236}">
                <a16:creationId xmlns:a16="http://schemas.microsoft.com/office/drawing/2014/main" id="{E07DCD05-1079-4E97-8426-6D5A71588F07}"/>
              </a:ext>
            </a:extLst>
          </p:cNvPr>
          <p:cNvSpPr txBox="1"/>
          <p:nvPr/>
        </p:nvSpPr>
        <p:spPr>
          <a:xfrm>
            <a:off x="1079612" y="2227799"/>
            <a:ext cx="6984776" cy="383182"/>
          </a:xfrm>
          <a:prstGeom prst="rect">
            <a:avLst/>
          </a:prstGeom>
          <a:noFill/>
        </p:spPr>
        <p:txBody>
          <a:bodyPr wrap="square">
            <a:spAutoFit/>
          </a:body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vi-VN" sz="21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 Khái niệm sống có đạo đức, tuân theo pháp luật.</a:t>
            </a:r>
          </a:p>
        </p:txBody>
      </p:sp>
      <p:sp>
        <p:nvSpPr>
          <p:cNvPr id="14" name="TextBox 13">
            <a:extLst>
              <a:ext uri="{FF2B5EF4-FFF2-40B4-BE49-F238E27FC236}">
                <a16:creationId xmlns:a16="http://schemas.microsoft.com/office/drawing/2014/main" id="{125F091F-44B1-4BC6-9737-F055C8547C5E}"/>
              </a:ext>
            </a:extLst>
          </p:cNvPr>
          <p:cNvSpPr txBox="1"/>
          <p:nvPr/>
        </p:nvSpPr>
        <p:spPr>
          <a:xfrm>
            <a:off x="1079612" y="2610981"/>
            <a:ext cx="7164796" cy="383182"/>
          </a:xfrm>
          <a:prstGeom prst="rect">
            <a:avLst/>
          </a:prstGeom>
          <a:noFill/>
        </p:spPr>
        <p:txBody>
          <a:bodyPr wrap="square">
            <a:spAutoFit/>
          </a:body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vi-VN" sz="21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 Tìm hiểu Tấm gương sống có đạo đức và tuân theo pháp luật.</a:t>
            </a:r>
          </a:p>
        </p:txBody>
      </p:sp>
      <p:pic>
        <p:nvPicPr>
          <p:cNvPr id="19" name="Audio 18">
            <a:hlinkClick r:id="" action="ppaction://media"/>
            <a:extLst>
              <a:ext uri="{FF2B5EF4-FFF2-40B4-BE49-F238E27FC236}">
                <a16:creationId xmlns:a16="http://schemas.microsoft.com/office/drawing/2014/main" id="{BD427242-0C4B-47CB-9EA5-C6BDFF0FDBF0}"/>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18500" y="4318000"/>
            <a:ext cx="609600" cy="609600"/>
          </a:xfrm>
          <a:prstGeom prst="rect">
            <a:avLst/>
          </a:prstGeom>
        </p:spPr>
      </p:pic>
    </p:spTree>
    <p:custDataLst>
      <p:tags r:id="rId1"/>
    </p:custDataLst>
    <p:extLst>
      <p:ext uri="{BB962C8B-B14F-4D97-AF65-F5344CB8AC3E}">
        <p14:creationId xmlns:p14="http://schemas.microsoft.com/office/powerpoint/2010/main" val="4117585593"/>
      </p:ext>
    </p:extLst>
  </p:cSld>
  <p:clrMapOvr>
    <a:masterClrMapping/>
  </p:clrMapOvr>
  <mc:AlternateContent xmlns:mc="http://schemas.openxmlformats.org/markup-compatibility/2006" xmlns:p14="http://schemas.microsoft.com/office/powerpoint/2010/main">
    <mc:Choice Requires="p14">
      <p:transition spd="slow" p14:dur="2000" advTm="48035"/>
    </mc:Choice>
    <mc:Fallback xmlns="">
      <p:transition spd="slow" advTm="4803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1000"/>
                                        <p:tgtEl>
                                          <p:spTgt spid="12"/>
                                        </p:tgtEl>
                                      </p:cBhvr>
                                    </p:animEffect>
                                    <p:anim calcmode="lin" valueType="num">
                                      <p:cBhvr>
                                        <p:cTn id="40" dur="1000" fill="hold"/>
                                        <p:tgtEl>
                                          <p:spTgt spid="12"/>
                                        </p:tgtEl>
                                        <p:attrNameLst>
                                          <p:attrName>ppt_x</p:attrName>
                                        </p:attrNameLst>
                                      </p:cBhvr>
                                      <p:tavLst>
                                        <p:tav tm="0">
                                          <p:val>
                                            <p:strVal val="#ppt_x"/>
                                          </p:val>
                                        </p:tav>
                                        <p:tav tm="100000">
                                          <p:val>
                                            <p:strVal val="#ppt_x"/>
                                          </p:val>
                                        </p:tav>
                                      </p:tavLst>
                                    </p:anim>
                                    <p:anim calcmode="lin" valueType="num">
                                      <p:cBhvr>
                                        <p:cTn id="4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1000"/>
                                        <p:tgtEl>
                                          <p:spTgt spid="14"/>
                                        </p:tgtEl>
                                      </p:cBhvr>
                                    </p:animEffect>
                                    <p:anim calcmode="lin" valueType="num">
                                      <p:cBhvr>
                                        <p:cTn id="47" dur="1000" fill="hold"/>
                                        <p:tgtEl>
                                          <p:spTgt spid="14"/>
                                        </p:tgtEl>
                                        <p:attrNameLst>
                                          <p:attrName>ppt_x</p:attrName>
                                        </p:attrNameLst>
                                      </p:cBhvr>
                                      <p:tavLst>
                                        <p:tav tm="0">
                                          <p:val>
                                            <p:strVal val="#ppt_x"/>
                                          </p:val>
                                        </p:tav>
                                        <p:tav tm="100000">
                                          <p:val>
                                            <p:strVal val="#ppt_x"/>
                                          </p:val>
                                        </p:tav>
                                      </p:tavLst>
                                    </p:anim>
                                    <p:anim calcmode="lin" valueType="num">
                                      <p:cBhvr>
                                        <p:cTn id="4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9" fill="hold" display="0">
                  <p:stCondLst>
                    <p:cond delay="indefinite"/>
                  </p:stCondLst>
                  <p:endCondLst>
                    <p:cond evt="onStopAudio" delay="0">
                      <p:tgtEl>
                        <p:sldTgt/>
                      </p:tgtEl>
                    </p:cond>
                  </p:endCondLst>
                </p:cTn>
                <p:tgtEl>
                  <p:spTgt spid="19"/>
                </p:tgtEl>
              </p:cMediaNode>
            </p:audio>
          </p:childTnLst>
        </p:cTn>
      </p:par>
    </p:tnLst>
    <p:bldLst>
      <p:bldP spid="4" grpId="0"/>
      <p:bldP spid="6" grpId="0"/>
      <p:bldP spid="8" grpId="0"/>
      <p:bldP spid="10" grpId="0"/>
      <p:bldP spid="12"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6"/>
          <a:stretch>
            <a:fillRect/>
          </a:stretch>
        </p:blipFill>
        <p:spPr>
          <a:xfrm>
            <a:off x="1223628" y="265057"/>
            <a:ext cx="6696744" cy="2592288"/>
          </a:xfrm>
          <a:prstGeom prst="rect">
            <a:avLst/>
          </a:prstGeom>
        </p:spPr>
      </p:pic>
      <p:sp>
        <p:nvSpPr>
          <p:cNvPr id="3" name="Content Placeholder 2"/>
          <p:cNvSpPr>
            <a:spLocks noGrp="1"/>
          </p:cNvSpPr>
          <p:nvPr>
            <p:ph idx="1"/>
          </p:nvPr>
        </p:nvSpPr>
        <p:spPr>
          <a:xfrm>
            <a:off x="457200" y="3003798"/>
            <a:ext cx="8229600" cy="1014761"/>
          </a:xfrm>
        </p:spPr>
        <p:txBody>
          <a:bodyPr>
            <a:noAutofit/>
          </a:bodyPr>
          <a:lstStyle/>
          <a:p>
            <a:pPr marL="0" indent="0">
              <a:buNone/>
            </a:pPr>
            <a:r>
              <a:rPr lang="en-US" sz="2800" dirty="0"/>
              <a:t>      </a:t>
            </a:r>
            <a:r>
              <a:rPr lang="en-US" sz="2800" dirty="0">
                <a:latin typeface="Times New Roman" panose="02020603050405020304" pitchFamily="18" charset="0"/>
                <a:cs typeface="Times New Roman" panose="02020603050405020304" pitchFamily="18" charset="0"/>
              </a:rPr>
              <a:t>“</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gì</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quý</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lập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tự</a:t>
            </a:r>
            <a:r>
              <a:rPr lang="en-US" sz="2800" dirty="0">
                <a:latin typeface="Times New Roman" panose="02020603050405020304" pitchFamily="18" charset="0"/>
                <a:cs typeface="Times New Roman" panose="02020603050405020304" pitchFamily="18" charset="0"/>
              </a:rPr>
              <a:t> do”</a:t>
            </a:r>
          </a:p>
          <a:p>
            <a:pPr marL="0" indent="0">
              <a:buNone/>
            </a:pPr>
            <a:r>
              <a:rPr lang="en-US" sz="2800" dirty="0">
                <a:latin typeface="Times New Roman" panose="02020603050405020304" pitchFamily="18" charset="0"/>
                <a:cs typeface="Times New Roman" panose="02020603050405020304" pitchFamily="18" charset="0"/>
              </a:rPr>
              <a:t>                                                      - </a:t>
            </a:r>
            <a:r>
              <a:rPr lang="en-US" sz="2800" dirty="0" err="1">
                <a:latin typeface="Times New Roman" panose="02020603050405020304" pitchFamily="18" charset="0"/>
                <a:cs typeface="Times New Roman" panose="02020603050405020304" pitchFamily="18" charset="0"/>
              </a:rPr>
              <a:t>Hồ</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Chí</a:t>
            </a:r>
            <a:r>
              <a:rPr lang="en-US" sz="2800" dirty="0">
                <a:latin typeface="Times New Roman" panose="02020603050405020304" pitchFamily="18" charset="0"/>
                <a:cs typeface="Times New Roman" panose="02020603050405020304" pitchFamily="18" charset="0"/>
              </a:rPr>
              <a:t> Minh</a:t>
            </a:r>
          </a:p>
        </p:txBody>
      </p:sp>
      <p:sp>
        <p:nvSpPr>
          <p:cNvPr id="5" name="TextBox 4">
            <a:extLst>
              <a:ext uri="{FF2B5EF4-FFF2-40B4-BE49-F238E27FC236}">
                <a16:creationId xmlns:a16="http://schemas.microsoft.com/office/drawing/2014/main" id="{F3938B09-AF5A-4735-B9BD-F0B7A3DE1C03}"/>
              </a:ext>
            </a:extLst>
          </p:cNvPr>
          <p:cNvSpPr txBox="1"/>
          <p:nvPr/>
        </p:nvSpPr>
        <p:spPr>
          <a:xfrm>
            <a:off x="465313" y="4170557"/>
            <a:ext cx="8241162" cy="707886"/>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l-PL" sz="2000" b="1" i="1" u="none" strike="noStrike" kern="1200" cap="none" spc="0" normalizeH="0" baseline="0" noProof="0" dirty="0">
                <a:ln>
                  <a:noFill/>
                </a:ln>
                <a:solidFill>
                  <a:srgbClr val="3302B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Em có suy nghĩ gì về bài thơ của Lí Thường Kiệt và chân lí của Bác Hồ khi nói về độc lập tự do?</a:t>
            </a:r>
            <a:endParaRPr kumimoji="0" lang="en-US" sz="2000" b="0" i="0" u="none" strike="noStrike" kern="1200" cap="none" spc="0" normalizeH="0" baseline="0" noProof="0" dirty="0">
              <a:ln>
                <a:noFill/>
              </a:ln>
              <a:solidFill>
                <a:srgbClr val="3302BE"/>
              </a:solidFill>
              <a:effectLst/>
              <a:uLnTx/>
              <a:uFillTx/>
              <a:latin typeface="VNI-Times" pitchFamily="2" charset="0"/>
              <a:ea typeface="Times New Roman" panose="02020603050405020304" pitchFamily="18" charset="0"/>
              <a:cs typeface="Times New Roman" panose="02020603050405020304" pitchFamily="18" charset="0"/>
            </a:endParaRPr>
          </a:p>
        </p:txBody>
      </p:sp>
      <p:pic>
        <p:nvPicPr>
          <p:cNvPr id="6" name="Audio 5">
            <a:hlinkClick r:id="" action="ppaction://media"/>
            <a:extLst>
              <a:ext uri="{FF2B5EF4-FFF2-40B4-BE49-F238E27FC236}">
                <a16:creationId xmlns:a16="http://schemas.microsoft.com/office/drawing/2014/main" id="{D0864B5C-F218-43E6-9851-7F68B69D8F99}"/>
              </a:ext>
            </a:extLst>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8318500" y="4318000"/>
            <a:ext cx="609600" cy="609600"/>
          </a:xfrm>
          <a:prstGeom prst="rect">
            <a:avLst/>
          </a:prstGeom>
        </p:spPr>
      </p:pic>
    </p:spTree>
    <p:custDataLst>
      <p:tags r:id="rId1"/>
    </p:custDataLst>
    <p:extLst>
      <p:ext uri="{BB962C8B-B14F-4D97-AF65-F5344CB8AC3E}">
        <p14:creationId xmlns:p14="http://schemas.microsoft.com/office/powerpoint/2010/main" val="1670586461"/>
      </p:ext>
    </p:extLst>
  </p:cSld>
  <p:clrMapOvr>
    <a:masterClrMapping/>
  </p:clrMapOvr>
  <mc:AlternateContent xmlns:mc="http://schemas.openxmlformats.org/markup-compatibility/2006" xmlns:p14="http://schemas.microsoft.com/office/powerpoint/2010/main">
    <mc:Choice Requires="p14">
      <p:transition spd="slow" p14:dur="2000" advTm="81042"/>
    </mc:Choice>
    <mc:Fallback xmlns="">
      <p:transition spd="slow" advTm="8104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fade">
                                      <p:cBhvr>
                                        <p:cTn id="18" dur="1000"/>
                                        <p:tgtEl>
                                          <p:spTgt spid="3">
                                            <p:txEl>
                                              <p:pRg st="0" end="0"/>
                                            </p:txEl>
                                          </p:spTgt>
                                        </p:tgtEl>
                                      </p:cBhvr>
                                    </p:animEffect>
                                    <p:anim calcmode="lin" valueType="num">
                                      <p:cBhvr>
                                        <p:cTn id="19"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fade">
                                      <p:cBhvr>
                                        <p:cTn id="25" dur="1000"/>
                                        <p:tgtEl>
                                          <p:spTgt spid="3">
                                            <p:txEl>
                                              <p:pRg st="1" end="1"/>
                                            </p:txEl>
                                          </p:spTgt>
                                        </p:tgtEl>
                                      </p:cBhvr>
                                    </p:animEffect>
                                    <p:anim calcmode="lin" valueType="num">
                                      <p:cBhvr>
                                        <p:cTn id="26"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1000"/>
                                        <p:tgtEl>
                                          <p:spTgt spid="5"/>
                                        </p:tgtEl>
                                      </p:cBhvr>
                                    </p:animEffect>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5" fill="hold" display="0">
                  <p:stCondLst>
                    <p:cond delay="indefinite"/>
                  </p:stCondLst>
                  <p:endCondLst>
                    <p:cond evt="onStopAudio" delay="0">
                      <p:tgtEl>
                        <p:sldTgt/>
                      </p:tgtEl>
                    </p:cond>
                  </p:endCondLst>
                </p:cTn>
                <p:tgtEl>
                  <p:spTgt spid="6"/>
                </p:tgtEl>
              </p:cMediaNode>
            </p:audio>
          </p:childTnLst>
        </p:cTn>
      </p:par>
    </p:tnLst>
    <p:bldLst>
      <p:bldP spid="3" grpId="0" build="p"/>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5" descr="Káº¿t quáº£ hÃ¬nh áº£nh cho chiáº¿n sÄ© háº£i quÃ¢n canh giá»¯ Äáº£o trÆ°á»ng sa lá»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5535" y="1203598"/>
            <a:ext cx="2422349" cy="2716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Text Box 30"/>
          <p:cNvSpPr txBox="1">
            <a:spLocks noChangeArrowheads="1"/>
          </p:cNvSpPr>
          <p:nvPr/>
        </p:nvSpPr>
        <p:spPr bwMode="auto">
          <a:xfrm>
            <a:off x="453628" y="3954257"/>
            <a:ext cx="2386615" cy="553998"/>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Unicode MS" pitchFamily="34" charset="-128"/>
                <a:ea typeface="Arial Unicode MS" pitchFamily="34" charset="-128"/>
              </a:defRPr>
            </a:lvl1pPr>
            <a:lvl2pPr marL="742950" indent="-285750">
              <a:spcBef>
                <a:spcPct val="20000"/>
              </a:spcBef>
              <a:buChar char="–"/>
              <a:defRPr sz="2800">
                <a:solidFill>
                  <a:schemeClr val="tx1"/>
                </a:solidFill>
                <a:latin typeface="Arial Unicode MS" pitchFamily="34" charset="-128"/>
                <a:ea typeface="Arial Unicode MS" pitchFamily="34" charset="-128"/>
              </a:defRPr>
            </a:lvl2pPr>
            <a:lvl3pPr marL="1143000" indent="-228600">
              <a:spcBef>
                <a:spcPct val="20000"/>
              </a:spcBef>
              <a:buChar char="•"/>
              <a:defRPr sz="2400">
                <a:solidFill>
                  <a:schemeClr val="tx1"/>
                </a:solidFill>
                <a:latin typeface="Arial Unicode MS" pitchFamily="34" charset="-128"/>
                <a:ea typeface="Arial Unicode MS" pitchFamily="34" charset="-128"/>
              </a:defRPr>
            </a:lvl3pPr>
            <a:lvl4pPr marL="1600200" indent="-228600">
              <a:spcBef>
                <a:spcPct val="20000"/>
              </a:spcBef>
              <a:buChar char="–"/>
              <a:defRPr sz="2000">
                <a:solidFill>
                  <a:schemeClr val="tx1"/>
                </a:solidFill>
                <a:latin typeface="Arial Unicode MS" pitchFamily="34" charset="-128"/>
                <a:ea typeface="Arial Unicode MS" pitchFamily="34" charset="-128"/>
              </a:defRPr>
            </a:lvl4pPr>
            <a:lvl5pPr marL="2057400" indent="-228600">
              <a:spcBef>
                <a:spcPct val="20000"/>
              </a:spcBef>
              <a:buChar char="»"/>
              <a:defRPr sz="2000">
                <a:solidFill>
                  <a:schemeClr val="tx1"/>
                </a:solidFill>
                <a:latin typeface="Arial Unicode MS" pitchFamily="34" charset="-128"/>
                <a:ea typeface="Arial Unicode MS" pitchFamily="34" charset="-128"/>
              </a:defRPr>
            </a:lvl5pPr>
            <a:lvl6pPr marL="2514600" indent="-228600" eaLnBrk="0" fontAlgn="base" hangingPunct="0">
              <a:spcBef>
                <a:spcPct val="20000"/>
              </a:spcBef>
              <a:spcAft>
                <a:spcPct val="0"/>
              </a:spcAft>
              <a:buChar char="»"/>
              <a:defRPr sz="2000">
                <a:solidFill>
                  <a:schemeClr val="tx1"/>
                </a:solidFill>
                <a:latin typeface="Arial Unicode MS" pitchFamily="34" charset="-128"/>
                <a:ea typeface="Arial Unicode MS" pitchFamily="34" charset="-128"/>
              </a:defRPr>
            </a:lvl6pPr>
            <a:lvl7pPr marL="2971800" indent="-228600" eaLnBrk="0" fontAlgn="base" hangingPunct="0">
              <a:spcBef>
                <a:spcPct val="20000"/>
              </a:spcBef>
              <a:spcAft>
                <a:spcPct val="0"/>
              </a:spcAft>
              <a:buChar char="»"/>
              <a:defRPr sz="2000">
                <a:solidFill>
                  <a:schemeClr val="tx1"/>
                </a:solidFill>
                <a:latin typeface="Arial Unicode MS" pitchFamily="34" charset="-128"/>
                <a:ea typeface="Arial Unicode MS" pitchFamily="34" charset="-128"/>
              </a:defRPr>
            </a:lvl7pPr>
            <a:lvl8pPr marL="3429000" indent="-228600" eaLnBrk="0" fontAlgn="base" hangingPunct="0">
              <a:spcBef>
                <a:spcPct val="20000"/>
              </a:spcBef>
              <a:spcAft>
                <a:spcPct val="0"/>
              </a:spcAft>
              <a:buChar char="»"/>
              <a:defRPr sz="2000">
                <a:solidFill>
                  <a:schemeClr val="tx1"/>
                </a:solidFill>
                <a:latin typeface="Arial Unicode MS" pitchFamily="34" charset="-128"/>
                <a:ea typeface="Arial Unicode MS" pitchFamily="34" charset="-128"/>
              </a:defRPr>
            </a:lvl8pPr>
            <a:lvl9pPr marL="3886200" indent="-228600" eaLnBrk="0" fontAlgn="base" hangingPunct="0">
              <a:spcBef>
                <a:spcPct val="20000"/>
              </a:spcBef>
              <a:spcAft>
                <a:spcPct val="0"/>
              </a:spcAft>
              <a:buChar char="»"/>
              <a:defRPr sz="2000">
                <a:solidFill>
                  <a:schemeClr val="tx1"/>
                </a:solidFill>
                <a:latin typeface="Arial Unicode MS" pitchFamily="34" charset="-128"/>
                <a:ea typeface="Arial Unicode MS" pitchFamily="34"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sz="1500" b="0" i="0" u="none" strike="noStrike" kern="1200" cap="none" spc="0" normalizeH="0" baseline="0" noProof="0" dirty="0" err="1">
                <a:ln>
                  <a:noFill/>
                </a:ln>
                <a:solidFill>
                  <a:srgbClr val="000000"/>
                </a:solidFill>
                <a:effectLst/>
                <a:uLnTx/>
                <a:uFillTx/>
                <a:latin typeface="Times New Roman" panose="02020603050405020304" pitchFamily="18" charset="0"/>
                <a:ea typeface="Arial Unicode MS" pitchFamily="34" charset="-128"/>
              </a:rPr>
              <a:t>Chiến</a:t>
            </a:r>
            <a:r>
              <a:rPr kumimoji="0" lang="en-US" sz="1500" b="0" i="0" u="none" strike="noStrike" kern="1200" cap="none" spc="0" normalizeH="0" baseline="0" noProof="0" dirty="0">
                <a:ln>
                  <a:noFill/>
                </a:ln>
                <a:solidFill>
                  <a:srgbClr val="000000"/>
                </a:solidFill>
                <a:effectLst/>
                <a:uLnTx/>
                <a:uFillTx/>
                <a:latin typeface="Times New Roman" panose="02020603050405020304"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anose="02020603050405020304" pitchFamily="18" charset="0"/>
                <a:ea typeface="Arial Unicode MS" pitchFamily="34" charset="-128"/>
              </a:rPr>
              <a:t>sĩ</a:t>
            </a:r>
            <a:r>
              <a:rPr kumimoji="0" lang="en-US" sz="1500" b="0" i="0" u="none" strike="noStrike" kern="1200" cap="none" spc="0" normalizeH="0" baseline="0" noProof="0" dirty="0">
                <a:ln>
                  <a:noFill/>
                </a:ln>
                <a:solidFill>
                  <a:srgbClr val="000000"/>
                </a:solidFill>
                <a:effectLst/>
                <a:uLnTx/>
                <a:uFillTx/>
                <a:latin typeface="Times New Roman" panose="02020603050405020304"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anose="02020603050405020304" pitchFamily="18" charset="0"/>
                <a:ea typeface="Arial Unicode MS" pitchFamily="34" charset="-128"/>
              </a:rPr>
              <a:t>hải</a:t>
            </a:r>
            <a:r>
              <a:rPr kumimoji="0" lang="en-US" sz="1500" b="0" i="0" u="none" strike="noStrike" kern="1200" cap="none" spc="0" normalizeH="0" baseline="0" noProof="0" dirty="0">
                <a:ln>
                  <a:noFill/>
                </a:ln>
                <a:solidFill>
                  <a:srgbClr val="000000"/>
                </a:solidFill>
                <a:effectLst/>
                <a:uLnTx/>
                <a:uFillTx/>
                <a:latin typeface="Times New Roman" panose="02020603050405020304"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anose="02020603050405020304" pitchFamily="18" charset="0"/>
                <a:ea typeface="Arial Unicode MS" pitchFamily="34" charset="-128"/>
              </a:rPr>
              <a:t>quân</a:t>
            </a:r>
            <a:r>
              <a:rPr kumimoji="0" lang="en-US" sz="1500" b="0" i="0" u="none" strike="noStrike" kern="1200" cap="none" spc="0" normalizeH="0" baseline="0" noProof="0" dirty="0">
                <a:ln>
                  <a:noFill/>
                </a:ln>
                <a:solidFill>
                  <a:srgbClr val="000000"/>
                </a:solidFill>
                <a:effectLst/>
                <a:uLnTx/>
                <a:uFillTx/>
                <a:latin typeface="Times New Roman" panose="02020603050405020304"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anose="02020603050405020304" pitchFamily="18" charset="0"/>
                <a:ea typeface="Arial Unicode MS" pitchFamily="34" charset="-128"/>
              </a:rPr>
              <a:t>canh</a:t>
            </a:r>
            <a:r>
              <a:rPr kumimoji="0" lang="en-US" sz="1500" b="0" i="0" u="none" strike="noStrike" kern="1200" cap="none" spc="0" normalizeH="0" baseline="0" noProof="0" dirty="0">
                <a:ln>
                  <a:noFill/>
                </a:ln>
                <a:solidFill>
                  <a:srgbClr val="000000"/>
                </a:solidFill>
                <a:effectLst/>
                <a:uLnTx/>
                <a:uFillTx/>
                <a:latin typeface="Times New Roman" panose="02020603050405020304"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anose="02020603050405020304" pitchFamily="18" charset="0"/>
                <a:ea typeface="Arial Unicode MS" pitchFamily="34" charset="-128"/>
              </a:rPr>
              <a:t>giữ</a:t>
            </a:r>
            <a:r>
              <a:rPr kumimoji="0" lang="en-US" sz="1500" b="0" i="0" u="none" strike="noStrike" kern="1200" cap="none" spc="0" normalizeH="0" baseline="0" noProof="0" dirty="0">
                <a:ln>
                  <a:noFill/>
                </a:ln>
                <a:solidFill>
                  <a:srgbClr val="000000"/>
                </a:solidFill>
                <a:effectLst/>
                <a:uLnTx/>
                <a:uFillTx/>
                <a:latin typeface="Times New Roman" panose="02020603050405020304"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anose="02020603050405020304" pitchFamily="18" charset="0"/>
                <a:ea typeface="Arial Unicode MS" pitchFamily="34" charset="-128"/>
              </a:rPr>
              <a:t>đảo</a:t>
            </a:r>
            <a:r>
              <a:rPr kumimoji="0" lang="en-US" sz="1500" b="0" i="0" u="none" strike="noStrike" kern="1200" cap="none" spc="0" normalizeH="0" baseline="0" noProof="0" dirty="0">
                <a:ln>
                  <a:noFill/>
                </a:ln>
                <a:solidFill>
                  <a:srgbClr val="000000"/>
                </a:solidFill>
                <a:effectLst/>
                <a:uLnTx/>
                <a:uFillTx/>
                <a:latin typeface="Times New Roman" panose="02020603050405020304"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anose="02020603050405020304" pitchFamily="18" charset="0"/>
                <a:ea typeface="Arial Unicode MS" pitchFamily="34" charset="-128"/>
              </a:rPr>
              <a:t>Trường</a:t>
            </a:r>
            <a:r>
              <a:rPr kumimoji="0" lang="en-US" sz="1500" b="0" i="0" u="none" strike="noStrike" kern="1200" cap="none" spc="0" normalizeH="0" baseline="0" noProof="0" dirty="0">
                <a:ln>
                  <a:noFill/>
                </a:ln>
                <a:solidFill>
                  <a:srgbClr val="000000"/>
                </a:solidFill>
                <a:effectLst/>
                <a:uLnTx/>
                <a:uFillTx/>
                <a:latin typeface="Times New Roman" panose="02020603050405020304" pitchFamily="18" charset="0"/>
                <a:ea typeface="Arial Unicode MS" pitchFamily="34" charset="-128"/>
              </a:rPr>
              <a:t> Sa </a:t>
            </a:r>
            <a:r>
              <a:rPr kumimoji="0" lang="en-US" sz="1500" b="0" i="0" u="none" strike="noStrike" kern="1200" cap="none" spc="0" normalizeH="0" baseline="0" noProof="0" dirty="0" err="1">
                <a:ln>
                  <a:noFill/>
                </a:ln>
                <a:solidFill>
                  <a:srgbClr val="000000"/>
                </a:solidFill>
                <a:effectLst/>
                <a:uLnTx/>
                <a:uFillTx/>
                <a:latin typeface="Times New Roman" panose="02020603050405020304" pitchFamily="18" charset="0"/>
                <a:ea typeface="Arial Unicode MS" pitchFamily="34" charset="-128"/>
              </a:rPr>
              <a:t>lớn</a:t>
            </a:r>
            <a:endParaRPr kumimoji="0" lang="en-US" sz="1500" b="0" i="0" u="none" strike="noStrike" kern="1200" cap="none" spc="0" normalizeH="0" baseline="0" noProof="0" dirty="0">
              <a:ln>
                <a:noFill/>
              </a:ln>
              <a:solidFill>
                <a:srgbClr val="000000"/>
              </a:solidFill>
              <a:effectLst/>
              <a:uLnTx/>
              <a:uFillTx/>
              <a:latin typeface="Times New Roman" panose="02020603050405020304" pitchFamily="18" charset="0"/>
              <a:ea typeface="Arial Unicode MS" pitchFamily="34" charset="-128"/>
            </a:endParaRPr>
          </a:p>
        </p:txBody>
      </p:sp>
      <p:pic>
        <p:nvPicPr>
          <p:cNvPr id="8196" name="Picture 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935862" y="1059582"/>
            <a:ext cx="2880319" cy="2860824"/>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8197" name="Picture 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894066" y="1136980"/>
            <a:ext cx="3070422" cy="2783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9" name="Text Box 30"/>
          <p:cNvSpPr txBox="1">
            <a:spLocks noChangeArrowheads="1"/>
          </p:cNvSpPr>
          <p:nvPr/>
        </p:nvSpPr>
        <p:spPr bwMode="auto">
          <a:xfrm>
            <a:off x="2905436" y="3723425"/>
            <a:ext cx="2845552" cy="784830"/>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Unicode MS" pitchFamily="34" charset="-128"/>
                <a:ea typeface="Arial Unicode MS" pitchFamily="34" charset="-128"/>
              </a:defRPr>
            </a:lvl1pPr>
            <a:lvl2pPr marL="742950" indent="-285750">
              <a:spcBef>
                <a:spcPct val="20000"/>
              </a:spcBef>
              <a:buChar char="–"/>
              <a:defRPr sz="2800">
                <a:solidFill>
                  <a:schemeClr val="tx1"/>
                </a:solidFill>
                <a:latin typeface="Arial Unicode MS" pitchFamily="34" charset="-128"/>
                <a:ea typeface="Arial Unicode MS" pitchFamily="34" charset="-128"/>
              </a:defRPr>
            </a:lvl2pPr>
            <a:lvl3pPr marL="1143000" indent="-228600">
              <a:spcBef>
                <a:spcPct val="20000"/>
              </a:spcBef>
              <a:buChar char="•"/>
              <a:defRPr sz="2400">
                <a:solidFill>
                  <a:schemeClr val="tx1"/>
                </a:solidFill>
                <a:latin typeface="Arial Unicode MS" pitchFamily="34" charset="-128"/>
                <a:ea typeface="Arial Unicode MS" pitchFamily="34" charset="-128"/>
              </a:defRPr>
            </a:lvl3pPr>
            <a:lvl4pPr marL="1600200" indent="-228600">
              <a:spcBef>
                <a:spcPct val="20000"/>
              </a:spcBef>
              <a:buChar char="–"/>
              <a:defRPr sz="2000">
                <a:solidFill>
                  <a:schemeClr val="tx1"/>
                </a:solidFill>
                <a:latin typeface="Arial Unicode MS" pitchFamily="34" charset="-128"/>
                <a:ea typeface="Arial Unicode MS" pitchFamily="34" charset="-128"/>
              </a:defRPr>
            </a:lvl4pPr>
            <a:lvl5pPr marL="2057400" indent="-228600">
              <a:spcBef>
                <a:spcPct val="20000"/>
              </a:spcBef>
              <a:buChar char="»"/>
              <a:defRPr sz="2000">
                <a:solidFill>
                  <a:schemeClr val="tx1"/>
                </a:solidFill>
                <a:latin typeface="Arial Unicode MS" pitchFamily="34" charset="-128"/>
                <a:ea typeface="Arial Unicode MS" pitchFamily="34" charset="-128"/>
              </a:defRPr>
            </a:lvl5pPr>
            <a:lvl6pPr marL="2514600" indent="-228600" eaLnBrk="0" fontAlgn="base" hangingPunct="0">
              <a:spcBef>
                <a:spcPct val="20000"/>
              </a:spcBef>
              <a:spcAft>
                <a:spcPct val="0"/>
              </a:spcAft>
              <a:buChar char="»"/>
              <a:defRPr sz="2000">
                <a:solidFill>
                  <a:schemeClr val="tx1"/>
                </a:solidFill>
                <a:latin typeface="Arial Unicode MS" pitchFamily="34" charset="-128"/>
                <a:ea typeface="Arial Unicode MS" pitchFamily="34" charset="-128"/>
              </a:defRPr>
            </a:lvl6pPr>
            <a:lvl7pPr marL="2971800" indent="-228600" eaLnBrk="0" fontAlgn="base" hangingPunct="0">
              <a:spcBef>
                <a:spcPct val="20000"/>
              </a:spcBef>
              <a:spcAft>
                <a:spcPct val="0"/>
              </a:spcAft>
              <a:buChar char="»"/>
              <a:defRPr sz="2000">
                <a:solidFill>
                  <a:schemeClr val="tx1"/>
                </a:solidFill>
                <a:latin typeface="Arial Unicode MS" pitchFamily="34" charset="-128"/>
                <a:ea typeface="Arial Unicode MS" pitchFamily="34" charset="-128"/>
              </a:defRPr>
            </a:lvl7pPr>
            <a:lvl8pPr marL="3429000" indent="-228600" eaLnBrk="0" fontAlgn="base" hangingPunct="0">
              <a:spcBef>
                <a:spcPct val="20000"/>
              </a:spcBef>
              <a:spcAft>
                <a:spcPct val="0"/>
              </a:spcAft>
              <a:buChar char="»"/>
              <a:defRPr sz="2000">
                <a:solidFill>
                  <a:schemeClr val="tx1"/>
                </a:solidFill>
                <a:latin typeface="Arial Unicode MS" pitchFamily="34" charset="-128"/>
                <a:ea typeface="Arial Unicode MS" pitchFamily="34" charset="-128"/>
              </a:defRPr>
            </a:lvl8pPr>
            <a:lvl9pPr marL="3886200" indent="-228600" eaLnBrk="0" fontAlgn="base" hangingPunct="0">
              <a:spcBef>
                <a:spcPct val="20000"/>
              </a:spcBef>
              <a:spcAft>
                <a:spcPct val="0"/>
              </a:spcAft>
              <a:buChar char="»"/>
              <a:defRPr sz="2000">
                <a:solidFill>
                  <a:schemeClr val="tx1"/>
                </a:solidFill>
                <a:latin typeface="Arial Unicode MS" pitchFamily="34" charset="-128"/>
                <a:ea typeface="Arial Unicode MS" pitchFamily="34"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sz="1500" b="0" i="0" u="none" strike="noStrike" kern="1200" cap="none" spc="0" normalizeH="0" baseline="0" noProof="0" dirty="0" err="1">
                <a:ln>
                  <a:noFill/>
                </a:ln>
                <a:solidFill>
                  <a:srgbClr val="000000"/>
                </a:solidFill>
                <a:effectLst/>
                <a:uLnTx/>
                <a:uFillTx/>
                <a:latin typeface="Times New Roman" panose="02020603050405020304" pitchFamily="18" charset="0"/>
                <a:ea typeface="Arial Unicode MS" pitchFamily="34" charset="-128"/>
              </a:rPr>
              <a:t>Dân</a:t>
            </a:r>
            <a:r>
              <a:rPr kumimoji="0" lang="en-US" sz="1500" b="0" i="0" u="none" strike="noStrike" kern="1200" cap="none" spc="0" normalizeH="0" baseline="0" noProof="0" dirty="0">
                <a:ln>
                  <a:noFill/>
                </a:ln>
                <a:solidFill>
                  <a:srgbClr val="000000"/>
                </a:solidFill>
                <a:effectLst/>
                <a:uLnTx/>
                <a:uFillTx/>
                <a:latin typeface="Times New Roman" panose="02020603050405020304"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anose="02020603050405020304" pitchFamily="18" charset="0"/>
                <a:ea typeface="Arial Unicode MS" pitchFamily="34" charset="-128"/>
              </a:rPr>
              <a:t>quân</a:t>
            </a:r>
            <a:r>
              <a:rPr kumimoji="0" lang="en-US" sz="1500" b="0" i="0" u="none" strike="noStrike" kern="1200" cap="none" spc="0" normalizeH="0" baseline="0" noProof="0" dirty="0">
                <a:ln>
                  <a:noFill/>
                </a:ln>
                <a:solidFill>
                  <a:srgbClr val="000000"/>
                </a:solidFill>
                <a:effectLst/>
                <a:uLnTx/>
                <a:uFillTx/>
                <a:latin typeface="Times New Roman" panose="02020603050405020304"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anose="02020603050405020304" pitchFamily="18" charset="0"/>
                <a:ea typeface="Arial Unicode MS" pitchFamily="34" charset="-128"/>
              </a:rPr>
              <a:t>nữ</a:t>
            </a:r>
            <a:r>
              <a:rPr kumimoji="0" lang="en-US" sz="1500" b="0" i="0" u="none" strike="noStrike" kern="1200" cap="none" spc="0" normalizeH="0" baseline="0" noProof="0" dirty="0">
                <a:ln>
                  <a:noFill/>
                </a:ln>
                <a:solidFill>
                  <a:srgbClr val="000000"/>
                </a:solidFill>
                <a:effectLst/>
                <a:uLnTx/>
                <a:uFillTx/>
                <a:latin typeface="Times New Roman" panose="02020603050405020304" pitchFamily="18" charset="0"/>
                <a:ea typeface="Arial Unicode MS" pitchFamily="34" charset="-128"/>
              </a:rPr>
              <a:t> Nam </a:t>
            </a:r>
            <a:r>
              <a:rPr kumimoji="0" lang="en-US" sz="1500" b="0" i="0" u="none" strike="noStrike" kern="1200" cap="none" spc="0" normalizeH="0" baseline="0" noProof="0" dirty="0" err="1">
                <a:ln>
                  <a:noFill/>
                </a:ln>
                <a:solidFill>
                  <a:srgbClr val="000000"/>
                </a:solidFill>
                <a:effectLst/>
                <a:uLnTx/>
                <a:uFillTx/>
                <a:latin typeface="Times New Roman" panose="02020603050405020304" pitchFamily="18" charset="0"/>
                <a:ea typeface="Arial Unicode MS" pitchFamily="34" charset="-128"/>
              </a:rPr>
              <a:t>bộ</a:t>
            </a:r>
            <a:r>
              <a:rPr kumimoji="0" lang="en-US" sz="1500" b="0" i="0" u="none" strike="noStrike" kern="1200" cap="none" spc="0" normalizeH="0" baseline="0" noProof="0" dirty="0">
                <a:ln>
                  <a:noFill/>
                </a:ln>
                <a:solidFill>
                  <a:srgbClr val="000000"/>
                </a:solidFill>
                <a:effectLst/>
                <a:uLnTx/>
                <a:uFillTx/>
                <a:latin typeface="Times New Roman" panose="02020603050405020304"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anose="02020603050405020304" pitchFamily="18" charset="0"/>
                <a:ea typeface="Arial Unicode MS" pitchFamily="34" charset="-128"/>
              </a:rPr>
              <a:t>duyệt</a:t>
            </a:r>
            <a:r>
              <a:rPr kumimoji="0" lang="en-US" sz="1500" b="0" i="0" u="none" strike="noStrike" kern="1200" cap="none" spc="0" normalizeH="0" baseline="0" noProof="0" dirty="0">
                <a:ln>
                  <a:noFill/>
                </a:ln>
                <a:solidFill>
                  <a:srgbClr val="000000"/>
                </a:solidFill>
                <a:effectLst/>
                <a:uLnTx/>
                <a:uFillTx/>
                <a:latin typeface="Times New Roman" panose="02020603050405020304"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anose="02020603050405020304" pitchFamily="18" charset="0"/>
                <a:ea typeface="Arial Unicode MS" pitchFamily="34" charset="-128"/>
              </a:rPr>
              <a:t>binh</a:t>
            </a:r>
            <a:r>
              <a:rPr kumimoji="0" lang="en-US" sz="1500" b="0" i="0" u="none" strike="noStrike" kern="1200" cap="none" spc="0" normalizeH="0" baseline="0" noProof="0" dirty="0">
                <a:ln>
                  <a:noFill/>
                </a:ln>
                <a:solidFill>
                  <a:srgbClr val="000000"/>
                </a:solidFill>
                <a:effectLst/>
                <a:uLnTx/>
                <a:uFillTx/>
                <a:latin typeface="Times New Roman" panose="02020603050405020304"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anose="02020603050405020304" pitchFamily="18" charset="0"/>
                <a:ea typeface="Arial Unicode MS" pitchFamily="34" charset="-128"/>
              </a:rPr>
              <a:t>tại</a:t>
            </a:r>
            <a:r>
              <a:rPr kumimoji="0" lang="en-US" sz="1500" b="0" i="0" u="none" strike="noStrike" kern="1200" cap="none" spc="0" normalizeH="0" baseline="0" noProof="0" dirty="0">
                <a:ln>
                  <a:noFill/>
                </a:ln>
                <a:solidFill>
                  <a:srgbClr val="000000"/>
                </a:solidFill>
                <a:effectLst/>
                <a:uLnTx/>
                <a:uFillTx/>
                <a:latin typeface="Times New Roman" panose="02020603050405020304"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anose="02020603050405020304" pitchFamily="18" charset="0"/>
                <a:ea typeface="Arial Unicode MS" pitchFamily="34" charset="-128"/>
              </a:rPr>
              <a:t>quảng</a:t>
            </a:r>
            <a:r>
              <a:rPr kumimoji="0" lang="en-US" sz="1500" b="0" i="0" u="none" strike="noStrike" kern="1200" cap="none" spc="0" normalizeH="0" baseline="0" noProof="0" dirty="0">
                <a:ln>
                  <a:noFill/>
                </a:ln>
                <a:solidFill>
                  <a:srgbClr val="000000"/>
                </a:solidFill>
                <a:effectLst/>
                <a:uLnTx/>
                <a:uFillTx/>
                <a:latin typeface="Times New Roman" panose="02020603050405020304"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anose="02020603050405020304" pitchFamily="18" charset="0"/>
                <a:ea typeface="Arial Unicode MS" pitchFamily="34" charset="-128"/>
              </a:rPr>
              <a:t>trường</a:t>
            </a:r>
            <a:r>
              <a:rPr kumimoji="0" lang="en-US" sz="1500" b="0" i="0" u="none" strike="noStrike" kern="1200" cap="none" spc="0" normalizeH="0" baseline="0" noProof="0" dirty="0">
                <a:ln>
                  <a:noFill/>
                </a:ln>
                <a:solidFill>
                  <a:srgbClr val="000000"/>
                </a:solidFill>
                <a:effectLst/>
                <a:uLnTx/>
                <a:uFillTx/>
                <a:latin typeface="Times New Roman" panose="02020603050405020304" pitchFamily="18" charset="0"/>
                <a:ea typeface="Arial Unicode MS" pitchFamily="34" charset="-128"/>
              </a:rPr>
              <a:t> Ba </a:t>
            </a:r>
            <a:r>
              <a:rPr kumimoji="0" lang="en-US" sz="1500" b="0" i="0" u="none" strike="noStrike" kern="1200" cap="none" spc="0" normalizeH="0" baseline="0" noProof="0" dirty="0" err="1">
                <a:ln>
                  <a:noFill/>
                </a:ln>
                <a:solidFill>
                  <a:srgbClr val="000000"/>
                </a:solidFill>
                <a:effectLst/>
                <a:uLnTx/>
                <a:uFillTx/>
                <a:latin typeface="Times New Roman" panose="02020603050405020304" pitchFamily="18" charset="0"/>
                <a:ea typeface="Arial Unicode MS" pitchFamily="34" charset="-128"/>
              </a:rPr>
              <a:t>Đình</a:t>
            </a:r>
            <a:r>
              <a:rPr kumimoji="0" lang="en-US" sz="1500" b="0" i="0" u="none" strike="noStrike" kern="1200" cap="none" spc="0" normalizeH="0" baseline="0" noProof="0" dirty="0">
                <a:ln>
                  <a:noFill/>
                </a:ln>
                <a:solidFill>
                  <a:srgbClr val="000000"/>
                </a:solidFill>
                <a:effectLst/>
                <a:uLnTx/>
                <a:uFillTx/>
                <a:latin typeface="Times New Roman" panose="02020603050405020304" pitchFamily="18" charset="0"/>
                <a:ea typeface="Arial Unicode MS" pitchFamily="34" charset="-128"/>
              </a:rPr>
              <a:t> – </a:t>
            </a:r>
            <a:r>
              <a:rPr kumimoji="0" lang="en-US" sz="1500" b="0" i="0" u="none" strike="noStrike" kern="1200" cap="none" spc="0" normalizeH="0" baseline="0" noProof="0" dirty="0" err="1">
                <a:ln>
                  <a:noFill/>
                </a:ln>
                <a:solidFill>
                  <a:srgbClr val="000000"/>
                </a:solidFill>
                <a:effectLst/>
                <a:uLnTx/>
                <a:uFillTx/>
                <a:latin typeface="Times New Roman" panose="02020603050405020304" pitchFamily="18" charset="0"/>
                <a:ea typeface="Arial Unicode MS" pitchFamily="34" charset="-128"/>
              </a:rPr>
              <a:t>Hà</a:t>
            </a:r>
            <a:r>
              <a:rPr kumimoji="0" lang="en-US" sz="1500" b="0" i="0" u="none" strike="noStrike" kern="1200" cap="none" spc="0" normalizeH="0" baseline="0" noProof="0" dirty="0">
                <a:ln>
                  <a:noFill/>
                </a:ln>
                <a:solidFill>
                  <a:srgbClr val="000000"/>
                </a:solidFill>
                <a:effectLst/>
                <a:uLnTx/>
                <a:uFillTx/>
                <a:latin typeface="Times New Roman" panose="02020603050405020304"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anose="02020603050405020304" pitchFamily="18" charset="0"/>
                <a:ea typeface="Arial Unicode MS" pitchFamily="34" charset="-128"/>
              </a:rPr>
              <a:t>Nội</a:t>
            </a:r>
            <a:r>
              <a:rPr kumimoji="0" lang="en-US" sz="1500" b="0" i="0" u="none" strike="noStrike" kern="1200" cap="none" spc="0" normalizeH="0" baseline="0" noProof="0" dirty="0">
                <a:ln>
                  <a:noFill/>
                </a:ln>
                <a:solidFill>
                  <a:srgbClr val="000000"/>
                </a:solidFill>
                <a:effectLst/>
                <a:uLnTx/>
                <a:uFillTx/>
                <a:latin typeface="Times New Roman" panose="02020603050405020304" pitchFamily="18" charset="0"/>
                <a:ea typeface="Arial Unicode MS" pitchFamily="34" charset="-128"/>
              </a:rPr>
              <a:t>.</a:t>
            </a:r>
          </a:p>
        </p:txBody>
      </p:sp>
      <p:sp>
        <p:nvSpPr>
          <p:cNvPr id="14" name="Text Box 5"/>
          <p:cNvSpPr txBox="1">
            <a:spLocks noChangeArrowheads="1"/>
          </p:cNvSpPr>
          <p:nvPr/>
        </p:nvSpPr>
        <p:spPr bwMode="auto">
          <a:xfrm>
            <a:off x="5904853" y="3723425"/>
            <a:ext cx="2934372" cy="784830"/>
          </a:xfrm>
          <a:prstGeom prst="rect">
            <a:avLst/>
          </a:prstGeom>
          <a:ln/>
        </p:spPr>
        <p:style>
          <a:lnRef idx="1">
            <a:schemeClr val="accent1"/>
          </a:lnRef>
          <a:fillRef idx="2">
            <a:schemeClr val="accent1"/>
          </a:fillRef>
          <a:effectRef idx="1">
            <a:schemeClr val="accent1"/>
          </a:effectRef>
          <a:fontRef idx="minor">
            <a:schemeClr val="dk1"/>
          </a:fontRef>
        </p:style>
        <p:txBody>
          <a:bodyPr wrap="square">
            <a:spAutoFit/>
          </a:bodyPr>
          <a:lstStyle>
            <a:lvl1pPr eaLnBrk="0" hangingPunct="0">
              <a:defRPr sz="2800">
                <a:solidFill>
                  <a:schemeClr val="tx1"/>
                </a:solidFill>
                <a:latin typeface="Times New Roman" pitchFamily="18" charset="0"/>
                <a:ea typeface="Arial Unicode MS" pitchFamily="34" charset="-128"/>
                <a:cs typeface="Arial Unicode MS" pitchFamily="34" charset="-128"/>
              </a:defRPr>
            </a:lvl1pPr>
            <a:lvl2pPr marL="742950" indent="-285750" eaLnBrk="0" hangingPunct="0">
              <a:defRPr sz="2800">
                <a:solidFill>
                  <a:schemeClr val="tx1"/>
                </a:solidFill>
                <a:latin typeface="Times New Roman" pitchFamily="18" charset="0"/>
                <a:ea typeface="Arial Unicode MS" pitchFamily="34" charset="-128"/>
                <a:cs typeface="Arial Unicode MS" pitchFamily="34" charset="-128"/>
              </a:defRPr>
            </a:lvl2pPr>
            <a:lvl3pPr marL="1143000" indent="-228600" eaLnBrk="0" hangingPunct="0">
              <a:defRPr sz="2800">
                <a:solidFill>
                  <a:schemeClr val="tx1"/>
                </a:solidFill>
                <a:latin typeface="Times New Roman" pitchFamily="18" charset="0"/>
                <a:ea typeface="Arial Unicode MS" pitchFamily="34" charset="-128"/>
                <a:cs typeface="Arial Unicode MS" pitchFamily="34" charset="-128"/>
              </a:defRPr>
            </a:lvl3pPr>
            <a:lvl4pPr marL="1600200" indent="-228600" eaLnBrk="0" hangingPunct="0">
              <a:defRPr sz="2800">
                <a:solidFill>
                  <a:schemeClr val="tx1"/>
                </a:solidFill>
                <a:latin typeface="Times New Roman" pitchFamily="18" charset="0"/>
                <a:ea typeface="Arial Unicode MS" pitchFamily="34" charset="-128"/>
                <a:cs typeface="Arial Unicode MS" pitchFamily="34" charset="-128"/>
              </a:defRPr>
            </a:lvl4pPr>
            <a:lvl5pPr marL="2057400" indent="-228600" eaLnBrk="0" hangingPunct="0">
              <a:defRPr sz="2800">
                <a:solidFill>
                  <a:schemeClr val="tx1"/>
                </a:solidFill>
                <a:latin typeface="Times New Roman" pitchFamily="18" charset="0"/>
                <a:ea typeface="Arial Unicode MS" pitchFamily="34" charset="-128"/>
                <a:cs typeface="Arial Unicode MS" pitchFamily="34" charset="-128"/>
              </a:defRPr>
            </a:lvl5pPr>
            <a:lvl6pPr marL="2514600" indent="-228600" eaLnBrk="0" fontAlgn="base" hangingPunct="0">
              <a:spcBef>
                <a:spcPct val="0"/>
              </a:spcBef>
              <a:spcAft>
                <a:spcPct val="0"/>
              </a:spcAft>
              <a:defRPr sz="2800">
                <a:solidFill>
                  <a:schemeClr val="tx1"/>
                </a:solidFill>
                <a:latin typeface="Times New Roman" pitchFamily="18" charset="0"/>
                <a:ea typeface="Arial Unicode MS" pitchFamily="34" charset="-128"/>
                <a:cs typeface="Arial Unicode MS" pitchFamily="34" charset="-128"/>
              </a:defRPr>
            </a:lvl6pPr>
            <a:lvl7pPr marL="2971800" indent="-228600" eaLnBrk="0" fontAlgn="base" hangingPunct="0">
              <a:spcBef>
                <a:spcPct val="0"/>
              </a:spcBef>
              <a:spcAft>
                <a:spcPct val="0"/>
              </a:spcAft>
              <a:defRPr sz="2800">
                <a:solidFill>
                  <a:schemeClr val="tx1"/>
                </a:solidFill>
                <a:latin typeface="Times New Roman" pitchFamily="18" charset="0"/>
                <a:ea typeface="Arial Unicode MS" pitchFamily="34" charset="-128"/>
                <a:cs typeface="Arial Unicode MS" pitchFamily="34" charset="-128"/>
              </a:defRPr>
            </a:lvl7pPr>
            <a:lvl8pPr marL="3429000" indent="-228600" eaLnBrk="0" fontAlgn="base" hangingPunct="0">
              <a:spcBef>
                <a:spcPct val="0"/>
              </a:spcBef>
              <a:spcAft>
                <a:spcPct val="0"/>
              </a:spcAft>
              <a:defRPr sz="2800">
                <a:solidFill>
                  <a:schemeClr val="tx1"/>
                </a:solidFill>
                <a:latin typeface="Times New Roman" pitchFamily="18" charset="0"/>
                <a:ea typeface="Arial Unicode MS" pitchFamily="34" charset="-128"/>
                <a:cs typeface="Arial Unicode MS" pitchFamily="34" charset="-128"/>
              </a:defRPr>
            </a:lvl8pPr>
            <a:lvl9pPr marL="3886200" indent="-228600" eaLnBrk="0" fontAlgn="base" hangingPunct="0">
              <a:spcBef>
                <a:spcPct val="0"/>
              </a:spcBef>
              <a:spcAft>
                <a:spcPct val="0"/>
              </a:spcAft>
              <a:defRPr sz="2800">
                <a:solidFill>
                  <a:schemeClr val="tx1"/>
                </a:solidFill>
                <a:latin typeface="Times New Roman" pitchFamily="18" charset="0"/>
                <a:ea typeface="Arial Unicode MS" pitchFamily="34" charset="-128"/>
                <a:cs typeface="Arial Unicode MS" pitchFamily="34"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sz="1500" b="0" i="0" u="none" strike="noStrike" kern="1200" cap="none" spc="0" normalizeH="0" baseline="0" noProof="0" dirty="0" err="1">
                <a:ln>
                  <a:noFill/>
                </a:ln>
                <a:solidFill>
                  <a:srgbClr val="000000"/>
                </a:solidFill>
                <a:effectLst/>
                <a:uLnTx/>
                <a:uFillTx/>
                <a:latin typeface="Times New Roman" pitchFamily="18" charset="0"/>
                <a:ea typeface="Arial Unicode MS" pitchFamily="34" charset="-128"/>
              </a:rPr>
              <a:t>Tuổi</a:t>
            </a:r>
            <a:r>
              <a:rPr kumimoji="0" lang="en-US" sz="1500" b="0" i="0" u="none" strike="noStrike" kern="1200" cap="none" spc="0" normalizeH="0" baseline="0" noProof="0" dirty="0">
                <a:ln>
                  <a:noFill/>
                </a:ln>
                <a:solidFill>
                  <a:srgbClr val="000000"/>
                </a:solidFill>
                <a:effectLst/>
                <a:uLnTx/>
                <a:uFillTx/>
                <a:latin typeface="Times New Roman"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itchFamily="18" charset="0"/>
                <a:ea typeface="Arial Unicode MS" pitchFamily="34" charset="-128"/>
              </a:rPr>
              <a:t>trẻ</a:t>
            </a:r>
            <a:r>
              <a:rPr kumimoji="0" lang="en-US" sz="1500" b="0" i="0" u="none" strike="noStrike" kern="1200" cap="none" spc="0" normalizeH="0" baseline="0" noProof="0" dirty="0">
                <a:ln>
                  <a:noFill/>
                </a:ln>
                <a:solidFill>
                  <a:srgbClr val="000000"/>
                </a:solidFill>
                <a:effectLst/>
                <a:uLnTx/>
                <a:uFillTx/>
                <a:latin typeface="Times New Roman"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itchFamily="18" charset="0"/>
                <a:ea typeface="Arial Unicode MS" pitchFamily="34" charset="-128"/>
              </a:rPr>
              <a:t>Đông</a:t>
            </a:r>
            <a:r>
              <a:rPr kumimoji="0" lang="en-US" sz="1500" b="0" i="0" u="none" strike="noStrike" kern="1200" cap="none" spc="0" normalizeH="0" baseline="0" noProof="0" dirty="0">
                <a:ln>
                  <a:noFill/>
                </a:ln>
                <a:solidFill>
                  <a:srgbClr val="000000"/>
                </a:solidFill>
                <a:effectLst/>
                <a:uLnTx/>
                <a:uFillTx/>
                <a:latin typeface="Times New Roman"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itchFamily="18" charset="0"/>
                <a:ea typeface="Arial Unicode MS" pitchFamily="34" charset="-128"/>
              </a:rPr>
              <a:t>Anh</a:t>
            </a:r>
            <a:r>
              <a:rPr kumimoji="0" lang="en-US" sz="1500" b="0" i="0" u="none" strike="noStrike" kern="1200" cap="none" spc="0" normalizeH="0" baseline="0" noProof="0" dirty="0">
                <a:ln>
                  <a:noFill/>
                </a:ln>
                <a:solidFill>
                  <a:srgbClr val="000000"/>
                </a:solidFill>
                <a:effectLst/>
                <a:uLnTx/>
                <a:uFillTx/>
                <a:latin typeface="Times New Roman"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itchFamily="18" charset="0"/>
                <a:ea typeface="Arial Unicode MS" pitchFamily="34" charset="-128"/>
              </a:rPr>
              <a:t>Hà</a:t>
            </a:r>
            <a:r>
              <a:rPr kumimoji="0" lang="en-US" sz="1500" b="0" i="0" u="none" strike="noStrike" kern="1200" cap="none" spc="0" normalizeH="0" baseline="0" noProof="0" dirty="0">
                <a:ln>
                  <a:noFill/>
                </a:ln>
                <a:solidFill>
                  <a:srgbClr val="000000"/>
                </a:solidFill>
                <a:effectLst/>
                <a:uLnTx/>
                <a:uFillTx/>
                <a:latin typeface="Times New Roman"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itchFamily="18" charset="0"/>
                <a:ea typeface="Arial Unicode MS" pitchFamily="34" charset="-128"/>
              </a:rPr>
              <a:t>Nội</a:t>
            </a:r>
            <a:r>
              <a:rPr kumimoji="0" lang="en-US" sz="1500" b="0" i="0" u="none" strike="noStrike" kern="1200" cap="none" spc="0" normalizeH="0" baseline="0" noProof="0" dirty="0">
                <a:ln>
                  <a:noFill/>
                </a:ln>
                <a:solidFill>
                  <a:srgbClr val="000000"/>
                </a:solidFill>
                <a:effectLst/>
                <a:uLnTx/>
                <a:uFillTx/>
                <a:latin typeface="Times New Roman"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itchFamily="18" charset="0"/>
                <a:ea typeface="Arial Unicode MS" pitchFamily="34" charset="-128"/>
              </a:rPr>
              <a:t>thăm</a:t>
            </a:r>
            <a:r>
              <a:rPr kumimoji="0" lang="en-US" sz="1500" b="0" i="0" u="none" strike="noStrike" kern="1200" cap="none" spc="0" normalizeH="0" baseline="0" noProof="0" dirty="0">
                <a:ln>
                  <a:noFill/>
                </a:ln>
                <a:solidFill>
                  <a:srgbClr val="000000"/>
                </a:solidFill>
                <a:effectLst/>
                <a:uLnTx/>
                <a:uFillTx/>
                <a:latin typeface="Times New Roman"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itchFamily="18" charset="0"/>
                <a:ea typeface="Arial Unicode MS" pitchFamily="34" charset="-128"/>
              </a:rPr>
              <a:t>hỏi</a:t>
            </a:r>
            <a:r>
              <a:rPr kumimoji="0" lang="en-US" sz="1500" b="0" i="0" u="none" strike="noStrike" kern="1200" cap="none" spc="0" normalizeH="0" baseline="0" noProof="0" dirty="0">
                <a:ln>
                  <a:noFill/>
                </a:ln>
                <a:solidFill>
                  <a:srgbClr val="000000"/>
                </a:solidFill>
                <a:effectLst/>
                <a:uLnTx/>
                <a:uFillTx/>
                <a:latin typeface="Times New Roman"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itchFamily="18" charset="0"/>
                <a:ea typeface="Arial Unicode MS" pitchFamily="34" charset="-128"/>
              </a:rPr>
              <a:t>bà</a:t>
            </a:r>
            <a:r>
              <a:rPr kumimoji="0" lang="en-US" sz="1500" b="0" i="0" u="none" strike="noStrike" kern="1200" cap="none" spc="0" normalizeH="0" baseline="0" noProof="0" dirty="0">
                <a:ln>
                  <a:noFill/>
                </a:ln>
                <a:solidFill>
                  <a:srgbClr val="000000"/>
                </a:solidFill>
                <a:effectLst/>
                <a:uLnTx/>
                <a:uFillTx/>
                <a:latin typeface="Times New Roman"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itchFamily="18" charset="0"/>
                <a:ea typeface="Arial Unicode MS" pitchFamily="34" charset="-128"/>
              </a:rPr>
              <a:t>mẹ</a:t>
            </a:r>
            <a:r>
              <a:rPr kumimoji="0" lang="en-US" sz="1500" b="0" i="0" u="none" strike="noStrike" kern="1200" cap="none" spc="0" normalizeH="0" baseline="0" noProof="0" dirty="0">
                <a:ln>
                  <a:noFill/>
                </a:ln>
                <a:solidFill>
                  <a:srgbClr val="000000"/>
                </a:solidFill>
                <a:effectLst/>
                <a:uLnTx/>
                <a:uFillTx/>
                <a:latin typeface="Times New Roman"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itchFamily="18" charset="0"/>
                <a:ea typeface="Arial Unicode MS" pitchFamily="34" charset="-128"/>
              </a:rPr>
              <a:t>Việt</a:t>
            </a:r>
            <a:r>
              <a:rPr kumimoji="0" lang="en-US" sz="1500" b="0" i="0" u="none" strike="noStrike" kern="1200" cap="none" spc="0" normalizeH="0" baseline="0" noProof="0" dirty="0">
                <a:ln>
                  <a:noFill/>
                </a:ln>
                <a:solidFill>
                  <a:srgbClr val="000000"/>
                </a:solidFill>
                <a:effectLst/>
                <a:uLnTx/>
                <a:uFillTx/>
                <a:latin typeface="Times New Roman" pitchFamily="18" charset="0"/>
                <a:ea typeface="Arial Unicode MS" pitchFamily="34" charset="-128"/>
              </a:rPr>
              <a:t> Nam </a:t>
            </a:r>
            <a:r>
              <a:rPr kumimoji="0" lang="en-US" sz="1500" b="0" i="0" u="none" strike="noStrike" kern="1200" cap="none" spc="0" normalizeH="0" baseline="0" noProof="0" dirty="0" err="1">
                <a:ln>
                  <a:noFill/>
                </a:ln>
                <a:solidFill>
                  <a:srgbClr val="000000"/>
                </a:solidFill>
                <a:effectLst/>
                <a:uLnTx/>
                <a:uFillTx/>
                <a:latin typeface="Times New Roman" pitchFamily="18" charset="0"/>
                <a:ea typeface="Arial Unicode MS" pitchFamily="34" charset="-128"/>
              </a:rPr>
              <a:t>anh</a:t>
            </a:r>
            <a:r>
              <a:rPr kumimoji="0" lang="en-US" sz="1500" b="0" i="0" u="none" strike="noStrike" kern="1200" cap="none" spc="0" normalizeH="0" baseline="0" noProof="0" dirty="0">
                <a:ln>
                  <a:noFill/>
                </a:ln>
                <a:solidFill>
                  <a:srgbClr val="000000"/>
                </a:solidFill>
                <a:effectLst/>
                <a:uLnTx/>
                <a:uFillTx/>
                <a:latin typeface="Times New Roman"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itchFamily="18" charset="0"/>
                <a:ea typeface="Arial Unicode MS" pitchFamily="34" charset="-128"/>
              </a:rPr>
              <a:t>hùng</a:t>
            </a:r>
            <a:r>
              <a:rPr kumimoji="0" lang="en-US" sz="1500" b="0" i="0" u="none" strike="noStrike" kern="1200" cap="none" spc="0" normalizeH="0" baseline="0" noProof="0" dirty="0">
                <a:ln>
                  <a:noFill/>
                </a:ln>
                <a:solidFill>
                  <a:srgbClr val="000000"/>
                </a:solidFill>
                <a:effectLst/>
                <a:uLnTx/>
                <a:uFillTx/>
                <a:latin typeface="Times New Roman"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itchFamily="18" charset="0"/>
                <a:ea typeface="Arial Unicode MS" pitchFamily="34" charset="-128"/>
              </a:rPr>
              <a:t>Lê</a:t>
            </a:r>
            <a:r>
              <a:rPr kumimoji="0" lang="en-US" sz="1500" b="0" i="0" u="none" strike="noStrike" kern="1200" cap="none" spc="0" normalizeH="0" baseline="0" noProof="0" dirty="0">
                <a:ln>
                  <a:noFill/>
                </a:ln>
                <a:solidFill>
                  <a:srgbClr val="000000"/>
                </a:solidFill>
                <a:effectLst/>
                <a:uLnTx/>
                <a:uFillTx/>
                <a:latin typeface="Times New Roman"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itchFamily="18" charset="0"/>
                <a:ea typeface="Arial Unicode MS" pitchFamily="34" charset="-128"/>
              </a:rPr>
              <a:t>Thị</a:t>
            </a:r>
            <a:r>
              <a:rPr kumimoji="0" lang="en-US" sz="1500" b="0" i="0" u="none" strike="noStrike" kern="1200" cap="none" spc="0" normalizeH="0" baseline="0" noProof="0" dirty="0">
                <a:ln>
                  <a:noFill/>
                </a:ln>
                <a:solidFill>
                  <a:srgbClr val="000000"/>
                </a:solidFill>
                <a:effectLst/>
                <a:uLnTx/>
                <a:uFillTx/>
                <a:latin typeface="Times New Roman"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itchFamily="18" charset="0"/>
                <a:ea typeface="Arial Unicode MS" pitchFamily="34" charset="-128"/>
              </a:rPr>
              <a:t>Miên</a:t>
            </a:r>
            <a:endParaRPr kumimoji="0" lang="en-US" sz="1500" b="0" i="0" u="none" strike="noStrike" kern="1200" cap="none" spc="0" normalizeH="0" baseline="0" noProof="0" dirty="0">
              <a:ln>
                <a:noFill/>
              </a:ln>
              <a:solidFill>
                <a:srgbClr val="000000"/>
              </a:solidFill>
              <a:effectLst/>
              <a:uLnTx/>
              <a:uFillTx/>
              <a:latin typeface="Times New Roman" pitchFamily="18" charset="0"/>
              <a:ea typeface="Arial Unicode MS" pitchFamily="34" charset="-128"/>
            </a:endParaRPr>
          </a:p>
        </p:txBody>
      </p:sp>
      <p:sp>
        <p:nvSpPr>
          <p:cNvPr id="11" name="TextBox 10">
            <a:extLst>
              <a:ext uri="{FF2B5EF4-FFF2-40B4-BE49-F238E27FC236}">
                <a16:creationId xmlns:a16="http://schemas.microsoft.com/office/drawing/2014/main" id="{3DD3AFA4-5482-43EF-9B14-F03644673F0D}"/>
              </a:ext>
            </a:extLst>
          </p:cNvPr>
          <p:cNvSpPr txBox="1"/>
          <p:nvPr/>
        </p:nvSpPr>
        <p:spPr>
          <a:xfrm>
            <a:off x="323528" y="490649"/>
            <a:ext cx="4572000"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800" b="1" i="0" u="sng"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I. Đặt vấn đề</a:t>
            </a:r>
            <a:r>
              <a:rPr kumimoji="0" lang="en-US" sz="1800" b="0" i="0" u="none" strike="noStrike" kern="0" cap="none" spc="0" normalizeH="0" baseline="0" noProof="0" dirty="0">
                <a:ln>
                  <a:noFill/>
                </a:ln>
                <a:solidFill>
                  <a:srgbClr val="000000"/>
                </a:solidFill>
                <a:effectLst/>
                <a:uLnTx/>
                <a:uFillTx/>
                <a:latin typeface="VNI-Times" pitchFamily="2" charset="0"/>
                <a:ea typeface="Times New Roman" panose="02020603050405020304" pitchFamily="18" charset="0"/>
                <a:cs typeface="Times New Roman" panose="02020603050405020304" pitchFamily="18" charset="0"/>
              </a:rPr>
              <a:t/>
            </a:r>
            <a:br>
              <a:rPr kumimoji="0" lang="en-US" sz="1800" b="0" i="0" u="none" strike="noStrike" kern="0" cap="none" spc="0" normalizeH="0" baseline="0" noProof="0" dirty="0">
                <a:ln>
                  <a:noFill/>
                </a:ln>
                <a:solidFill>
                  <a:srgbClr val="000000"/>
                </a:solidFill>
                <a:effectLst/>
                <a:uLnTx/>
                <a:uFillTx/>
                <a:latin typeface="VNI-Times" pitchFamily="2" charset="0"/>
                <a:ea typeface="Times New Roman" panose="02020603050405020304" pitchFamily="18" charset="0"/>
                <a:cs typeface="Times New Roman" panose="02020603050405020304" pitchFamily="18" charset="0"/>
              </a:rPr>
            </a:br>
            <a:r>
              <a:rPr kumimoji="0" lang="pt-BR" sz="1800" b="1" i="1" u="sng"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1. Quan sát ảnh</a:t>
            </a:r>
            <a:endParaRPr kumimoji="0" lang="en-US" sz="1800" b="0" i="0" u="none" strike="noStrike" kern="1200" cap="none" spc="0" normalizeH="0" baseline="0" noProof="0" dirty="0">
              <a:ln>
                <a:noFill/>
              </a:ln>
              <a:solidFill>
                <a:srgbClr val="000000"/>
              </a:solidFill>
              <a:effectLst/>
              <a:uLnTx/>
              <a:uFillTx/>
              <a:ea typeface="Arial Unicode MS"/>
            </a:endParaRPr>
          </a:p>
        </p:txBody>
      </p:sp>
      <p:sp>
        <p:nvSpPr>
          <p:cNvPr id="12" name="TextBox 11">
            <a:extLst>
              <a:ext uri="{FF2B5EF4-FFF2-40B4-BE49-F238E27FC236}">
                <a16:creationId xmlns:a16="http://schemas.microsoft.com/office/drawing/2014/main" id="{7E13A9DF-8BD8-44FA-929D-EECFC2B2C0A2}"/>
              </a:ext>
            </a:extLst>
          </p:cNvPr>
          <p:cNvSpPr txBox="1"/>
          <p:nvPr/>
        </p:nvSpPr>
        <p:spPr>
          <a:xfrm>
            <a:off x="2042212" y="150246"/>
            <a:ext cx="4572000" cy="324384"/>
          </a:xfrm>
          <a:prstGeom prst="rect">
            <a:avLst/>
          </a:prstGeom>
          <a:noFill/>
        </p:spPr>
        <p:txBody>
          <a:bodyPr wrap="square">
            <a:spAutoFit/>
          </a:bodyPr>
          <a:lstStyle/>
          <a:p>
            <a:pPr marL="0" marR="0" lvl="0" indent="342900" algn="ctr" defTabSz="914400" rtl="0" eaLnBrk="1" fontAlgn="auto" latinLnBrk="0" hangingPunct="1">
              <a:lnSpc>
                <a:spcPct val="115000"/>
              </a:lnSpc>
              <a:spcBef>
                <a:spcPts val="0"/>
              </a:spcBef>
              <a:spcAft>
                <a:spcPts val="0"/>
              </a:spcAft>
              <a:buClrTx/>
              <a:buSzTx/>
              <a:buFontTx/>
              <a:buNone/>
              <a:tabLst/>
              <a:defRPr/>
            </a:pPr>
            <a:r>
              <a:rPr kumimoji="0" lang="de-DE" sz="1400" b="1" i="0" u="none" strike="noStrike" kern="1200" cap="none" spc="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TIẾT 31- BÀI 17:  NGHĨA VỤ BẢO VỆ TỔ QUỐC </a:t>
            </a:r>
            <a:endParaRPr kumimoji="0" lang="en-US" sz="1800" b="0" i="0" u="none" strike="noStrike" kern="1200" cap="none" spc="0" normalizeH="0" baseline="0" noProof="0" dirty="0">
              <a:ln>
                <a:noFill/>
              </a:ln>
              <a:solidFill>
                <a:srgbClr val="FF0000"/>
              </a:solidFill>
              <a:effectLst/>
              <a:uLnTx/>
              <a:uFillTx/>
              <a:latin typeface="Calibri"/>
              <a:ea typeface="Arial Unicode MS"/>
            </a:endParaRPr>
          </a:p>
        </p:txBody>
      </p:sp>
      <p:pic>
        <p:nvPicPr>
          <p:cNvPr id="6" name="Audio 5">
            <a:hlinkClick r:id="" action="ppaction://media"/>
            <a:extLst>
              <a:ext uri="{FF2B5EF4-FFF2-40B4-BE49-F238E27FC236}">
                <a16:creationId xmlns:a16="http://schemas.microsoft.com/office/drawing/2014/main" id="{B211B8E2-FE3A-4CBC-A990-DAAE58B0DBC3}"/>
              </a:ext>
            </a:extLst>
          </p:cNvPr>
          <p:cNvPicPr>
            <a:picLocks noChangeAspect="1"/>
          </p:cNvPicPr>
          <p:nvPr>
            <a:audioFile r:link="rId3"/>
            <p:extLst>
              <p:ext uri="{DAA4B4D4-6D71-4841-9C94-3DE7FCFB9230}">
                <p14:media xmlns:p14="http://schemas.microsoft.com/office/powerpoint/2010/main" r:embed="rId2"/>
              </p:ext>
            </p:extLst>
          </p:nvPr>
        </p:nvPicPr>
        <p:blipFill>
          <a:blip r:embed="rId9"/>
          <a:stretch>
            <a:fillRect/>
          </a:stretch>
        </p:blipFill>
        <p:spPr>
          <a:xfrm>
            <a:off x="8318500" y="4318000"/>
            <a:ext cx="609600" cy="609600"/>
          </a:xfrm>
          <a:prstGeom prst="rect">
            <a:avLst/>
          </a:prstGeom>
        </p:spPr>
      </p:pic>
    </p:spTree>
    <p:custDataLst>
      <p:tags r:id="rId1"/>
    </p:custDataLst>
    <p:extLst>
      <p:ext uri="{BB962C8B-B14F-4D97-AF65-F5344CB8AC3E}">
        <p14:creationId xmlns:p14="http://schemas.microsoft.com/office/powerpoint/2010/main" val="3992016793"/>
      </p:ext>
    </p:extLst>
  </p:cSld>
  <p:clrMapOvr>
    <a:masterClrMapping/>
  </p:clrMapOvr>
  <mc:AlternateContent xmlns:mc="http://schemas.openxmlformats.org/markup-compatibility/2006" xmlns:p14="http://schemas.microsoft.com/office/powerpoint/2010/main">
    <mc:Choice Requires="p14">
      <p:transition spd="slow" p14:dur="2000" advTm="37030"/>
    </mc:Choice>
    <mc:Fallback xmlns="">
      <p:transition spd="slow" advTm="370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anim calcmode="lin" valueType="num">
                                      <p:cBhvr>
                                        <p:cTn id="19" dur="1000" fill="hold"/>
                                        <p:tgtEl>
                                          <p:spTgt spid="11"/>
                                        </p:tgtEl>
                                        <p:attrNameLst>
                                          <p:attrName>ppt_x</p:attrName>
                                        </p:attrNameLst>
                                      </p:cBhvr>
                                      <p:tavLst>
                                        <p:tav tm="0">
                                          <p:val>
                                            <p:strVal val="#ppt_x"/>
                                          </p:val>
                                        </p:tav>
                                        <p:tav tm="100000">
                                          <p:val>
                                            <p:strVal val="#ppt_x"/>
                                          </p:val>
                                        </p:tav>
                                      </p:tavLst>
                                    </p:anim>
                                    <p:anim calcmode="lin" valueType="num">
                                      <p:cBhvr>
                                        <p:cTn id="2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8194"/>
                                        </p:tgtEl>
                                        <p:attrNameLst>
                                          <p:attrName>style.visibility</p:attrName>
                                        </p:attrNameLst>
                                      </p:cBhvr>
                                      <p:to>
                                        <p:strVal val="visible"/>
                                      </p:to>
                                    </p:set>
                                    <p:animEffect transition="in" filter="fade">
                                      <p:cBhvr>
                                        <p:cTn id="25" dur="1000"/>
                                        <p:tgtEl>
                                          <p:spTgt spid="8194"/>
                                        </p:tgtEl>
                                      </p:cBhvr>
                                    </p:animEffect>
                                    <p:anim calcmode="lin" valueType="num">
                                      <p:cBhvr>
                                        <p:cTn id="26" dur="1000" fill="hold"/>
                                        <p:tgtEl>
                                          <p:spTgt spid="8194"/>
                                        </p:tgtEl>
                                        <p:attrNameLst>
                                          <p:attrName>ppt_x</p:attrName>
                                        </p:attrNameLst>
                                      </p:cBhvr>
                                      <p:tavLst>
                                        <p:tav tm="0">
                                          <p:val>
                                            <p:strVal val="#ppt_x"/>
                                          </p:val>
                                        </p:tav>
                                        <p:tav tm="100000">
                                          <p:val>
                                            <p:strVal val="#ppt_x"/>
                                          </p:val>
                                        </p:tav>
                                      </p:tavLst>
                                    </p:anim>
                                    <p:anim calcmode="lin" valueType="num">
                                      <p:cBhvr>
                                        <p:cTn id="27" dur="1000" fill="hold"/>
                                        <p:tgtEl>
                                          <p:spTgt spid="8194"/>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8195"/>
                                        </p:tgtEl>
                                        <p:attrNameLst>
                                          <p:attrName>style.visibility</p:attrName>
                                        </p:attrNameLst>
                                      </p:cBhvr>
                                      <p:to>
                                        <p:strVal val="visible"/>
                                      </p:to>
                                    </p:set>
                                    <p:animEffect transition="in" filter="fade">
                                      <p:cBhvr>
                                        <p:cTn id="32" dur="1000"/>
                                        <p:tgtEl>
                                          <p:spTgt spid="8195"/>
                                        </p:tgtEl>
                                      </p:cBhvr>
                                    </p:animEffect>
                                    <p:anim calcmode="lin" valueType="num">
                                      <p:cBhvr>
                                        <p:cTn id="33" dur="1000" fill="hold"/>
                                        <p:tgtEl>
                                          <p:spTgt spid="8195"/>
                                        </p:tgtEl>
                                        <p:attrNameLst>
                                          <p:attrName>ppt_x</p:attrName>
                                        </p:attrNameLst>
                                      </p:cBhvr>
                                      <p:tavLst>
                                        <p:tav tm="0">
                                          <p:val>
                                            <p:strVal val="#ppt_x"/>
                                          </p:val>
                                        </p:tav>
                                        <p:tav tm="100000">
                                          <p:val>
                                            <p:strVal val="#ppt_x"/>
                                          </p:val>
                                        </p:tav>
                                      </p:tavLst>
                                    </p:anim>
                                    <p:anim calcmode="lin" valueType="num">
                                      <p:cBhvr>
                                        <p:cTn id="34" dur="1000" fill="hold"/>
                                        <p:tgtEl>
                                          <p:spTgt spid="8195"/>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8196"/>
                                        </p:tgtEl>
                                        <p:attrNameLst>
                                          <p:attrName>style.visibility</p:attrName>
                                        </p:attrNameLst>
                                      </p:cBhvr>
                                      <p:to>
                                        <p:strVal val="visible"/>
                                      </p:to>
                                    </p:set>
                                    <p:animEffect transition="in" filter="fade">
                                      <p:cBhvr>
                                        <p:cTn id="39" dur="1000"/>
                                        <p:tgtEl>
                                          <p:spTgt spid="8196"/>
                                        </p:tgtEl>
                                      </p:cBhvr>
                                    </p:animEffect>
                                    <p:anim calcmode="lin" valueType="num">
                                      <p:cBhvr>
                                        <p:cTn id="40" dur="1000" fill="hold"/>
                                        <p:tgtEl>
                                          <p:spTgt spid="8196"/>
                                        </p:tgtEl>
                                        <p:attrNameLst>
                                          <p:attrName>ppt_x</p:attrName>
                                        </p:attrNameLst>
                                      </p:cBhvr>
                                      <p:tavLst>
                                        <p:tav tm="0">
                                          <p:val>
                                            <p:strVal val="#ppt_x"/>
                                          </p:val>
                                        </p:tav>
                                        <p:tav tm="100000">
                                          <p:val>
                                            <p:strVal val="#ppt_x"/>
                                          </p:val>
                                        </p:tav>
                                      </p:tavLst>
                                    </p:anim>
                                    <p:anim calcmode="lin" valueType="num">
                                      <p:cBhvr>
                                        <p:cTn id="41" dur="1000" fill="hold"/>
                                        <p:tgtEl>
                                          <p:spTgt spid="8196"/>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8199"/>
                                        </p:tgtEl>
                                        <p:attrNameLst>
                                          <p:attrName>style.visibility</p:attrName>
                                        </p:attrNameLst>
                                      </p:cBhvr>
                                      <p:to>
                                        <p:strVal val="visible"/>
                                      </p:to>
                                    </p:set>
                                    <p:animEffect transition="in" filter="fade">
                                      <p:cBhvr>
                                        <p:cTn id="46" dur="1000"/>
                                        <p:tgtEl>
                                          <p:spTgt spid="8199"/>
                                        </p:tgtEl>
                                      </p:cBhvr>
                                    </p:animEffect>
                                    <p:anim calcmode="lin" valueType="num">
                                      <p:cBhvr>
                                        <p:cTn id="47" dur="1000" fill="hold"/>
                                        <p:tgtEl>
                                          <p:spTgt spid="8199"/>
                                        </p:tgtEl>
                                        <p:attrNameLst>
                                          <p:attrName>ppt_x</p:attrName>
                                        </p:attrNameLst>
                                      </p:cBhvr>
                                      <p:tavLst>
                                        <p:tav tm="0">
                                          <p:val>
                                            <p:strVal val="#ppt_x"/>
                                          </p:val>
                                        </p:tav>
                                        <p:tav tm="100000">
                                          <p:val>
                                            <p:strVal val="#ppt_x"/>
                                          </p:val>
                                        </p:tav>
                                      </p:tavLst>
                                    </p:anim>
                                    <p:anim calcmode="lin" valueType="num">
                                      <p:cBhvr>
                                        <p:cTn id="48" dur="1000" fill="hold"/>
                                        <p:tgtEl>
                                          <p:spTgt spid="8199"/>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nodeType="clickEffect">
                                  <p:stCondLst>
                                    <p:cond delay="0"/>
                                  </p:stCondLst>
                                  <p:childTnLst>
                                    <p:set>
                                      <p:cBhvr>
                                        <p:cTn id="52" dur="1" fill="hold">
                                          <p:stCondLst>
                                            <p:cond delay="0"/>
                                          </p:stCondLst>
                                        </p:cTn>
                                        <p:tgtEl>
                                          <p:spTgt spid="8197"/>
                                        </p:tgtEl>
                                        <p:attrNameLst>
                                          <p:attrName>style.visibility</p:attrName>
                                        </p:attrNameLst>
                                      </p:cBhvr>
                                      <p:to>
                                        <p:strVal val="visible"/>
                                      </p:to>
                                    </p:set>
                                    <p:animEffect transition="in" filter="fade">
                                      <p:cBhvr>
                                        <p:cTn id="53" dur="1000"/>
                                        <p:tgtEl>
                                          <p:spTgt spid="8197"/>
                                        </p:tgtEl>
                                      </p:cBhvr>
                                    </p:animEffect>
                                    <p:anim calcmode="lin" valueType="num">
                                      <p:cBhvr>
                                        <p:cTn id="54" dur="1000" fill="hold"/>
                                        <p:tgtEl>
                                          <p:spTgt spid="8197"/>
                                        </p:tgtEl>
                                        <p:attrNameLst>
                                          <p:attrName>ppt_x</p:attrName>
                                        </p:attrNameLst>
                                      </p:cBhvr>
                                      <p:tavLst>
                                        <p:tav tm="0">
                                          <p:val>
                                            <p:strVal val="#ppt_x"/>
                                          </p:val>
                                        </p:tav>
                                        <p:tav tm="100000">
                                          <p:val>
                                            <p:strVal val="#ppt_x"/>
                                          </p:val>
                                        </p:tav>
                                      </p:tavLst>
                                    </p:anim>
                                    <p:anim calcmode="lin" valueType="num">
                                      <p:cBhvr>
                                        <p:cTn id="55" dur="1000" fill="hold"/>
                                        <p:tgtEl>
                                          <p:spTgt spid="8197"/>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fade">
                                      <p:cBhvr>
                                        <p:cTn id="60" dur="1000"/>
                                        <p:tgtEl>
                                          <p:spTgt spid="14"/>
                                        </p:tgtEl>
                                      </p:cBhvr>
                                    </p:animEffect>
                                    <p:anim calcmode="lin" valueType="num">
                                      <p:cBhvr>
                                        <p:cTn id="61" dur="1000" fill="hold"/>
                                        <p:tgtEl>
                                          <p:spTgt spid="14"/>
                                        </p:tgtEl>
                                        <p:attrNameLst>
                                          <p:attrName>ppt_x</p:attrName>
                                        </p:attrNameLst>
                                      </p:cBhvr>
                                      <p:tavLst>
                                        <p:tav tm="0">
                                          <p:val>
                                            <p:strVal val="#ppt_x"/>
                                          </p:val>
                                        </p:tav>
                                        <p:tav tm="100000">
                                          <p:val>
                                            <p:strVal val="#ppt_x"/>
                                          </p:val>
                                        </p:tav>
                                      </p:tavLst>
                                    </p:anim>
                                    <p:anim calcmode="lin" valueType="num">
                                      <p:cBhvr>
                                        <p:cTn id="6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3" fill="hold" display="0">
                  <p:stCondLst>
                    <p:cond delay="indefinite"/>
                  </p:stCondLst>
                  <p:endCondLst>
                    <p:cond evt="onStopAudio" delay="0">
                      <p:tgtEl>
                        <p:sldTgt/>
                      </p:tgtEl>
                    </p:cond>
                  </p:endCondLst>
                </p:cTn>
                <p:tgtEl>
                  <p:spTgt spid="6"/>
                </p:tgtEl>
              </p:cMediaNode>
            </p:audio>
          </p:childTnLst>
        </p:cTn>
      </p:par>
    </p:tnLst>
    <p:bldLst>
      <p:bldP spid="8195" grpId="0" animBg="1"/>
      <p:bldP spid="8199" grpId="0" animBg="1"/>
      <p:bldP spid="14" grpId="0" animBg="1"/>
      <p:bldP spid="11"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5" descr="Káº¿t quáº£ hÃ¬nh áº£nh cho chiáº¿n sÄ© háº£i quÃ¢n canh giá»¯ Äáº£o trÆ°á»ng sa lá»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5535" y="145257"/>
            <a:ext cx="2422349" cy="1920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Text Box 30"/>
          <p:cNvSpPr txBox="1">
            <a:spLocks noChangeArrowheads="1"/>
          </p:cNvSpPr>
          <p:nvPr/>
        </p:nvSpPr>
        <p:spPr bwMode="auto">
          <a:xfrm>
            <a:off x="420484" y="2089020"/>
            <a:ext cx="2386615" cy="553998"/>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Unicode MS" pitchFamily="34" charset="-128"/>
                <a:ea typeface="Arial Unicode MS" pitchFamily="34" charset="-128"/>
              </a:defRPr>
            </a:lvl1pPr>
            <a:lvl2pPr marL="742950" indent="-285750">
              <a:spcBef>
                <a:spcPct val="20000"/>
              </a:spcBef>
              <a:buChar char="–"/>
              <a:defRPr sz="2800">
                <a:solidFill>
                  <a:schemeClr val="tx1"/>
                </a:solidFill>
                <a:latin typeface="Arial Unicode MS" pitchFamily="34" charset="-128"/>
                <a:ea typeface="Arial Unicode MS" pitchFamily="34" charset="-128"/>
              </a:defRPr>
            </a:lvl2pPr>
            <a:lvl3pPr marL="1143000" indent="-228600">
              <a:spcBef>
                <a:spcPct val="20000"/>
              </a:spcBef>
              <a:buChar char="•"/>
              <a:defRPr sz="2400">
                <a:solidFill>
                  <a:schemeClr val="tx1"/>
                </a:solidFill>
                <a:latin typeface="Arial Unicode MS" pitchFamily="34" charset="-128"/>
                <a:ea typeface="Arial Unicode MS" pitchFamily="34" charset="-128"/>
              </a:defRPr>
            </a:lvl3pPr>
            <a:lvl4pPr marL="1600200" indent="-228600">
              <a:spcBef>
                <a:spcPct val="20000"/>
              </a:spcBef>
              <a:buChar char="–"/>
              <a:defRPr sz="2000">
                <a:solidFill>
                  <a:schemeClr val="tx1"/>
                </a:solidFill>
                <a:latin typeface="Arial Unicode MS" pitchFamily="34" charset="-128"/>
                <a:ea typeface="Arial Unicode MS" pitchFamily="34" charset="-128"/>
              </a:defRPr>
            </a:lvl4pPr>
            <a:lvl5pPr marL="2057400" indent="-228600">
              <a:spcBef>
                <a:spcPct val="20000"/>
              </a:spcBef>
              <a:buChar char="»"/>
              <a:defRPr sz="2000">
                <a:solidFill>
                  <a:schemeClr val="tx1"/>
                </a:solidFill>
                <a:latin typeface="Arial Unicode MS" pitchFamily="34" charset="-128"/>
                <a:ea typeface="Arial Unicode MS" pitchFamily="34" charset="-128"/>
              </a:defRPr>
            </a:lvl5pPr>
            <a:lvl6pPr marL="2514600" indent="-228600" eaLnBrk="0" fontAlgn="base" hangingPunct="0">
              <a:spcBef>
                <a:spcPct val="20000"/>
              </a:spcBef>
              <a:spcAft>
                <a:spcPct val="0"/>
              </a:spcAft>
              <a:buChar char="»"/>
              <a:defRPr sz="2000">
                <a:solidFill>
                  <a:schemeClr val="tx1"/>
                </a:solidFill>
                <a:latin typeface="Arial Unicode MS" pitchFamily="34" charset="-128"/>
                <a:ea typeface="Arial Unicode MS" pitchFamily="34" charset="-128"/>
              </a:defRPr>
            </a:lvl6pPr>
            <a:lvl7pPr marL="2971800" indent="-228600" eaLnBrk="0" fontAlgn="base" hangingPunct="0">
              <a:spcBef>
                <a:spcPct val="20000"/>
              </a:spcBef>
              <a:spcAft>
                <a:spcPct val="0"/>
              </a:spcAft>
              <a:buChar char="»"/>
              <a:defRPr sz="2000">
                <a:solidFill>
                  <a:schemeClr val="tx1"/>
                </a:solidFill>
                <a:latin typeface="Arial Unicode MS" pitchFamily="34" charset="-128"/>
                <a:ea typeface="Arial Unicode MS" pitchFamily="34" charset="-128"/>
              </a:defRPr>
            </a:lvl7pPr>
            <a:lvl8pPr marL="3429000" indent="-228600" eaLnBrk="0" fontAlgn="base" hangingPunct="0">
              <a:spcBef>
                <a:spcPct val="20000"/>
              </a:spcBef>
              <a:spcAft>
                <a:spcPct val="0"/>
              </a:spcAft>
              <a:buChar char="»"/>
              <a:defRPr sz="2000">
                <a:solidFill>
                  <a:schemeClr val="tx1"/>
                </a:solidFill>
                <a:latin typeface="Arial Unicode MS" pitchFamily="34" charset="-128"/>
                <a:ea typeface="Arial Unicode MS" pitchFamily="34" charset="-128"/>
              </a:defRPr>
            </a:lvl8pPr>
            <a:lvl9pPr marL="3886200" indent="-228600" eaLnBrk="0" fontAlgn="base" hangingPunct="0">
              <a:spcBef>
                <a:spcPct val="20000"/>
              </a:spcBef>
              <a:spcAft>
                <a:spcPct val="0"/>
              </a:spcAft>
              <a:buChar char="»"/>
              <a:defRPr sz="2000">
                <a:solidFill>
                  <a:schemeClr val="tx1"/>
                </a:solidFill>
                <a:latin typeface="Arial Unicode MS" pitchFamily="34" charset="-128"/>
                <a:ea typeface="Arial Unicode MS" pitchFamily="34"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sz="1500" b="0" i="0" u="none" strike="noStrike" kern="1200" cap="none" spc="0" normalizeH="0" baseline="0" noProof="0" dirty="0" err="1">
                <a:ln>
                  <a:noFill/>
                </a:ln>
                <a:solidFill>
                  <a:srgbClr val="000000"/>
                </a:solidFill>
                <a:effectLst/>
                <a:uLnTx/>
                <a:uFillTx/>
                <a:latin typeface="Times New Roman" panose="02020603050405020304" pitchFamily="18" charset="0"/>
                <a:ea typeface="Arial Unicode MS" pitchFamily="34" charset="-128"/>
              </a:rPr>
              <a:t>Chiến</a:t>
            </a:r>
            <a:r>
              <a:rPr kumimoji="0" lang="en-US" sz="1500" b="0" i="0" u="none" strike="noStrike" kern="1200" cap="none" spc="0" normalizeH="0" baseline="0" noProof="0" dirty="0">
                <a:ln>
                  <a:noFill/>
                </a:ln>
                <a:solidFill>
                  <a:srgbClr val="000000"/>
                </a:solidFill>
                <a:effectLst/>
                <a:uLnTx/>
                <a:uFillTx/>
                <a:latin typeface="Times New Roman" panose="02020603050405020304"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anose="02020603050405020304" pitchFamily="18" charset="0"/>
                <a:ea typeface="Arial Unicode MS" pitchFamily="34" charset="-128"/>
              </a:rPr>
              <a:t>sĩ</a:t>
            </a:r>
            <a:r>
              <a:rPr kumimoji="0" lang="en-US" sz="1500" b="0" i="0" u="none" strike="noStrike" kern="1200" cap="none" spc="0" normalizeH="0" baseline="0" noProof="0" dirty="0">
                <a:ln>
                  <a:noFill/>
                </a:ln>
                <a:solidFill>
                  <a:srgbClr val="000000"/>
                </a:solidFill>
                <a:effectLst/>
                <a:uLnTx/>
                <a:uFillTx/>
                <a:latin typeface="Times New Roman" panose="02020603050405020304"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anose="02020603050405020304" pitchFamily="18" charset="0"/>
                <a:ea typeface="Arial Unicode MS" pitchFamily="34" charset="-128"/>
              </a:rPr>
              <a:t>hải</a:t>
            </a:r>
            <a:r>
              <a:rPr kumimoji="0" lang="en-US" sz="1500" b="0" i="0" u="none" strike="noStrike" kern="1200" cap="none" spc="0" normalizeH="0" baseline="0" noProof="0" dirty="0">
                <a:ln>
                  <a:noFill/>
                </a:ln>
                <a:solidFill>
                  <a:srgbClr val="000000"/>
                </a:solidFill>
                <a:effectLst/>
                <a:uLnTx/>
                <a:uFillTx/>
                <a:latin typeface="Times New Roman" panose="02020603050405020304"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anose="02020603050405020304" pitchFamily="18" charset="0"/>
                <a:ea typeface="Arial Unicode MS" pitchFamily="34" charset="-128"/>
              </a:rPr>
              <a:t>quân</a:t>
            </a:r>
            <a:r>
              <a:rPr kumimoji="0" lang="en-US" sz="1500" b="0" i="0" u="none" strike="noStrike" kern="1200" cap="none" spc="0" normalizeH="0" baseline="0" noProof="0" dirty="0">
                <a:ln>
                  <a:noFill/>
                </a:ln>
                <a:solidFill>
                  <a:srgbClr val="000000"/>
                </a:solidFill>
                <a:effectLst/>
                <a:uLnTx/>
                <a:uFillTx/>
                <a:latin typeface="Times New Roman" panose="02020603050405020304"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anose="02020603050405020304" pitchFamily="18" charset="0"/>
                <a:ea typeface="Arial Unicode MS" pitchFamily="34" charset="-128"/>
              </a:rPr>
              <a:t>canh</a:t>
            </a:r>
            <a:r>
              <a:rPr kumimoji="0" lang="en-US" sz="1500" b="0" i="0" u="none" strike="noStrike" kern="1200" cap="none" spc="0" normalizeH="0" baseline="0" noProof="0" dirty="0">
                <a:ln>
                  <a:noFill/>
                </a:ln>
                <a:solidFill>
                  <a:srgbClr val="000000"/>
                </a:solidFill>
                <a:effectLst/>
                <a:uLnTx/>
                <a:uFillTx/>
                <a:latin typeface="Times New Roman" panose="02020603050405020304"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anose="02020603050405020304" pitchFamily="18" charset="0"/>
                <a:ea typeface="Arial Unicode MS" pitchFamily="34" charset="-128"/>
              </a:rPr>
              <a:t>giữ</a:t>
            </a:r>
            <a:r>
              <a:rPr kumimoji="0" lang="en-US" sz="1500" b="0" i="0" u="none" strike="noStrike" kern="1200" cap="none" spc="0" normalizeH="0" baseline="0" noProof="0" dirty="0">
                <a:ln>
                  <a:noFill/>
                </a:ln>
                <a:solidFill>
                  <a:srgbClr val="000000"/>
                </a:solidFill>
                <a:effectLst/>
                <a:uLnTx/>
                <a:uFillTx/>
                <a:latin typeface="Times New Roman" panose="02020603050405020304"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anose="02020603050405020304" pitchFamily="18" charset="0"/>
                <a:ea typeface="Arial Unicode MS" pitchFamily="34" charset="-128"/>
              </a:rPr>
              <a:t>đảo</a:t>
            </a:r>
            <a:r>
              <a:rPr kumimoji="0" lang="en-US" sz="1500" b="0" i="0" u="none" strike="noStrike" kern="1200" cap="none" spc="0" normalizeH="0" baseline="0" noProof="0" dirty="0">
                <a:ln>
                  <a:noFill/>
                </a:ln>
                <a:solidFill>
                  <a:srgbClr val="000000"/>
                </a:solidFill>
                <a:effectLst/>
                <a:uLnTx/>
                <a:uFillTx/>
                <a:latin typeface="Times New Roman" panose="02020603050405020304"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anose="02020603050405020304" pitchFamily="18" charset="0"/>
                <a:ea typeface="Arial Unicode MS" pitchFamily="34" charset="-128"/>
              </a:rPr>
              <a:t>Trường</a:t>
            </a:r>
            <a:r>
              <a:rPr kumimoji="0" lang="en-US" sz="1500" b="0" i="0" u="none" strike="noStrike" kern="1200" cap="none" spc="0" normalizeH="0" baseline="0" noProof="0" dirty="0">
                <a:ln>
                  <a:noFill/>
                </a:ln>
                <a:solidFill>
                  <a:srgbClr val="000000"/>
                </a:solidFill>
                <a:effectLst/>
                <a:uLnTx/>
                <a:uFillTx/>
                <a:latin typeface="Times New Roman" panose="02020603050405020304" pitchFamily="18" charset="0"/>
                <a:ea typeface="Arial Unicode MS" pitchFamily="34" charset="-128"/>
              </a:rPr>
              <a:t> Sa </a:t>
            </a:r>
            <a:r>
              <a:rPr kumimoji="0" lang="en-US" sz="1500" b="0" i="0" u="none" strike="noStrike" kern="1200" cap="none" spc="0" normalizeH="0" baseline="0" noProof="0" dirty="0" err="1">
                <a:ln>
                  <a:noFill/>
                </a:ln>
                <a:solidFill>
                  <a:srgbClr val="000000"/>
                </a:solidFill>
                <a:effectLst/>
                <a:uLnTx/>
                <a:uFillTx/>
                <a:latin typeface="Times New Roman" panose="02020603050405020304" pitchFamily="18" charset="0"/>
                <a:ea typeface="Arial Unicode MS" pitchFamily="34" charset="-128"/>
              </a:rPr>
              <a:t>lớn</a:t>
            </a:r>
            <a:endParaRPr kumimoji="0" lang="en-US" sz="1500" b="0" i="0" u="none" strike="noStrike" kern="1200" cap="none" spc="0" normalizeH="0" baseline="0" noProof="0" dirty="0">
              <a:ln>
                <a:noFill/>
              </a:ln>
              <a:solidFill>
                <a:srgbClr val="000000"/>
              </a:solidFill>
              <a:effectLst/>
              <a:uLnTx/>
              <a:uFillTx/>
              <a:latin typeface="Times New Roman" panose="02020603050405020304" pitchFamily="18" charset="0"/>
              <a:ea typeface="Arial Unicode MS" pitchFamily="34" charset="-128"/>
            </a:endParaRPr>
          </a:p>
        </p:txBody>
      </p:sp>
      <p:pic>
        <p:nvPicPr>
          <p:cNvPr id="8196" name="Picture 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915816" y="145257"/>
            <a:ext cx="2880319" cy="2140744"/>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8197" name="Picture 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894066" y="145257"/>
            <a:ext cx="3070422" cy="2140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9" name="Text Box 30"/>
          <p:cNvSpPr txBox="1">
            <a:spLocks noChangeArrowheads="1"/>
          </p:cNvSpPr>
          <p:nvPr/>
        </p:nvSpPr>
        <p:spPr bwMode="auto">
          <a:xfrm>
            <a:off x="2905436" y="2089020"/>
            <a:ext cx="2845552" cy="784830"/>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Unicode MS" pitchFamily="34" charset="-128"/>
                <a:ea typeface="Arial Unicode MS" pitchFamily="34" charset="-128"/>
              </a:defRPr>
            </a:lvl1pPr>
            <a:lvl2pPr marL="742950" indent="-285750">
              <a:spcBef>
                <a:spcPct val="20000"/>
              </a:spcBef>
              <a:buChar char="–"/>
              <a:defRPr sz="2800">
                <a:solidFill>
                  <a:schemeClr val="tx1"/>
                </a:solidFill>
                <a:latin typeface="Arial Unicode MS" pitchFamily="34" charset="-128"/>
                <a:ea typeface="Arial Unicode MS" pitchFamily="34" charset="-128"/>
              </a:defRPr>
            </a:lvl2pPr>
            <a:lvl3pPr marL="1143000" indent="-228600">
              <a:spcBef>
                <a:spcPct val="20000"/>
              </a:spcBef>
              <a:buChar char="•"/>
              <a:defRPr sz="2400">
                <a:solidFill>
                  <a:schemeClr val="tx1"/>
                </a:solidFill>
                <a:latin typeface="Arial Unicode MS" pitchFamily="34" charset="-128"/>
                <a:ea typeface="Arial Unicode MS" pitchFamily="34" charset="-128"/>
              </a:defRPr>
            </a:lvl3pPr>
            <a:lvl4pPr marL="1600200" indent="-228600">
              <a:spcBef>
                <a:spcPct val="20000"/>
              </a:spcBef>
              <a:buChar char="–"/>
              <a:defRPr sz="2000">
                <a:solidFill>
                  <a:schemeClr val="tx1"/>
                </a:solidFill>
                <a:latin typeface="Arial Unicode MS" pitchFamily="34" charset="-128"/>
                <a:ea typeface="Arial Unicode MS" pitchFamily="34" charset="-128"/>
              </a:defRPr>
            </a:lvl4pPr>
            <a:lvl5pPr marL="2057400" indent="-228600">
              <a:spcBef>
                <a:spcPct val="20000"/>
              </a:spcBef>
              <a:buChar char="»"/>
              <a:defRPr sz="2000">
                <a:solidFill>
                  <a:schemeClr val="tx1"/>
                </a:solidFill>
                <a:latin typeface="Arial Unicode MS" pitchFamily="34" charset="-128"/>
                <a:ea typeface="Arial Unicode MS" pitchFamily="34" charset="-128"/>
              </a:defRPr>
            </a:lvl5pPr>
            <a:lvl6pPr marL="2514600" indent="-228600" eaLnBrk="0" fontAlgn="base" hangingPunct="0">
              <a:spcBef>
                <a:spcPct val="20000"/>
              </a:spcBef>
              <a:spcAft>
                <a:spcPct val="0"/>
              </a:spcAft>
              <a:buChar char="»"/>
              <a:defRPr sz="2000">
                <a:solidFill>
                  <a:schemeClr val="tx1"/>
                </a:solidFill>
                <a:latin typeface="Arial Unicode MS" pitchFamily="34" charset="-128"/>
                <a:ea typeface="Arial Unicode MS" pitchFamily="34" charset="-128"/>
              </a:defRPr>
            </a:lvl6pPr>
            <a:lvl7pPr marL="2971800" indent="-228600" eaLnBrk="0" fontAlgn="base" hangingPunct="0">
              <a:spcBef>
                <a:spcPct val="20000"/>
              </a:spcBef>
              <a:spcAft>
                <a:spcPct val="0"/>
              </a:spcAft>
              <a:buChar char="»"/>
              <a:defRPr sz="2000">
                <a:solidFill>
                  <a:schemeClr val="tx1"/>
                </a:solidFill>
                <a:latin typeface="Arial Unicode MS" pitchFamily="34" charset="-128"/>
                <a:ea typeface="Arial Unicode MS" pitchFamily="34" charset="-128"/>
              </a:defRPr>
            </a:lvl7pPr>
            <a:lvl8pPr marL="3429000" indent="-228600" eaLnBrk="0" fontAlgn="base" hangingPunct="0">
              <a:spcBef>
                <a:spcPct val="20000"/>
              </a:spcBef>
              <a:spcAft>
                <a:spcPct val="0"/>
              </a:spcAft>
              <a:buChar char="»"/>
              <a:defRPr sz="2000">
                <a:solidFill>
                  <a:schemeClr val="tx1"/>
                </a:solidFill>
                <a:latin typeface="Arial Unicode MS" pitchFamily="34" charset="-128"/>
                <a:ea typeface="Arial Unicode MS" pitchFamily="34" charset="-128"/>
              </a:defRPr>
            </a:lvl8pPr>
            <a:lvl9pPr marL="3886200" indent="-228600" eaLnBrk="0" fontAlgn="base" hangingPunct="0">
              <a:spcBef>
                <a:spcPct val="20000"/>
              </a:spcBef>
              <a:spcAft>
                <a:spcPct val="0"/>
              </a:spcAft>
              <a:buChar char="»"/>
              <a:defRPr sz="2000">
                <a:solidFill>
                  <a:schemeClr val="tx1"/>
                </a:solidFill>
                <a:latin typeface="Arial Unicode MS" pitchFamily="34" charset="-128"/>
                <a:ea typeface="Arial Unicode MS" pitchFamily="34"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sz="1500" b="0" i="0" u="none" strike="noStrike" kern="1200" cap="none" spc="0" normalizeH="0" baseline="0" noProof="0" dirty="0" err="1">
                <a:ln>
                  <a:noFill/>
                </a:ln>
                <a:solidFill>
                  <a:srgbClr val="000000"/>
                </a:solidFill>
                <a:effectLst/>
                <a:uLnTx/>
                <a:uFillTx/>
                <a:latin typeface="Times New Roman" panose="02020603050405020304" pitchFamily="18" charset="0"/>
                <a:ea typeface="Arial Unicode MS" pitchFamily="34" charset="-128"/>
              </a:rPr>
              <a:t>Dân</a:t>
            </a:r>
            <a:r>
              <a:rPr kumimoji="0" lang="en-US" sz="1500" b="0" i="0" u="none" strike="noStrike" kern="1200" cap="none" spc="0" normalizeH="0" baseline="0" noProof="0" dirty="0">
                <a:ln>
                  <a:noFill/>
                </a:ln>
                <a:solidFill>
                  <a:srgbClr val="000000"/>
                </a:solidFill>
                <a:effectLst/>
                <a:uLnTx/>
                <a:uFillTx/>
                <a:latin typeface="Times New Roman" panose="02020603050405020304"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anose="02020603050405020304" pitchFamily="18" charset="0"/>
                <a:ea typeface="Arial Unicode MS" pitchFamily="34" charset="-128"/>
              </a:rPr>
              <a:t>quân</a:t>
            </a:r>
            <a:r>
              <a:rPr kumimoji="0" lang="en-US" sz="1500" b="0" i="0" u="none" strike="noStrike" kern="1200" cap="none" spc="0" normalizeH="0" baseline="0" noProof="0" dirty="0">
                <a:ln>
                  <a:noFill/>
                </a:ln>
                <a:solidFill>
                  <a:srgbClr val="000000"/>
                </a:solidFill>
                <a:effectLst/>
                <a:uLnTx/>
                <a:uFillTx/>
                <a:latin typeface="Times New Roman" panose="02020603050405020304"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anose="02020603050405020304" pitchFamily="18" charset="0"/>
                <a:ea typeface="Arial Unicode MS" pitchFamily="34" charset="-128"/>
              </a:rPr>
              <a:t>nữ</a:t>
            </a:r>
            <a:r>
              <a:rPr kumimoji="0" lang="en-US" sz="1500" b="0" i="0" u="none" strike="noStrike" kern="1200" cap="none" spc="0" normalizeH="0" baseline="0" noProof="0" dirty="0">
                <a:ln>
                  <a:noFill/>
                </a:ln>
                <a:solidFill>
                  <a:srgbClr val="000000"/>
                </a:solidFill>
                <a:effectLst/>
                <a:uLnTx/>
                <a:uFillTx/>
                <a:latin typeface="Times New Roman" panose="02020603050405020304" pitchFamily="18" charset="0"/>
                <a:ea typeface="Arial Unicode MS" pitchFamily="34" charset="-128"/>
              </a:rPr>
              <a:t> Nam </a:t>
            </a:r>
            <a:r>
              <a:rPr kumimoji="0" lang="en-US" sz="1500" b="0" i="0" u="none" strike="noStrike" kern="1200" cap="none" spc="0" normalizeH="0" baseline="0" noProof="0" dirty="0" err="1">
                <a:ln>
                  <a:noFill/>
                </a:ln>
                <a:solidFill>
                  <a:srgbClr val="000000"/>
                </a:solidFill>
                <a:effectLst/>
                <a:uLnTx/>
                <a:uFillTx/>
                <a:latin typeface="Times New Roman" panose="02020603050405020304" pitchFamily="18" charset="0"/>
                <a:ea typeface="Arial Unicode MS" pitchFamily="34" charset="-128"/>
              </a:rPr>
              <a:t>bộ</a:t>
            </a:r>
            <a:r>
              <a:rPr kumimoji="0" lang="en-US" sz="1500" b="0" i="0" u="none" strike="noStrike" kern="1200" cap="none" spc="0" normalizeH="0" baseline="0" noProof="0" dirty="0">
                <a:ln>
                  <a:noFill/>
                </a:ln>
                <a:solidFill>
                  <a:srgbClr val="000000"/>
                </a:solidFill>
                <a:effectLst/>
                <a:uLnTx/>
                <a:uFillTx/>
                <a:latin typeface="Times New Roman" panose="02020603050405020304"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anose="02020603050405020304" pitchFamily="18" charset="0"/>
                <a:ea typeface="Arial Unicode MS" pitchFamily="34" charset="-128"/>
              </a:rPr>
              <a:t>duyệt</a:t>
            </a:r>
            <a:r>
              <a:rPr kumimoji="0" lang="en-US" sz="1500" b="0" i="0" u="none" strike="noStrike" kern="1200" cap="none" spc="0" normalizeH="0" baseline="0" noProof="0" dirty="0">
                <a:ln>
                  <a:noFill/>
                </a:ln>
                <a:solidFill>
                  <a:srgbClr val="000000"/>
                </a:solidFill>
                <a:effectLst/>
                <a:uLnTx/>
                <a:uFillTx/>
                <a:latin typeface="Times New Roman" panose="02020603050405020304"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anose="02020603050405020304" pitchFamily="18" charset="0"/>
                <a:ea typeface="Arial Unicode MS" pitchFamily="34" charset="-128"/>
              </a:rPr>
              <a:t>binh</a:t>
            </a:r>
            <a:r>
              <a:rPr kumimoji="0" lang="en-US" sz="1500" b="0" i="0" u="none" strike="noStrike" kern="1200" cap="none" spc="0" normalizeH="0" baseline="0" noProof="0" dirty="0">
                <a:ln>
                  <a:noFill/>
                </a:ln>
                <a:solidFill>
                  <a:srgbClr val="000000"/>
                </a:solidFill>
                <a:effectLst/>
                <a:uLnTx/>
                <a:uFillTx/>
                <a:latin typeface="Times New Roman" panose="02020603050405020304"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anose="02020603050405020304" pitchFamily="18" charset="0"/>
                <a:ea typeface="Arial Unicode MS" pitchFamily="34" charset="-128"/>
              </a:rPr>
              <a:t>tại</a:t>
            </a:r>
            <a:r>
              <a:rPr kumimoji="0" lang="en-US" sz="1500" b="0" i="0" u="none" strike="noStrike" kern="1200" cap="none" spc="0" normalizeH="0" baseline="0" noProof="0" dirty="0">
                <a:ln>
                  <a:noFill/>
                </a:ln>
                <a:solidFill>
                  <a:srgbClr val="000000"/>
                </a:solidFill>
                <a:effectLst/>
                <a:uLnTx/>
                <a:uFillTx/>
                <a:latin typeface="Times New Roman" panose="02020603050405020304"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anose="02020603050405020304" pitchFamily="18" charset="0"/>
                <a:ea typeface="Arial Unicode MS" pitchFamily="34" charset="-128"/>
              </a:rPr>
              <a:t>quảng</a:t>
            </a:r>
            <a:r>
              <a:rPr kumimoji="0" lang="en-US" sz="1500" b="0" i="0" u="none" strike="noStrike" kern="1200" cap="none" spc="0" normalizeH="0" baseline="0" noProof="0" dirty="0">
                <a:ln>
                  <a:noFill/>
                </a:ln>
                <a:solidFill>
                  <a:srgbClr val="000000"/>
                </a:solidFill>
                <a:effectLst/>
                <a:uLnTx/>
                <a:uFillTx/>
                <a:latin typeface="Times New Roman" panose="02020603050405020304"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anose="02020603050405020304" pitchFamily="18" charset="0"/>
                <a:ea typeface="Arial Unicode MS" pitchFamily="34" charset="-128"/>
              </a:rPr>
              <a:t>trường</a:t>
            </a:r>
            <a:r>
              <a:rPr kumimoji="0" lang="en-US" sz="1500" b="0" i="0" u="none" strike="noStrike" kern="1200" cap="none" spc="0" normalizeH="0" baseline="0" noProof="0" dirty="0">
                <a:ln>
                  <a:noFill/>
                </a:ln>
                <a:solidFill>
                  <a:srgbClr val="000000"/>
                </a:solidFill>
                <a:effectLst/>
                <a:uLnTx/>
                <a:uFillTx/>
                <a:latin typeface="Times New Roman" panose="02020603050405020304" pitchFamily="18" charset="0"/>
                <a:ea typeface="Arial Unicode MS" pitchFamily="34" charset="-128"/>
              </a:rPr>
              <a:t> Ba </a:t>
            </a:r>
            <a:r>
              <a:rPr kumimoji="0" lang="en-US" sz="1500" b="0" i="0" u="none" strike="noStrike" kern="1200" cap="none" spc="0" normalizeH="0" baseline="0" noProof="0" dirty="0" err="1">
                <a:ln>
                  <a:noFill/>
                </a:ln>
                <a:solidFill>
                  <a:srgbClr val="000000"/>
                </a:solidFill>
                <a:effectLst/>
                <a:uLnTx/>
                <a:uFillTx/>
                <a:latin typeface="Times New Roman" panose="02020603050405020304" pitchFamily="18" charset="0"/>
                <a:ea typeface="Arial Unicode MS" pitchFamily="34" charset="-128"/>
              </a:rPr>
              <a:t>Đình</a:t>
            </a:r>
            <a:r>
              <a:rPr kumimoji="0" lang="en-US" sz="1500" b="0" i="0" u="none" strike="noStrike" kern="1200" cap="none" spc="0" normalizeH="0" baseline="0" noProof="0" dirty="0">
                <a:ln>
                  <a:noFill/>
                </a:ln>
                <a:solidFill>
                  <a:srgbClr val="000000"/>
                </a:solidFill>
                <a:effectLst/>
                <a:uLnTx/>
                <a:uFillTx/>
                <a:latin typeface="Times New Roman" panose="02020603050405020304" pitchFamily="18" charset="0"/>
                <a:ea typeface="Arial Unicode MS" pitchFamily="34" charset="-128"/>
              </a:rPr>
              <a:t> – </a:t>
            </a:r>
            <a:r>
              <a:rPr kumimoji="0" lang="en-US" sz="1500" b="0" i="0" u="none" strike="noStrike" kern="1200" cap="none" spc="0" normalizeH="0" baseline="0" noProof="0" dirty="0" err="1">
                <a:ln>
                  <a:noFill/>
                </a:ln>
                <a:solidFill>
                  <a:srgbClr val="000000"/>
                </a:solidFill>
                <a:effectLst/>
                <a:uLnTx/>
                <a:uFillTx/>
                <a:latin typeface="Times New Roman" panose="02020603050405020304" pitchFamily="18" charset="0"/>
                <a:ea typeface="Arial Unicode MS" pitchFamily="34" charset="-128"/>
              </a:rPr>
              <a:t>Hà</a:t>
            </a:r>
            <a:r>
              <a:rPr kumimoji="0" lang="en-US" sz="1500" b="0" i="0" u="none" strike="noStrike" kern="1200" cap="none" spc="0" normalizeH="0" baseline="0" noProof="0" dirty="0">
                <a:ln>
                  <a:noFill/>
                </a:ln>
                <a:solidFill>
                  <a:srgbClr val="000000"/>
                </a:solidFill>
                <a:effectLst/>
                <a:uLnTx/>
                <a:uFillTx/>
                <a:latin typeface="Times New Roman" panose="02020603050405020304"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anose="02020603050405020304" pitchFamily="18" charset="0"/>
                <a:ea typeface="Arial Unicode MS" pitchFamily="34" charset="-128"/>
              </a:rPr>
              <a:t>Nội</a:t>
            </a:r>
            <a:r>
              <a:rPr kumimoji="0" lang="en-US" sz="1500" b="0" i="0" u="none" strike="noStrike" kern="1200" cap="none" spc="0" normalizeH="0" baseline="0" noProof="0" dirty="0">
                <a:ln>
                  <a:noFill/>
                </a:ln>
                <a:solidFill>
                  <a:srgbClr val="000000"/>
                </a:solidFill>
                <a:effectLst/>
                <a:uLnTx/>
                <a:uFillTx/>
                <a:latin typeface="Times New Roman" panose="02020603050405020304" pitchFamily="18" charset="0"/>
                <a:ea typeface="Arial Unicode MS" pitchFamily="34" charset="-128"/>
              </a:rPr>
              <a:t>.</a:t>
            </a:r>
          </a:p>
        </p:txBody>
      </p:sp>
      <p:sp>
        <p:nvSpPr>
          <p:cNvPr id="14" name="Text Box 5"/>
          <p:cNvSpPr txBox="1">
            <a:spLocks noChangeArrowheads="1"/>
          </p:cNvSpPr>
          <p:nvPr/>
        </p:nvSpPr>
        <p:spPr bwMode="auto">
          <a:xfrm>
            <a:off x="5904853" y="2089020"/>
            <a:ext cx="2934372" cy="784830"/>
          </a:xfrm>
          <a:prstGeom prst="rect">
            <a:avLst/>
          </a:prstGeom>
          <a:ln/>
        </p:spPr>
        <p:style>
          <a:lnRef idx="1">
            <a:schemeClr val="accent1"/>
          </a:lnRef>
          <a:fillRef idx="2">
            <a:schemeClr val="accent1"/>
          </a:fillRef>
          <a:effectRef idx="1">
            <a:schemeClr val="accent1"/>
          </a:effectRef>
          <a:fontRef idx="minor">
            <a:schemeClr val="dk1"/>
          </a:fontRef>
        </p:style>
        <p:txBody>
          <a:bodyPr wrap="square">
            <a:spAutoFit/>
          </a:bodyPr>
          <a:lstStyle>
            <a:lvl1pPr eaLnBrk="0" hangingPunct="0">
              <a:defRPr sz="2800">
                <a:solidFill>
                  <a:schemeClr val="tx1"/>
                </a:solidFill>
                <a:latin typeface="Times New Roman" pitchFamily="18" charset="0"/>
                <a:ea typeface="Arial Unicode MS" pitchFamily="34" charset="-128"/>
                <a:cs typeface="Arial Unicode MS" pitchFamily="34" charset="-128"/>
              </a:defRPr>
            </a:lvl1pPr>
            <a:lvl2pPr marL="742950" indent="-285750" eaLnBrk="0" hangingPunct="0">
              <a:defRPr sz="2800">
                <a:solidFill>
                  <a:schemeClr val="tx1"/>
                </a:solidFill>
                <a:latin typeface="Times New Roman" pitchFamily="18" charset="0"/>
                <a:ea typeface="Arial Unicode MS" pitchFamily="34" charset="-128"/>
                <a:cs typeface="Arial Unicode MS" pitchFamily="34" charset="-128"/>
              </a:defRPr>
            </a:lvl2pPr>
            <a:lvl3pPr marL="1143000" indent="-228600" eaLnBrk="0" hangingPunct="0">
              <a:defRPr sz="2800">
                <a:solidFill>
                  <a:schemeClr val="tx1"/>
                </a:solidFill>
                <a:latin typeface="Times New Roman" pitchFamily="18" charset="0"/>
                <a:ea typeface="Arial Unicode MS" pitchFamily="34" charset="-128"/>
                <a:cs typeface="Arial Unicode MS" pitchFamily="34" charset="-128"/>
              </a:defRPr>
            </a:lvl3pPr>
            <a:lvl4pPr marL="1600200" indent="-228600" eaLnBrk="0" hangingPunct="0">
              <a:defRPr sz="2800">
                <a:solidFill>
                  <a:schemeClr val="tx1"/>
                </a:solidFill>
                <a:latin typeface="Times New Roman" pitchFamily="18" charset="0"/>
                <a:ea typeface="Arial Unicode MS" pitchFamily="34" charset="-128"/>
                <a:cs typeface="Arial Unicode MS" pitchFamily="34" charset="-128"/>
              </a:defRPr>
            </a:lvl4pPr>
            <a:lvl5pPr marL="2057400" indent="-228600" eaLnBrk="0" hangingPunct="0">
              <a:defRPr sz="2800">
                <a:solidFill>
                  <a:schemeClr val="tx1"/>
                </a:solidFill>
                <a:latin typeface="Times New Roman" pitchFamily="18" charset="0"/>
                <a:ea typeface="Arial Unicode MS" pitchFamily="34" charset="-128"/>
                <a:cs typeface="Arial Unicode MS" pitchFamily="34" charset="-128"/>
              </a:defRPr>
            </a:lvl5pPr>
            <a:lvl6pPr marL="2514600" indent="-228600" eaLnBrk="0" fontAlgn="base" hangingPunct="0">
              <a:spcBef>
                <a:spcPct val="0"/>
              </a:spcBef>
              <a:spcAft>
                <a:spcPct val="0"/>
              </a:spcAft>
              <a:defRPr sz="2800">
                <a:solidFill>
                  <a:schemeClr val="tx1"/>
                </a:solidFill>
                <a:latin typeface="Times New Roman" pitchFamily="18" charset="0"/>
                <a:ea typeface="Arial Unicode MS" pitchFamily="34" charset="-128"/>
                <a:cs typeface="Arial Unicode MS" pitchFamily="34" charset="-128"/>
              </a:defRPr>
            </a:lvl6pPr>
            <a:lvl7pPr marL="2971800" indent="-228600" eaLnBrk="0" fontAlgn="base" hangingPunct="0">
              <a:spcBef>
                <a:spcPct val="0"/>
              </a:spcBef>
              <a:spcAft>
                <a:spcPct val="0"/>
              </a:spcAft>
              <a:defRPr sz="2800">
                <a:solidFill>
                  <a:schemeClr val="tx1"/>
                </a:solidFill>
                <a:latin typeface="Times New Roman" pitchFamily="18" charset="0"/>
                <a:ea typeface="Arial Unicode MS" pitchFamily="34" charset="-128"/>
                <a:cs typeface="Arial Unicode MS" pitchFamily="34" charset="-128"/>
              </a:defRPr>
            </a:lvl7pPr>
            <a:lvl8pPr marL="3429000" indent="-228600" eaLnBrk="0" fontAlgn="base" hangingPunct="0">
              <a:spcBef>
                <a:spcPct val="0"/>
              </a:spcBef>
              <a:spcAft>
                <a:spcPct val="0"/>
              </a:spcAft>
              <a:defRPr sz="2800">
                <a:solidFill>
                  <a:schemeClr val="tx1"/>
                </a:solidFill>
                <a:latin typeface="Times New Roman" pitchFamily="18" charset="0"/>
                <a:ea typeface="Arial Unicode MS" pitchFamily="34" charset="-128"/>
                <a:cs typeface="Arial Unicode MS" pitchFamily="34" charset="-128"/>
              </a:defRPr>
            </a:lvl8pPr>
            <a:lvl9pPr marL="3886200" indent="-228600" eaLnBrk="0" fontAlgn="base" hangingPunct="0">
              <a:spcBef>
                <a:spcPct val="0"/>
              </a:spcBef>
              <a:spcAft>
                <a:spcPct val="0"/>
              </a:spcAft>
              <a:defRPr sz="2800">
                <a:solidFill>
                  <a:schemeClr val="tx1"/>
                </a:solidFill>
                <a:latin typeface="Times New Roman" pitchFamily="18" charset="0"/>
                <a:ea typeface="Arial Unicode MS" pitchFamily="34" charset="-128"/>
                <a:cs typeface="Arial Unicode MS" pitchFamily="34"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sz="1500" b="0" i="0" u="none" strike="noStrike" kern="1200" cap="none" spc="0" normalizeH="0" baseline="0" noProof="0" dirty="0" err="1">
                <a:ln>
                  <a:noFill/>
                </a:ln>
                <a:solidFill>
                  <a:srgbClr val="000000"/>
                </a:solidFill>
                <a:effectLst/>
                <a:uLnTx/>
                <a:uFillTx/>
                <a:latin typeface="Times New Roman" pitchFamily="18" charset="0"/>
                <a:ea typeface="Arial Unicode MS" pitchFamily="34" charset="-128"/>
              </a:rPr>
              <a:t>Tuổi</a:t>
            </a:r>
            <a:r>
              <a:rPr kumimoji="0" lang="en-US" sz="1500" b="0" i="0" u="none" strike="noStrike" kern="1200" cap="none" spc="0" normalizeH="0" baseline="0" noProof="0" dirty="0">
                <a:ln>
                  <a:noFill/>
                </a:ln>
                <a:solidFill>
                  <a:srgbClr val="000000"/>
                </a:solidFill>
                <a:effectLst/>
                <a:uLnTx/>
                <a:uFillTx/>
                <a:latin typeface="Times New Roman"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itchFamily="18" charset="0"/>
                <a:ea typeface="Arial Unicode MS" pitchFamily="34" charset="-128"/>
              </a:rPr>
              <a:t>trẻ</a:t>
            </a:r>
            <a:r>
              <a:rPr kumimoji="0" lang="en-US" sz="1500" b="0" i="0" u="none" strike="noStrike" kern="1200" cap="none" spc="0" normalizeH="0" baseline="0" noProof="0" dirty="0">
                <a:ln>
                  <a:noFill/>
                </a:ln>
                <a:solidFill>
                  <a:srgbClr val="000000"/>
                </a:solidFill>
                <a:effectLst/>
                <a:uLnTx/>
                <a:uFillTx/>
                <a:latin typeface="Times New Roman"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itchFamily="18" charset="0"/>
                <a:ea typeface="Arial Unicode MS" pitchFamily="34" charset="-128"/>
              </a:rPr>
              <a:t>Đông</a:t>
            </a:r>
            <a:r>
              <a:rPr kumimoji="0" lang="en-US" sz="1500" b="0" i="0" u="none" strike="noStrike" kern="1200" cap="none" spc="0" normalizeH="0" baseline="0" noProof="0" dirty="0">
                <a:ln>
                  <a:noFill/>
                </a:ln>
                <a:solidFill>
                  <a:srgbClr val="000000"/>
                </a:solidFill>
                <a:effectLst/>
                <a:uLnTx/>
                <a:uFillTx/>
                <a:latin typeface="Times New Roman"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itchFamily="18" charset="0"/>
                <a:ea typeface="Arial Unicode MS" pitchFamily="34" charset="-128"/>
              </a:rPr>
              <a:t>Anh</a:t>
            </a:r>
            <a:r>
              <a:rPr kumimoji="0" lang="en-US" sz="1500" b="0" i="0" u="none" strike="noStrike" kern="1200" cap="none" spc="0" normalizeH="0" baseline="0" noProof="0" dirty="0">
                <a:ln>
                  <a:noFill/>
                </a:ln>
                <a:solidFill>
                  <a:srgbClr val="000000"/>
                </a:solidFill>
                <a:effectLst/>
                <a:uLnTx/>
                <a:uFillTx/>
                <a:latin typeface="Times New Roman"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itchFamily="18" charset="0"/>
                <a:ea typeface="Arial Unicode MS" pitchFamily="34" charset="-128"/>
              </a:rPr>
              <a:t>Hà</a:t>
            </a:r>
            <a:r>
              <a:rPr kumimoji="0" lang="en-US" sz="1500" b="0" i="0" u="none" strike="noStrike" kern="1200" cap="none" spc="0" normalizeH="0" baseline="0" noProof="0" dirty="0">
                <a:ln>
                  <a:noFill/>
                </a:ln>
                <a:solidFill>
                  <a:srgbClr val="000000"/>
                </a:solidFill>
                <a:effectLst/>
                <a:uLnTx/>
                <a:uFillTx/>
                <a:latin typeface="Times New Roman"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itchFamily="18" charset="0"/>
                <a:ea typeface="Arial Unicode MS" pitchFamily="34" charset="-128"/>
              </a:rPr>
              <a:t>Nội</a:t>
            </a:r>
            <a:r>
              <a:rPr kumimoji="0" lang="en-US" sz="1500" b="0" i="0" u="none" strike="noStrike" kern="1200" cap="none" spc="0" normalizeH="0" baseline="0" noProof="0" dirty="0">
                <a:ln>
                  <a:noFill/>
                </a:ln>
                <a:solidFill>
                  <a:srgbClr val="000000"/>
                </a:solidFill>
                <a:effectLst/>
                <a:uLnTx/>
                <a:uFillTx/>
                <a:latin typeface="Times New Roman"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itchFamily="18" charset="0"/>
                <a:ea typeface="Arial Unicode MS" pitchFamily="34" charset="-128"/>
              </a:rPr>
              <a:t>thăm</a:t>
            </a:r>
            <a:r>
              <a:rPr kumimoji="0" lang="en-US" sz="1500" b="0" i="0" u="none" strike="noStrike" kern="1200" cap="none" spc="0" normalizeH="0" baseline="0" noProof="0" dirty="0">
                <a:ln>
                  <a:noFill/>
                </a:ln>
                <a:solidFill>
                  <a:srgbClr val="000000"/>
                </a:solidFill>
                <a:effectLst/>
                <a:uLnTx/>
                <a:uFillTx/>
                <a:latin typeface="Times New Roman"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itchFamily="18" charset="0"/>
                <a:ea typeface="Arial Unicode MS" pitchFamily="34" charset="-128"/>
              </a:rPr>
              <a:t>hỏi</a:t>
            </a:r>
            <a:r>
              <a:rPr kumimoji="0" lang="en-US" sz="1500" b="0" i="0" u="none" strike="noStrike" kern="1200" cap="none" spc="0" normalizeH="0" baseline="0" noProof="0" dirty="0">
                <a:ln>
                  <a:noFill/>
                </a:ln>
                <a:solidFill>
                  <a:srgbClr val="000000"/>
                </a:solidFill>
                <a:effectLst/>
                <a:uLnTx/>
                <a:uFillTx/>
                <a:latin typeface="Times New Roman"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itchFamily="18" charset="0"/>
                <a:ea typeface="Arial Unicode MS" pitchFamily="34" charset="-128"/>
              </a:rPr>
              <a:t>bà</a:t>
            </a:r>
            <a:r>
              <a:rPr kumimoji="0" lang="en-US" sz="1500" b="0" i="0" u="none" strike="noStrike" kern="1200" cap="none" spc="0" normalizeH="0" baseline="0" noProof="0" dirty="0">
                <a:ln>
                  <a:noFill/>
                </a:ln>
                <a:solidFill>
                  <a:srgbClr val="000000"/>
                </a:solidFill>
                <a:effectLst/>
                <a:uLnTx/>
                <a:uFillTx/>
                <a:latin typeface="Times New Roman"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itchFamily="18" charset="0"/>
                <a:ea typeface="Arial Unicode MS" pitchFamily="34" charset="-128"/>
              </a:rPr>
              <a:t>mẹ</a:t>
            </a:r>
            <a:r>
              <a:rPr kumimoji="0" lang="en-US" sz="1500" b="0" i="0" u="none" strike="noStrike" kern="1200" cap="none" spc="0" normalizeH="0" baseline="0" noProof="0" dirty="0">
                <a:ln>
                  <a:noFill/>
                </a:ln>
                <a:solidFill>
                  <a:srgbClr val="000000"/>
                </a:solidFill>
                <a:effectLst/>
                <a:uLnTx/>
                <a:uFillTx/>
                <a:latin typeface="Times New Roman"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itchFamily="18" charset="0"/>
                <a:ea typeface="Arial Unicode MS" pitchFamily="34" charset="-128"/>
              </a:rPr>
              <a:t>Việt</a:t>
            </a:r>
            <a:r>
              <a:rPr kumimoji="0" lang="en-US" sz="1500" b="0" i="0" u="none" strike="noStrike" kern="1200" cap="none" spc="0" normalizeH="0" baseline="0" noProof="0" dirty="0">
                <a:ln>
                  <a:noFill/>
                </a:ln>
                <a:solidFill>
                  <a:srgbClr val="000000"/>
                </a:solidFill>
                <a:effectLst/>
                <a:uLnTx/>
                <a:uFillTx/>
                <a:latin typeface="Times New Roman" pitchFamily="18" charset="0"/>
                <a:ea typeface="Arial Unicode MS" pitchFamily="34" charset="-128"/>
              </a:rPr>
              <a:t> Nam </a:t>
            </a:r>
            <a:r>
              <a:rPr kumimoji="0" lang="en-US" sz="1500" b="0" i="0" u="none" strike="noStrike" kern="1200" cap="none" spc="0" normalizeH="0" baseline="0" noProof="0" dirty="0" err="1">
                <a:ln>
                  <a:noFill/>
                </a:ln>
                <a:solidFill>
                  <a:srgbClr val="000000"/>
                </a:solidFill>
                <a:effectLst/>
                <a:uLnTx/>
                <a:uFillTx/>
                <a:latin typeface="Times New Roman" pitchFamily="18" charset="0"/>
                <a:ea typeface="Arial Unicode MS" pitchFamily="34" charset="-128"/>
              </a:rPr>
              <a:t>anh</a:t>
            </a:r>
            <a:r>
              <a:rPr kumimoji="0" lang="en-US" sz="1500" b="0" i="0" u="none" strike="noStrike" kern="1200" cap="none" spc="0" normalizeH="0" baseline="0" noProof="0" dirty="0">
                <a:ln>
                  <a:noFill/>
                </a:ln>
                <a:solidFill>
                  <a:srgbClr val="000000"/>
                </a:solidFill>
                <a:effectLst/>
                <a:uLnTx/>
                <a:uFillTx/>
                <a:latin typeface="Times New Roman"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itchFamily="18" charset="0"/>
                <a:ea typeface="Arial Unicode MS" pitchFamily="34" charset="-128"/>
              </a:rPr>
              <a:t>hùng</a:t>
            </a:r>
            <a:r>
              <a:rPr kumimoji="0" lang="en-US" sz="1500" b="0" i="0" u="none" strike="noStrike" kern="1200" cap="none" spc="0" normalizeH="0" baseline="0" noProof="0" dirty="0">
                <a:ln>
                  <a:noFill/>
                </a:ln>
                <a:solidFill>
                  <a:srgbClr val="000000"/>
                </a:solidFill>
                <a:effectLst/>
                <a:uLnTx/>
                <a:uFillTx/>
                <a:latin typeface="Times New Roman"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itchFamily="18" charset="0"/>
                <a:ea typeface="Arial Unicode MS" pitchFamily="34" charset="-128"/>
              </a:rPr>
              <a:t>Lê</a:t>
            </a:r>
            <a:r>
              <a:rPr kumimoji="0" lang="en-US" sz="1500" b="0" i="0" u="none" strike="noStrike" kern="1200" cap="none" spc="0" normalizeH="0" baseline="0" noProof="0" dirty="0">
                <a:ln>
                  <a:noFill/>
                </a:ln>
                <a:solidFill>
                  <a:srgbClr val="000000"/>
                </a:solidFill>
                <a:effectLst/>
                <a:uLnTx/>
                <a:uFillTx/>
                <a:latin typeface="Times New Roman"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itchFamily="18" charset="0"/>
                <a:ea typeface="Arial Unicode MS" pitchFamily="34" charset="-128"/>
              </a:rPr>
              <a:t>Thị</a:t>
            </a:r>
            <a:r>
              <a:rPr kumimoji="0" lang="en-US" sz="1500" b="0" i="0" u="none" strike="noStrike" kern="1200" cap="none" spc="0" normalizeH="0" baseline="0" noProof="0" dirty="0">
                <a:ln>
                  <a:noFill/>
                </a:ln>
                <a:solidFill>
                  <a:srgbClr val="000000"/>
                </a:solidFill>
                <a:effectLst/>
                <a:uLnTx/>
                <a:uFillTx/>
                <a:latin typeface="Times New Roman" pitchFamily="18" charset="0"/>
                <a:ea typeface="Arial Unicode MS" pitchFamily="34" charset="-128"/>
              </a:rPr>
              <a:t> </a:t>
            </a:r>
            <a:r>
              <a:rPr kumimoji="0" lang="en-US" sz="1500" b="0" i="0" u="none" strike="noStrike" kern="1200" cap="none" spc="0" normalizeH="0" baseline="0" noProof="0" dirty="0" err="1">
                <a:ln>
                  <a:noFill/>
                </a:ln>
                <a:solidFill>
                  <a:srgbClr val="000000"/>
                </a:solidFill>
                <a:effectLst/>
                <a:uLnTx/>
                <a:uFillTx/>
                <a:latin typeface="Times New Roman" pitchFamily="18" charset="0"/>
                <a:ea typeface="Arial Unicode MS" pitchFamily="34" charset="-128"/>
              </a:rPr>
              <a:t>Miên</a:t>
            </a:r>
            <a:endParaRPr kumimoji="0" lang="en-US" sz="1500" b="0" i="0" u="none" strike="noStrike" kern="1200" cap="none" spc="0" normalizeH="0" baseline="0" noProof="0" dirty="0">
              <a:ln>
                <a:noFill/>
              </a:ln>
              <a:solidFill>
                <a:srgbClr val="000000"/>
              </a:solidFill>
              <a:effectLst/>
              <a:uLnTx/>
              <a:uFillTx/>
              <a:latin typeface="Times New Roman" pitchFamily="18" charset="0"/>
              <a:ea typeface="Arial Unicode MS" pitchFamily="34" charset="-128"/>
            </a:endParaRPr>
          </a:p>
        </p:txBody>
      </p:sp>
      <p:graphicFrame>
        <p:nvGraphicFramePr>
          <p:cNvPr id="2" name="Table 1"/>
          <p:cNvGraphicFramePr>
            <a:graphicFrameLocks noGrp="1"/>
          </p:cNvGraphicFramePr>
          <p:nvPr/>
        </p:nvGraphicFramePr>
        <p:xfrm>
          <a:off x="420484" y="3219822"/>
          <a:ext cx="8327980" cy="1690663"/>
        </p:xfrm>
        <a:graphic>
          <a:graphicData uri="http://schemas.openxmlformats.org/drawingml/2006/table">
            <a:tbl>
              <a:tblPr/>
              <a:tblGrid>
                <a:gridCol w="5750232">
                  <a:extLst>
                    <a:ext uri="{9D8B030D-6E8A-4147-A177-3AD203B41FA5}">
                      <a16:colId xmlns:a16="http://schemas.microsoft.com/office/drawing/2014/main" val="20000"/>
                    </a:ext>
                  </a:extLst>
                </a:gridCol>
                <a:gridCol w="2577748">
                  <a:extLst>
                    <a:ext uri="{9D8B030D-6E8A-4147-A177-3AD203B41FA5}">
                      <a16:colId xmlns:a16="http://schemas.microsoft.com/office/drawing/2014/main" val="20001"/>
                    </a:ext>
                  </a:extLst>
                </a:gridCol>
              </a:tblGrid>
              <a:tr h="243467">
                <a:tc>
                  <a:txBody>
                    <a:bodyPr/>
                    <a:lstStyle>
                      <a:lvl1pPr marL="0" algn="l" defTabSz="914400" rtl="0" eaLnBrk="1" latinLnBrk="0" hangingPunct="1">
                        <a:defRPr sz="1800" kern="1200">
                          <a:solidFill>
                            <a:schemeClr val="tx1"/>
                          </a:solidFill>
                          <a:latin typeface="Calibri"/>
                          <a:ea typeface=""/>
                          <a:cs typeface=""/>
                        </a:defRPr>
                      </a:lvl1pPr>
                      <a:lvl2pPr marL="457200" algn="l" defTabSz="914400" rtl="0" eaLnBrk="1" latinLnBrk="0" hangingPunct="1">
                        <a:defRPr sz="1800" kern="1200">
                          <a:solidFill>
                            <a:schemeClr val="tx1"/>
                          </a:solidFill>
                          <a:latin typeface="Calibri"/>
                          <a:ea typeface=""/>
                          <a:cs typeface=""/>
                        </a:defRPr>
                      </a:lvl2pPr>
                      <a:lvl3pPr marL="914400" algn="l" defTabSz="914400" rtl="0" eaLnBrk="1" latinLnBrk="0" hangingPunct="1">
                        <a:defRPr sz="1800" kern="1200">
                          <a:solidFill>
                            <a:schemeClr val="tx1"/>
                          </a:solidFill>
                          <a:latin typeface="Calibri"/>
                          <a:ea typeface=""/>
                          <a:cs typeface=""/>
                        </a:defRPr>
                      </a:lvl3pPr>
                      <a:lvl4pPr marL="1371600" algn="l" defTabSz="914400" rtl="0" eaLnBrk="1" latinLnBrk="0" hangingPunct="1">
                        <a:defRPr sz="1800" kern="1200">
                          <a:solidFill>
                            <a:schemeClr val="tx1"/>
                          </a:solidFill>
                          <a:latin typeface="Calibri"/>
                          <a:ea typeface=""/>
                          <a:cs typeface=""/>
                        </a:defRPr>
                      </a:lvl4pPr>
                      <a:lvl5pPr marL="1828800" algn="l" defTabSz="914400" rtl="0" eaLnBrk="1" latinLnBrk="0" hangingPunct="1">
                        <a:defRPr sz="1800" kern="1200">
                          <a:solidFill>
                            <a:schemeClr val="tx1"/>
                          </a:solidFill>
                          <a:latin typeface="Calibri"/>
                          <a:ea typeface=""/>
                          <a:cs typeface=""/>
                        </a:defRPr>
                      </a:lvl5pPr>
                      <a:lvl6pPr marL="2286000" algn="l" defTabSz="914400" rtl="0" eaLnBrk="1" latinLnBrk="0" hangingPunct="1">
                        <a:defRPr sz="1800" kern="1200">
                          <a:solidFill>
                            <a:schemeClr val="tx1"/>
                          </a:solidFill>
                          <a:latin typeface="Calibri"/>
                          <a:ea typeface=""/>
                          <a:cs typeface=""/>
                        </a:defRPr>
                      </a:lvl6pPr>
                      <a:lvl7pPr marL="2743200" algn="l" defTabSz="914400" rtl="0" eaLnBrk="1" latinLnBrk="0" hangingPunct="1">
                        <a:defRPr sz="1800" kern="1200">
                          <a:solidFill>
                            <a:schemeClr val="tx1"/>
                          </a:solidFill>
                          <a:latin typeface="Calibri"/>
                          <a:ea typeface=""/>
                          <a:cs typeface=""/>
                        </a:defRPr>
                      </a:lvl7pPr>
                      <a:lvl8pPr marL="3200400" algn="l" defTabSz="914400" rtl="0" eaLnBrk="1" latinLnBrk="0" hangingPunct="1">
                        <a:defRPr sz="1800" kern="1200">
                          <a:solidFill>
                            <a:schemeClr val="tx1"/>
                          </a:solidFill>
                          <a:latin typeface="Calibri"/>
                          <a:ea typeface=""/>
                          <a:cs typeface=""/>
                        </a:defRPr>
                      </a:lvl8pPr>
                      <a:lvl9pPr marL="3657600" algn="l" defTabSz="914400" rtl="0" eaLnBrk="1" latinLnBrk="0" hangingPunct="1">
                        <a:defRPr sz="1800" kern="1200">
                          <a:solidFill>
                            <a:schemeClr val="tx1"/>
                          </a:solidFill>
                          <a:latin typeface="Calibri"/>
                          <a:ea typeface=""/>
                          <a:cs typeface=""/>
                        </a:defRPr>
                      </a:lvl9pPr>
                    </a:lstStyle>
                    <a:p>
                      <a:pPr algn="ctr">
                        <a:lnSpc>
                          <a:spcPct val="115000"/>
                        </a:lnSpc>
                        <a:spcAft>
                          <a:spcPts val="0"/>
                        </a:spcAft>
                      </a:pPr>
                      <a:r>
                        <a:rPr lang="en-US" sz="1500" b="1" dirty="0">
                          <a:latin typeface="Times New Roman"/>
                          <a:ea typeface="Times New Roman"/>
                          <a:cs typeface="Times New Roman"/>
                        </a:rPr>
                        <a:t>              </a:t>
                      </a:r>
                      <a:r>
                        <a:rPr lang="pl-PL" sz="1500" b="1" dirty="0">
                          <a:latin typeface="Times New Roman"/>
                          <a:ea typeface="Times New Roman"/>
                          <a:cs typeface="Times New Roman"/>
                        </a:rPr>
                        <a:t>Câu hỏi</a:t>
                      </a:r>
                      <a:endParaRPr lang="en-US" sz="1500" dirty="0">
                        <a:latin typeface="VNI-Times"/>
                        <a:ea typeface="Times New Roman"/>
                        <a:cs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
                          <a:cs typeface=""/>
                        </a:defRPr>
                      </a:lvl1pPr>
                      <a:lvl2pPr marL="457200" algn="l" defTabSz="914400" rtl="0" eaLnBrk="1" latinLnBrk="0" hangingPunct="1">
                        <a:defRPr sz="1800" kern="1200">
                          <a:solidFill>
                            <a:schemeClr val="tx1"/>
                          </a:solidFill>
                          <a:latin typeface="Calibri"/>
                          <a:ea typeface=""/>
                          <a:cs typeface=""/>
                        </a:defRPr>
                      </a:lvl2pPr>
                      <a:lvl3pPr marL="914400" algn="l" defTabSz="914400" rtl="0" eaLnBrk="1" latinLnBrk="0" hangingPunct="1">
                        <a:defRPr sz="1800" kern="1200">
                          <a:solidFill>
                            <a:schemeClr val="tx1"/>
                          </a:solidFill>
                          <a:latin typeface="Calibri"/>
                          <a:ea typeface=""/>
                          <a:cs typeface=""/>
                        </a:defRPr>
                      </a:lvl3pPr>
                      <a:lvl4pPr marL="1371600" algn="l" defTabSz="914400" rtl="0" eaLnBrk="1" latinLnBrk="0" hangingPunct="1">
                        <a:defRPr sz="1800" kern="1200">
                          <a:solidFill>
                            <a:schemeClr val="tx1"/>
                          </a:solidFill>
                          <a:latin typeface="Calibri"/>
                          <a:ea typeface=""/>
                          <a:cs typeface=""/>
                        </a:defRPr>
                      </a:lvl4pPr>
                      <a:lvl5pPr marL="1828800" algn="l" defTabSz="914400" rtl="0" eaLnBrk="1" latinLnBrk="0" hangingPunct="1">
                        <a:defRPr sz="1800" kern="1200">
                          <a:solidFill>
                            <a:schemeClr val="tx1"/>
                          </a:solidFill>
                          <a:latin typeface="Calibri"/>
                          <a:ea typeface=""/>
                          <a:cs typeface=""/>
                        </a:defRPr>
                      </a:lvl5pPr>
                      <a:lvl6pPr marL="2286000" algn="l" defTabSz="914400" rtl="0" eaLnBrk="1" latinLnBrk="0" hangingPunct="1">
                        <a:defRPr sz="1800" kern="1200">
                          <a:solidFill>
                            <a:schemeClr val="tx1"/>
                          </a:solidFill>
                          <a:latin typeface="Calibri"/>
                          <a:ea typeface=""/>
                          <a:cs typeface=""/>
                        </a:defRPr>
                      </a:lvl6pPr>
                      <a:lvl7pPr marL="2743200" algn="l" defTabSz="914400" rtl="0" eaLnBrk="1" latinLnBrk="0" hangingPunct="1">
                        <a:defRPr sz="1800" kern="1200">
                          <a:solidFill>
                            <a:schemeClr val="tx1"/>
                          </a:solidFill>
                          <a:latin typeface="Calibri"/>
                          <a:ea typeface=""/>
                          <a:cs typeface=""/>
                        </a:defRPr>
                      </a:lvl7pPr>
                      <a:lvl8pPr marL="3200400" algn="l" defTabSz="914400" rtl="0" eaLnBrk="1" latinLnBrk="0" hangingPunct="1">
                        <a:defRPr sz="1800" kern="1200">
                          <a:solidFill>
                            <a:schemeClr val="tx1"/>
                          </a:solidFill>
                          <a:latin typeface="Calibri"/>
                          <a:ea typeface=""/>
                          <a:cs typeface=""/>
                        </a:defRPr>
                      </a:lvl8pPr>
                      <a:lvl9pPr marL="3657600" algn="l" defTabSz="914400" rtl="0" eaLnBrk="1" latinLnBrk="0" hangingPunct="1">
                        <a:defRPr sz="1800" kern="1200">
                          <a:solidFill>
                            <a:schemeClr val="tx1"/>
                          </a:solidFill>
                          <a:latin typeface="Calibri"/>
                          <a:ea typeface=""/>
                          <a:cs typeface=""/>
                        </a:defRPr>
                      </a:lvl9pPr>
                    </a:lstStyle>
                    <a:p>
                      <a:pPr>
                        <a:lnSpc>
                          <a:spcPct val="115000"/>
                        </a:lnSpc>
                        <a:spcAft>
                          <a:spcPts val="0"/>
                        </a:spcAft>
                      </a:pPr>
                      <a:r>
                        <a:rPr lang="pl-PL" sz="1500" b="1" dirty="0">
                          <a:latin typeface="Times New Roman"/>
                          <a:ea typeface="Times New Roman"/>
                          <a:cs typeface="Times New Roman"/>
                        </a:rPr>
                        <a:t>  </a:t>
                      </a:r>
                      <a:r>
                        <a:rPr lang="en-US" sz="1500" b="1" dirty="0">
                          <a:latin typeface="Times New Roman"/>
                          <a:ea typeface="Times New Roman"/>
                          <a:cs typeface="Times New Roman"/>
                        </a:rPr>
                        <a:t>               </a:t>
                      </a:r>
                      <a:r>
                        <a:rPr lang="pl-PL" sz="1500" b="1" dirty="0">
                          <a:latin typeface="Times New Roman"/>
                          <a:ea typeface="Times New Roman"/>
                          <a:cs typeface="Times New Roman"/>
                        </a:rPr>
                        <a:t>Trả lời</a:t>
                      </a:r>
                      <a:endParaRPr lang="en-US" sz="1500" dirty="0">
                        <a:latin typeface="VNI-Times"/>
                        <a:ea typeface="Times New Roman"/>
                        <a:cs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439322">
                <a:tc>
                  <a:txBody>
                    <a:bodyPr/>
                    <a:lstStyle>
                      <a:lvl1pPr marL="0" algn="l" defTabSz="914400" rtl="0" eaLnBrk="1" latinLnBrk="0" hangingPunct="1">
                        <a:defRPr sz="1800" kern="1200">
                          <a:solidFill>
                            <a:schemeClr val="tx1"/>
                          </a:solidFill>
                          <a:latin typeface="Calibri"/>
                          <a:ea typeface=""/>
                          <a:cs typeface=""/>
                        </a:defRPr>
                      </a:lvl1pPr>
                      <a:lvl2pPr marL="457200" algn="l" defTabSz="914400" rtl="0" eaLnBrk="1" latinLnBrk="0" hangingPunct="1">
                        <a:defRPr sz="1800" kern="1200">
                          <a:solidFill>
                            <a:schemeClr val="tx1"/>
                          </a:solidFill>
                          <a:latin typeface="Calibri"/>
                          <a:ea typeface=""/>
                          <a:cs typeface=""/>
                        </a:defRPr>
                      </a:lvl2pPr>
                      <a:lvl3pPr marL="914400" algn="l" defTabSz="914400" rtl="0" eaLnBrk="1" latinLnBrk="0" hangingPunct="1">
                        <a:defRPr sz="1800" kern="1200">
                          <a:solidFill>
                            <a:schemeClr val="tx1"/>
                          </a:solidFill>
                          <a:latin typeface="Calibri"/>
                          <a:ea typeface=""/>
                          <a:cs typeface=""/>
                        </a:defRPr>
                      </a:lvl3pPr>
                      <a:lvl4pPr marL="1371600" algn="l" defTabSz="914400" rtl="0" eaLnBrk="1" latinLnBrk="0" hangingPunct="1">
                        <a:defRPr sz="1800" kern="1200">
                          <a:solidFill>
                            <a:schemeClr val="tx1"/>
                          </a:solidFill>
                          <a:latin typeface="Calibri"/>
                          <a:ea typeface=""/>
                          <a:cs typeface=""/>
                        </a:defRPr>
                      </a:lvl4pPr>
                      <a:lvl5pPr marL="1828800" algn="l" defTabSz="914400" rtl="0" eaLnBrk="1" latinLnBrk="0" hangingPunct="1">
                        <a:defRPr sz="1800" kern="1200">
                          <a:solidFill>
                            <a:schemeClr val="tx1"/>
                          </a:solidFill>
                          <a:latin typeface="Calibri"/>
                          <a:ea typeface=""/>
                          <a:cs typeface=""/>
                        </a:defRPr>
                      </a:lvl5pPr>
                      <a:lvl6pPr marL="2286000" algn="l" defTabSz="914400" rtl="0" eaLnBrk="1" latinLnBrk="0" hangingPunct="1">
                        <a:defRPr sz="1800" kern="1200">
                          <a:solidFill>
                            <a:schemeClr val="tx1"/>
                          </a:solidFill>
                          <a:latin typeface="Calibri"/>
                          <a:ea typeface=""/>
                          <a:cs typeface=""/>
                        </a:defRPr>
                      </a:lvl6pPr>
                      <a:lvl7pPr marL="2743200" algn="l" defTabSz="914400" rtl="0" eaLnBrk="1" latinLnBrk="0" hangingPunct="1">
                        <a:defRPr sz="1800" kern="1200">
                          <a:solidFill>
                            <a:schemeClr val="tx1"/>
                          </a:solidFill>
                          <a:latin typeface="Calibri"/>
                          <a:ea typeface=""/>
                          <a:cs typeface=""/>
                        </a:defRPr>
                      </a:lvl7pPr>
                      <a:lvl8pPr marL="3200400" algn="l" defTabSz="914400" rtl="0" eaLnBrk="1" latinLnBrk="0" hangingPunct="1">
                        <a:defRPr sz="1800" kern="1200">
                          <a:solidFill>
                            <a:schemeClr val="tx1"/>
                          </a:solidFill>
                          <a:latin typeface="Calibri"/>
                          <a:ea typeface=""/>
                          <a:cs typeface=""/>
                        </a:defRPr>
                      </a:lvl8pPr>
                      <a:lvl9pPr marL="3657600" algn="l" defTabSz="914400" rtl="0" eaLnBrk="1" latinLnBrk="0" hangingPunct="1">
                        <a:defRPr sz="1800" kern="1200">
                          <a:solidFill>
                            <a:schemeClr val="tx1"/>
                          </a:solidFill>
                          <a:latin typeface="Calibri"/>
                          <a:ea typeface=""/>
                          <a:cs typeface=""/>
                        </a:defRPr>
                      </a:lvl9pPr>
                    </a:lstStyle>
                    <a:p>
                      <a:pPr marL="40005" indent="179705" algn="just">
                        <a:lnSpc>
                          <a:spcPct val="115000"/>
                        </a:lnSpc>
                        <a:spcAft>
                          <a:spcPts val="0"/>
                        </a:spcAft>
                      </a:pPr>
                      <a:r>
                        <a:rPr lang="pl-PL" sz="1500" b="1" u="sng" dirty="0">
                          <a:solidFill>
                            <a:srgbClr val="FF0000"/>
                          </a:solidFill>
                          <a:latin typeface="Times New Roman"/>
                          <a:ea typeface="Times New Roman"/>
                          <a:cs typeface="Times New Roman"/>
                        </a:rPr>
                        <a:t>Câu 1</a:t>
                      </a:r>
                      <a:r>
                        <a:rPr lang="pl-PL" sz="1500" b="1" dirty="0">
                          <a:solidFill>
                            <a:srgbClr val="FF0000"/>
                          </a:solidFill>
                          <a:latin typeface="Times New Roman"/>
                          <a:ea typeface="Times New Roman"/>
                          <a:cs typeface="Times New Roman"/>
                        </a:rPr>
                        <a:t>: </a:t>
                      </a:r>
                      <a:r>
                        <a:rPr lang="pl-PL" sz="1500" b="1" dirty="0">
                          <a:latin typeface="Times New Roman"/>
                          <a:ea typeface="Times New Roman"/>
                          <a:cs typeface="Times New Roman"/>
                        </a:rPr>
                        <a:t>Em có suy nghĩ gì khi xem các bức ảnh trên?</a:t>
                      </a:r>
                      <a:endParaRPr lang="en-US" sz="1500" dirty="0">
                        <a:latin typeface="VNI-Times"/>
                        <a:ea typeface="Times New Roman"/>
                        <a:cs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
                          <a:cs typeface=""/>
                        </a:defRPr>
                      </a:lvl1pPr>
                      <a:lvl2pPr marL="457200" algn="l" defTabSz="914400" rtl="0" eaLnBrk="1" latinLnBrk="0" hangingPunct="1">
                        <a:defRPr sz="1800" kern="1200">
                          <a:solidFill>
                            <a:schemeClr val="tx1"/>
                          </a:solidFill>
                          <a:latin typeface="Calibri"/>
                          <a:ea typeface=""/>
                          <a:cs typeface=""/>
                        </a:defRPr>
                      </a:lvl2pPr>
                      <a:lvl3pPr marL="914400" algn="l" defTabSz="914400" rtl="0" eaLnBrk="1" latinLnBrk="0" hangingPunct="1">
                        <a:defRPr sz="1800" kern="1200">
                          <a:solidFill>
                            <a:schemeClr val="tx1"/>
                          </a:solidFill>
                          <a:latin typeface="Calibri"/>
                          <a:ea typeface=""/>
                          <a:cs typeface=""/>
                        </a:defRPr>
                      </a:lvl3pPr>
                      <a:lvl4pPr marL="1371600" algn="l" defTabSz="914400" rtl="0" eaLnBrk="1" latinLnBrk="0" hangingPunct="1">
                        <a:defRPr sz="1800" kern="1200">
                          <a:solidFill>
                            <a:schemeClr val="tx1"/>
                          </a:solidFill>
                          <a:latin typeface="Calibri"/>
                          <a:ea typeface=""/>
                          <a:cs typeface=""/>
                        </a:defRPr>
                      </a:lvl4pPr>
                      <a:lvl5pPr marL="1828800" algn="l" defTabSz="914400" rtl="0" eaLnBrk="1" latinLnBrk="0" hangingPunct="1">
                        <a:defRPr sz="1800" kern="1200">
                          <a:solidFill>
                            <a:schemeClr val="tx1"/>
                          </a:solidFill>
                          <a:latin typeface="Calibri"/>
                          <a:ea typeface=""/>
                          <a:cs typeface=""/>
                        </a:defRPr>
                      </a:lvl5pPr>
                      <a:lvl6pPr marL="2286000" algn="l" defTabSz="914400" rtl="0" eaLnBrk="1" latinLnBrk="0" hangingPunct="1">
                        <a:defRPr sz="1800" kern="1200">
                          <a:solidFill>
                            <a:schemeClr val="tx1"/>
                          </a:solidFill>
                          <a:latin typeface="Calibri"/>
                          <a:ea typeface=""/>
                          <a:cs typeface=""/>
                        </a:defRPr>
                      </a:lvl6pPr>
                      <a:lvl7pPr marL="2743200" algn="l" defTabSz="914400" rtl="0" eaLnBrk="1" latinLnBrk="0" hangingPunct="1">
                        <a:defRPr sz="1800" kern="1200">
                          <a:solidFill>
                            <a:schemeClr val="tx1"/>
                          </a:solidFill>
                          <a:latin typeface="Calibri"/>
                          <a:ea typeface=""/>
                          <a:cs typeface=""/>
                        </a:defRPr>
                      </a:lvl7pPr>
                      <a:lvl8pPr marL="3200400" algn="l" defTabSz="914400" rtl="0" eaLnBrk="1" latinLnBrk="0" hangingPunct="1">
                        <a:defRPr sz="1800" kern="1200">
                          <a:solidFill>
                            <a:schemeClr val="tx1"/>
                          </a:solidFill>
                          <a:latin typeface="Calibri"/>
                          <a:ea typeface=""/>
                          <a:cs typeface=""/>
                        </a:defRPr>
                      </a:lvl8pPr>
                      <a:lvl9pPr marL="3657600" algn="l" defTabSz="914400" rtl="0" eaLnBrk="1" latinLnBrk="0" hangingPunct="1">
                        <a:defRPr sz="1800" kern="1200">
                          <a:solidFill>
                            <a:schemeClr val="tx1"/>
                          </a:solidFill>
                          <a:latin typeface="Calibri"/>
                          <a:ea typeface=""/>
                          <a:cs typeface=""/>
                        </a:defRPr>
                      </a:lvl9pPr>
                    </a:lstStyle>
                    <a:p>
                      <a:pPr>
                        <a:lnSpc>
                          <a:spcPct val="115000"/>
                        </a:lnSpc>
                        <a:spcAft>
                          <a:spcPts val="0"/>
                        </a:spcAft>
                      </a:pPr>
                      <a:endParaRPr lang="en-US" sz="1500" dirty="0">
                        <a:latin typeface="VNI-Times"/>
                        <a:ea typeface="Times New Roman"/>
                        <a:cs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39322">
                <a:tc>
                  <a:txBody>
                    <a:bodyPr/>
                    <a:lstStyle>
                      <a:lvl1pPr marL="0" algn="l" defTabSz="914400" rtl="0" eaLnBrk="1" latinLnBrk="0" hangingPunct="1">
                        <a:defRPr sz="1800" kern="1200">
                          <a:solidFill>
                            <a:schemeClr val="tx1"/>
                          </a:solidFill>
                          <a:latin typeface="Calibri"/>
                          <a:ea typeface=""/>
                          <a:cs typeface=""/>
                        </a:defRPr>
                      </a:lvl1pPr>
                      <a:lvl2pPr marL="457200" algn="l" defTabSz="914400" rtl="0" eaLnBrk="1" latinLnBrk="0" hangingPunct="1">
                        <a:defRPr sz="1800" kern="1200">
                          <a:solidFill>
                            <a:schemeClr val="tx1"/>
                          </a:solidFill>
                          <a:latin typeface="Calibri"/>
                          <a:ea typeface=""/>
                          <a:cs typeface=""/>
                        </a:defRPr>
                      </a:lvl2pPr>
                      <a:lvl3pPr marL="914400" algn="l" defTabSz="914400" rtl="0" eaLnBrk="1" latinLnBrk="0" hangingPunct="1">
                        <a:defRPr sz="1800" kern="1200">
                          <a:solidFill>
                            <a:schemeClr val="tx1"/>
                          </a:solidFill>
                          <a:latin typeface="Calibri"/>
                          <a:ea typeface=""/>
                          <a:cs typeface=""/>
                        </a:defRPr>
                      </a:lvl3pPr>
                      <a:lvl4pPr marL="1371600" algn="l" defTabSz="914400" rtl="0" eaLnBrk="1" latinLnBrk="0" hangingPunct="1">
                        <a:defRPr sz="1800" kern="1200">
                          <a:solidFill>
                            <a:schemeClr val="tx1"/>
                          </a:solidFill>
                          <a:latin typeface="Calibri"/>
                          <a:ea typeface=""/>
                          <a:cs typeface=""/>
                        </a:defRPr>
                      </a:lvl4pPr>
                      <a:lvl5pPr marL="1828800" algn="l" defTabSz="914400" rtl="0" eaLnBrk="1" latinLnBrk="0" hangingPunct="1">
                        <a:defRPr sz="1800" kern="1200">
                          <a:solidFill>
                            <a:schemeClr val="tx1"/>
                          </a:solidFill>
                          <a:latin typeface="Calibri"/>
                          <a:ea typeface=""/>
                          <a:cs typeface=""/>
                        </a:defRPr>
                      </a:lvl5pPr>
                      <a:lvl6pPr marL="2286000" algn="l" defTabSz="914400" rtl="0" eaLnBrk="1" latinLnBrk="0" hangingPunct="1">
                        <a:defRPr sz="1800" kern="1200">
                          <a:solidFill>
                            <a:schemeClr val="tx1"/>
                          </a:solidFill>
                          <a:latin typeface="Calibri"/>
                          <a:ea typeface=""/>
                          <a:cs typeface=""/>
                        </a:defRPr>
                      </a:lvl6pPr>
                      <a:lvl7pPr marL="2743200" algn="l" defTabSz="914400" rtl="0" eaLnBrk="1" latinLnBrk="0" hangingPunct="1">
                        <a:defRPr sz="1800" kern="1200">
                          <a:solidFill>
                            <a:schemeClr val="tx1"/>
                          </a:solidFill>
                          <a:latin typeface="Calibri"/>
                          <a:ea typeface=""/>
                          <a:cs typeface=""/>
                        </a:defRPr>
                      </a:lvl7pPr>
                      <a:lvl8pPr marL="3200400" algn="l" defTabSz="914400" rtl="0" eaLnBrk="1" latinLnBrk="0" hangingPunct="1">
                        <a:defRPr sz="1800" kern="1200">
                          <a:solidFill>
                            <a:schemeClr val="tx1"/>
                          </a:solidFill>
                          <a:latin typeface="Calibri"/>
                          <a:ea typeface=""/>
                          <a:cs typeface=""/>
                        </a:defRPr>
                      </a:lvl8pPr>
                      <a:lvl9pPr marL="3657600" algn="l" defTabSz="914400" rtl="0" eaLnBrk="1" latinLnBrk="0" hangingPunct="1">
                        <a:defRPr sz="1800" kern="1200">
                          <a:solidFill>
                            <a:schemeClr val="tx1"/>
                          </a:solidFill>
                          <a:latin typeface="Calibri"/>
                          <a:ea typeface=""/>
                          <a:cs typeface=""/>
                        </a:defRPr>
                      </a:lvl9pPr>
                    </a:lstStyle>
                    <a:p>
                      <a:pPr marL="40005" indent="179705" algn="l">
                        <a:lnSpc>
                          <a:spcPct val="115000"/>
                        </a:lnSpc>
                        <a:spcAft>
                          <a:spcPts val="0"/>
                        </a:spcAft>
                      </a:pPr>
                      <a:r>
                        <a:rPr lang="pl-PL" sz="1500" b="1" u="sng" dirty="0">
                          <a:solidFill>
                            <a:srgbClr val="FF0000"/>
                          </a:solidFill>
                          <a:latin typeface="Times New Roman"/>
                          <a:ea typeface="Times New Roman"/>
                          <a:cs typeface="Times New Roman"/>
                        </a:rPr>
                        <a:t>Câu 2</a:t>
                      </a:r>
                      <a:r>
                        <a:rPr lang="pl-PL" sz="1500" b="1" dirty="0">
                          <a:solidFill>
                            <a:srgbClr val="FF0000"/>
                          </a:solidFill>
                          <a:latin typeface="Times New Roman"/>
                          <a:ea typeface="Times New Roman"/>
                          <a:cs typeface="Times New Roman"/>
                        </a:rPr>
                        <a:t>: </a:t>
                      </a:r>
                      <a:r>
                        <a:rPr lang="pl-PL" sz="1500" b="1" dirty="0">
                          <a:latin typeface="Times New Roman"/>
                          <a:ea typeface="Times New Roman"/>
                          <a:cs typeface="Times New Roman"/>
                        </a:rPr>
                        <a:t>Bảo vệ </a:t>
                      </a:r>
                      <a:r>
                        <a:rPr lang="en-US" sz="1500" b="1" dirty="0">
                          <a:latin typeface="Times New Roman"/>
                          <a:ea typeface="Times New Roman"/>
                          <a:cs typeface="Times New Roman"/>
                        </a:rPr>
                        <a:t>T</a:t>
                      </a:r>
                      <a:r>
                        <a:rPr lang="pl-PL" sz="1500" b="1" dirty="0">
                          <a:latin typeface="Times New Roman"/>
                          <a:ea typeface="Times New Roman"/>
                          <a:cs typeface="Times New Roman"/>
                        </a:rPr>
                        <a:t>ổ quốc là trách nhiệm của ai?</a:t>
                      </a:r>
                      <a:endParaRPr lang="en-US" sz="1500" dirty="0">
                        <a:latin typeface="VNI-Times"/>
                        <a:ea typeface="Times New Roman"/>
                        <a:cs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
                          <a:cs typeface=""/>
                        </a:defRPr>
                      </a:lvl1pPr>
                      <a:lvl2pPr marL="457200" algn="l" defTabSz="914400" rtl="0" eaLnBrk="1" latinLnBrk="0" hangingPunct="1">
                        <a:defRPr sz="1800" kern="1200">
                          <a:solidFill>
                            <a:schemeClr val="tx1"/>
                          </a:solidFill>
                          <a:latin typeface="Calibri"/>
                          <a:ea typeface=""/>
                          <a:cs typeface=""/>
                        </a:defRPr>
                      </a:lvl2pPr>
                      <a:lvl3pPr marL="914400" algn="l" defTabSz="914400" rtl="0" eaLnBrk="1" latinLnBrk="0" hangingPunct="1">
                        <a:defRPr sz="1800" kern="1200">
                          <a:solidFill>
                            <a:schemeClr val="tx1"/>
                          </a:solidFill>
                          <a:latin typeface="Calibri"/>
                          <a:ea typeface=""/>
                          <a:cs typeface=""/>
                        </a:defRPr>
                      </a:lvl3pPr>
                      <a:lvl4pPr marL="1371600" algn="l" defTabSz="914400" rtl="0" eaLnBrk="1" latinLnBrk="0" hangingPunct="1">
                        <a:defRPr sz="1800" kern="1200">
                          <a:solidFill>
                            <a:schemeClr val="tx1"/>
                          </a:solidFill>
                          <a:latin typeface="Calibri"/>
                          <a:ea typeface=""/>
                          <a:cs typeface=""/>
                        </a:defRPr>
                      </a:lvl4pPr>
                      <a:lvl5pPr marL="1828800" algn="l" defTabSz="914400" rtl="0" eaLnBrk="1" latinLnBrk="0" hangingPunct="1">
                        <a:defRPr sz="1800" kern="1200">
                          <a:solidFill>
                            <a:schemeClr val="tx1"/>
                          </a:solidFill>
                          <a:latin typeface="Calibri"/>
                          <a:ea typeface=""/>
                          <a:cs typeface=""/>
                        </a:defRPr>
                      </a:lvl5pPr>
                      <a:lvl6pPr marL="2286000" algn="l" defTabSz="914400" rtl="0" eaLnBrk="1" latinLnBrk="0" hangingPunct="1">
                        <a:defRPr sz="1800" kern="1200">
                          <a:solidFill>
                            <a:schemeClr val="tx1"/>
                          </a:solidFill>
                          <a:latin typeface="Calibri"/>
                          <a:ea typeface=""/>
                          <a:cs typeface=""/>
                        </a:defRPr>
                      </a:lvl6pPr>
                      <a:lvl7pPr marL="2743200" algn="l" defTabSz="914400" rtl="0" eaLnBrk="1" latinLnBrk="0" hangingPunct="1">
                        <a:defRPr sz="1800" kern="1200">
                          <a:solidFill>
                            <a:schemeClr val="tx1"/>
                          </a:solidFill>
                          <a:latin typeface="Calibri"/>
                          <a:ea typeface=""/>
                          <a:cs typeface=""/>
                        </a:defRPr>
                      </a:lvl7pPr>
                      <a:lvl8pPr marL="3200400" algn="l" defTabSz="914400" rtl="0" eaLnBrk="1" latinLnBrk="0" hangingPunct="1">
                        <a:defRPr sz="1800" kern="1200">
                          <a:solidFill>
                            <a:schemeClr val="tx1"/>
                          </a:solidFill>
                          <a:latin typeface="Calibri"/>
                          <a:ea typeface=""/>
                          <a:cs typeface=""/>
                        </a:defRPr>
                      </a:lvl8pPr>
                      <a:lvl9pPr marL="3657600" algn="l" defTabSz="914400" rtl="0" eaLnBrk="1" latinLnBrk="0" hangingPunct="1">
                        <a:defRPr sz="1800" kern="1200">
                          <a:solidFill>
                            <a:schemeClr val="tx1"/>
                          </a:solidFill>
                          <a:latin typeface="Calibri"/>
                          <a:ea typeface=""/>
                          <a:cs typeface=""/>
                        </a:defRPr>
                      </a:lvl9pPr>
                    </a:lstStyle>
                    <a:p>
                      <a:pPr>
                        <a:lnSpc>
                          <a:spcPct val="115000"/>
                        </a:lnSpc>
                        <a:spcAft>
                          <a:spcPts val="0"/>
                        </a:spcAft>
                      </a:pPr>
                      <a:endParaRPr lang="en-US" sz="1500" dirty="0">
                        <a:latin typeface="VNI-Times"/>
                        <a:ea typeface="Times New Roman"/>
                        <a:cs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568552">
                <a:tc>
                  <a:txBody>
                    <a:bodyPr/>
                    <a:lstStyle>
                      <a:lvl1pPr marL="0" algn="l" defTabSz="914400" rtl="0" eaLnBrk="1" latinLnBrk="0" hangingPunct="1">
                        <a:defRPr sz="1800" kern="1200">
                          <a:solidFill>
                            <a:schemeClr val="tx1"/>
                          </a:solidFill>
                          <a:latin typeface="Calibri"/>
                          <a:ea typeface=""/>
                          <a:cs typeface=""/>
                        </a:defRPr>
                      </a:lvl1pPr>
                      <a:lvl2pPr marL="457200" algn="l" defTabSz="914400" rtl="0" eaLnBrk="1" latinLnBrk="0" hangingPunct="1">
                        <a:defRPr sz="1800" kern="1200">
                          <a:solidFill>
                            <a:schemeClr val="tx1"/>
                          </a:solidFill>
                          <a:latin typeface="Calibri"/>
                          <a:ea typeface=""/>
                          <a:cs typeface=""/>
                        </a:defRPr>
                      </a:lvl2pPr>
                      <a:lvl3pPr marL="914400" algn="l" defTabSz="914400" rtl="0" eaLnBrk="1" latinLnBrk="0" hangingPunct="1">
                        <a:defRPr sz="1800" kern="1200">
                          <a:solidFill>
                            <a:schemeClr val="tx1"/>
                          </a:solidFill>
                          <a:latin typeface="Calibri"/>
                          <a:ea typeface=""/>
                          <a:cs typeface=""/>
                        </a:defRPr>
                      </a:lvl3pPr>
                      <a:lvl4pPr marL="1371600" algn="l" defTabSz="914400" rtl="0" eaLnBrk="1" latinLnBrk="0" hangingPunct="1">
                        <a:defRPr sz="1800" kern="1200">
                          <a:solidFill>
                            <a:schemeClr val="tx1"/>
                          </a:solidFill>
                          <a:latin typeface="Calibri"/>
                          <a:ea typeface=""/>
                          <a:cs typeface=""/>
                        </a:defRPr>
                      </a:lvl4pPr>
                      <a:lvl5pPr marL="1828800" algn="l" defTabSz="914400" rtl="0" eaLnBrk="1" latinLnBrk="0" hangingPunct="1">
                        <a:defRPr sz="1800" kern="1200">
                          <a:solidFill>
                            <a:schemeClr val="tx1"/>
                          </a:solidFill>
                          <a:latin typeface="Calibri"/>
                          <a:ea typeface=""/>
                          <a:cs typeface=""/>
                        </a:defRPr>
                      </a:lvl5pPr>
                      <a:lvl6pPr marL="2286000" algn="l" defTabSz="914400" rtl="0" eaLnBrk="1" latinLnBrk="0" hangingPunct="1">
                        <a:defRPr sz="1800" kern="1200">
                          <a:solidFill>
                            <a:schemeClr val="tx1"/>
                          </a:solidFill>
                          <a:latin typeface="Calibri"/>
                          <a:ea typeface=""/>
                          <a:cs typeface=""/>
                        </a:defRPr>
                      </a:lvl6pPr>
                      <a:lvl7pPr marL="2743200" algn="l" defTabSz="914400" rtl="0" eaLnBrk="1" latinLnBrk="0" hangingPunct="1">
                        <a:defRPr sz="1800" kern="1200">
                          <a:solidFill>
                            <a:schemeClr val="tx1"/>
                          </a:solidFill>
                          <a:latin typeface="Calibri"/>
                          <a:ea typeface=""/>
                          <a:cs typeface=""/>
                        </a:defRPr>
                      </a:lvl7pPr>
                      <a:lvl8pPr marL="3200400" algn="l" defTabSz="914400" rtl="0" eaLnBrk="1" latinLnBrk="0" hangingPunct="1">
                        <a:defRPr sz="1800" kern="1200">
                          <a:solidFill>
                            <a:schemeClr val="tx1"/>
                          </a:solidFill>
                          <a:latin typeface="Calibri"/>
                          <a:ea typeface=""/>
                          <a:cs typeface=""/>
                        </a:defRPr>
                      </a:lvl8pPr>
                      <a:lvl9pPr marL="3657600" algn="l" defTabSz="914400" rtl="0" eaLnBrk="1" latinLnBrk="0" hangingPunct="1">
                        <a:defRPr sz="1800" kern="1200">
                          <a:solidFill>
                            <a:schemeClr val="tx1"/>
                          </a:solidFill>
                          <a:latin typeface="Calibri"/>
                          <a:ea typeface=""/>
                          <a:cs typeface=""/>
                        </a:defRPr>
                      </a:lvl9pPr>
                    </a:lstStyle>
                    <a:p>
                      <a:pPr indent="130175">
                        <a:lnSpc>
                          <a:spcPct val="115000"/>
                        </a:lnSpc>
                        <a:spcAft>
                          <a:spcPts val="0"/>
                        </a:spcAft>
                      </a:pPr>
                      <a:r>
                        <a:rPr lang="en-US" sz="1500" b="1" dirty="0">
                          <a:latin typeface="Times New Roman"/>
                          <a:ea typeface="Times New Roman"/>
                          <a:cs typeface="Times New Roman"/>
                        </a:rPr>
                        <a:t>  </a:t>
                      </a:r>
                      <a:r>
                        <a:rPr lang="pl-PL" sz="1500" b="1" u="sng" dirty="0">
                          <a:solidFill>
                            <a:srgbClr val="FF0000"/>
                          </a:solidFill>
                          <a:latin typeface="Times New Roman"/>
                          <a:ea typeface="Times New Roman"/>
                          <a:cs typeface="Times New Roman"/>
                        </a:rPr>
                        <a:t>Câu 3</a:t>
                      </a:r>
                      <a:r>
                        <a:rPr lang="pl-PL" sz="1500" b="1" dirty="0">
                          <a:solidFill>
                            <a:srgbClr val="FF0000"/>
                          </a:solidFill>
                          <a:latin typeface="Times New Roman"/>
                          <a:ea typeface="Times New Roman"/>
                          <a:cs typeface="Times New Roman"/>
                        </a:rPr>
                        <a:t>:  </a:t>
                      </a:r>
                      <a:r>
                        <a:rPr lang="en-US" sz="1500" b="1" dirty="0" err="1">
                          <a:latin typeface="Times New Roman"/>
                          <a:ea typeface="Times New Roman"/>
                          <a:cs typeface="Times New Roman"/>
                        </a:rPr>
                        <a:t>Kể</a:t>
                      </a:r>
                      <a:r>
                        <a:rPr lang="en-US" sz="1500" b="1" baseline="0" dirty="0">
                          <a:latin typeface="Times New Roman"/>
                          <a:ea typeface="Times New Roman"/>
                          <a:cs typeface="Times New Roman"/>
                        </a:rPr>
                        <a:t> </a:t>
                      </a:r>
                      <a:r>
                        <a:rPr lang="en-US" sz="1500" b="1" baseline="0" dirty="0" err="1">
                          <a:latin typeface="Times New Roman"/>
                          <a:ea typeface="Times New Roman"/>
                          <a:cs typeface="Times New Roman"/>
                        </a:rPr>
                        <a:t>tên</a:t>
                      </a:r>
                      <a:r>
                        <a:rPr lang="en-US" sz="1500" b="1" baseline="0" dirty="0">
                          <a:latin typeface="Times New Roman"/>
                          <a:ea typeface="Times New Roman"/>
                          <a:cs typeface="Times New Roman"/>
                        </a:rPr>
                        <a:t> </a:t>
                      </a:r>
                      <a:r>
                        <a:rPr lang="en-US" sz="1500" b="1" baseline="0" dirty="0" err="1">
                          <a:latin typeface="Times New Roman"/>
                          <a:ea typeface="Times New Roman"/>
                          <a:cs typeface="Times New Roman"/>
                        </a:rPr>
                        <a:t>một</a:t>
                      </a:r>
                      <a:r>
                        <a:rPr lang="en-US" sz="1500" b="1" baseline="0" dirty="0">
                          <a:latin typeface="Times New Roman"/>
                          <a:ea typeface="Times New Roman"/>
                          <a:cs typeface="Times New Roman"/>
                        </a:rPr>
                        <a:t> </a:t>
                      </a:r>
                      <a:r>
                        <a:rPr lang="en-US" sz="1500" b="1" baseline="0" dirty="0" err="1">
                          <a:latin typeface="Times New Roman"/>
                          <a:ea typeface="Times New Roman"/>
                          <a:cs typeface="Times New Roman"/>
                        </a:rPr>
                        <a:t>số</a:t>
                      </a:r>
                      <a:r>
                        <a:rPr lang="en-US" sz="1500" b="1" baseline="0" dirty="0">
                          <a:latin typeface="Times New Roman"/>
                          <a:ea typeface="Times New Roman"/>
                          <a:cs typeface="Times New Roman"/>
                        </a:rPr>
                        <a:t> </a:t>
                      </a:r>
                      <a:r>
                        <a:rPr lang="en-US" sz="1500" b="1" baseline="0" dirty="0" err="1">
                          <a:latin typeface="Times New Roman"/>
                          <a:ea typeface="Times New Roman"/>
                          <a:cs typeface="Times New Roman"/>
                        </a:rPr>
                        <a:t>vị</a:t>
                      </a:r>
                      <a:r>
                        <a:rPr lang="en-US" sz="1500" b="1" baseline="0" dirty="0">
                          <a:latin typeface="Times New Roman"/>
                          <a:ea typeface="Times New Roman"/>
                          <a:cs typeface="Times New Roman"/>
                        </a:rPr>
                        <a:t> </a:t>
                      </a:r>
                      <a:r>
                        <a:rPr lang="en-US" sz="1500" b="1" baseline="0" dirty="0" err="1">
                          <a:latin typeface="Times New Roman"/>
                          <a:ea typeface="Times New Roman"/>
                          <a:cs typeface="Times New Roman"/>
                        </a:rPr>
                        <a:t>anh</a:t>
                      </a:r>
                      <a:r>
                        <a:rPr lang="en-US" sz="1500" b="1" baseline="0" dirty="0">
                          <a:latin typeface="Times New Roman"/>
                          <a:ea typeface="Times New Roman"/>
                          <a:cs typeface="Times New Roman"/>
                        </a:rPr>
                        <a:t> </a:t>
                      </a:r>
                      <a:r>
                        <a:rPr lang="en-US" sz="1500" b="1" baseline="0" dirty="0" err="1">
                          <a:latin typeface="Times New Roman"/>
                          <a:ea typeface="Times New Roman"/>
                          <a:cs typeface="Times New Roman"/>
                        </a:rPr>
                        <a:t>hùng</a:t>
                      </a:r>
                      <a:r>
                        <a:rPr lang="en-US" sz="1500" b="1" baseline="0" dirty="0">
                          <a:latin typeface="Times New Roman"/>
                          <a:ea typeface="Times New Roman"/>
                          <a:cs typeface="Times New Roman"/>
                        </a:rPr>
                        <a:t> </a:t>
                      </a:r>
                      <a:r>
                        <a:rPr lang="en-US" sz="1500" b="1" baseline="0" dirty="0" err="1">
                          <a:latin typeface="Times New Roman"/>
                          <a:ea typeface="Times New Roman"/>
                          <a:cs typeface="Times New Roman"/>
                        </a:rPr>
                        <a:t>dân</a:t>
                      </a:r>
                      <a:r>
                        <a:rPr lang="en-US" sz="1500" b="1" baseline="0" dirty="0">
                          <a:latin typeface="Times New Roman"/>
                          <a:ea typeface="Times New Roman"/>
                          <a:cs typeface="Times New Roman"/>
                        </a:rPr>
                        <a:t> </a:t>
                      </a:r>
                      <a:r>
                        <a:rPr lang="en-US" sz="1500" b="1" baseline="0" dirty="0" err="1">
                          <a:latin typeface="Times New Roman"/>
                          <a:ea typeface="Times New Roman"/>
                          <a:cs typeface="Times New Roman"/>
                        </a:rPr>
                        <a:t>tộc</a:t>
                      </a:r>
                      <a:r>
                        <a:rPr lang="en-US" sz="1500" b="1" baseline="0" dirty="0">
                          <a:latin typeface="Times New Roman"/>
                          <a:ea typeface="Times New Roman"/>
                          <a:cs typeface="Times New Roman"/>
                        </a:rPr>
                        <a:t> </a:t>
                      </a:r>
                      <a:r>
                        <a:rPr lang="en-US" sz="1500" b="1" baseline="0" dirty="0" err="1">
                          <a:latin typeface="Times New Roman"/>
                          <a:ea typeface="Times New Roman"/>
                          <a:cs typeface="Times New Roman"/>
                        </a:rPr>
                        <a:t>có</a:t>
                      </a:r>
                      <a:r>
                        <a:rPr lang="en-US" sz="1500" b="1" baseline="0" dirty="0">
                          <a:latin typeface="Times New Roman"/>
                          <a:ea typeface="Times New Roman"/>
                          <a:cs typeface="Times New Roman"/>
                        </a:rPr>
                        <a:t> </a:t>
                      </a:r>
                      <a:r>
                        <a:rPr lang="en-US" sz="1500" b="1" baseline="0" dirty="0" err="1">
                          <a:latin typeface="Times New Roman"/>
                          <a:ea typeface="Times New Roman"/>
                          <a:cs typeface="Times New Roman"/>
                        </a:rPr>
                        <a:t>công</a:t>
                      </a:r>
                      <a:r>
                        <a:rPr lang="en-US" sz="1500" b="1" baseline="0" dirty="0">
                          <a:latin typeface="Times New Roman"/>
                          <a:ea typeface="Times New Roman"/>
                          <a:cs typeface="Times New Roman"/>
                        </a:rPr>
                        <a:t> </a:t>
                      </a:r>
                      <a:r>
                        <a:rPr lang="en-US" sz="1500" b="1" baseline="0" dirty="0" err="1">
                          <a:latin typeface="Times New Roman"/>
                          <a:ea typeface="Times New Roman"/>
                          <a:cs typeface="Times New Roman"/>
                        </a:rPr>
                        <a:t>trong</a:t>
                      </a:r>
                      <a:r>
                        <a:rPr lang="en-US" sz="1500" b="1" baseline="0" dirty="0">
                          <a:latin typeface="Times New Roman"/>
                          <a:ea typeface="Times New Roman"/>
                          <a:cs typeface="Times New Roman"/>
                        </a:rPr>
                        <a:t> </a:t>
                      </a:r>
                      <a:r>
                        <a:rPr lang="en-US" sz="1500" b="1" baseline="0" dirty="0" err="1">
                          <a:latin typeface="Times New Roman"/>
                          <a:ea typeface="Times New Roman"/>
                          <a:cs typeface="Times New Roman"/>
                        </a:rPr>
                        <a:t>việc</a:t>
                      </a:r>
                      <a:r>
                        <a:rPr lang="en-US" sz="1500" b="1" baseline="0" dirty="0">
                          <a:latin typeface="Times New Roman"/>
                          <a:ea typeface="Times New Roman"/>
                          <a:cs typeface="Times New Roman"/>
                        </a:rPr>
                        <a:t> </a:t>
                      </a:r>
                      <a:r>
                        <a:rPr lang="en-US" sz="1500" b="1" baseline="0" dirty="0" err="1">
                          <a:latin typeface="Times New Roman"/>
                          <a:ea typeface="Times New Roman"/>
                          <a:cs typeface="Times New Roman"/>
                        </a:rPr>
                        <a:t>bảo</a:t>
                      </a:r>
                      <a:r>
                        <a:rPr lang="en-US" sz="1500" b="1" baseline="0" dirty="0">
                          <a:latin typeface="Times New Roman"/>
                          <a:ea typeface="Times New Roman"/>
                          <a:cs typeface="Times New Roman"/>
                        </a:rPr>
                        <a:t> </a:t>
                      </a:r>
                      <a:r>
                        <a:rPr lang="en-US" sz="1500" b="1" baseline="0" dirty="0" err="1">
                          <a:latin typeface="Times New Roman"/>
                          <a:ea typeface="Times New Roman"/>
                          <a:cs typeface="Times New Roman"/>
                        </a:rPr>
                        <a:t>vệ</a:t>
                      </a:r>
                      <a:r>
                        <a:rPr lang="en-US" sz="1500" b="1" baseline="0" dirty="0">
                          <a:latin typeface="Times New Roman"/>
                          <a:ea typeface="Times New Roman"/>
                          <a:cs typeface="Times New Roman"/>
                        </a:rPr>
                        <a:t> </a:t>
                      </a:r>
                      <a:r>
                        <a:rPr lang="en-US" sz="1500" b="1" baseline="0" dirty="0" err="1">
                          <a:latin typeface="Times New Roman"/>
                          <a:ea typeface="Times New Roman"/>
                          <a:cs typeface="Times New Roman"/>
                        </a:rPr>
                        <a:t>Tổ</a:t>
                      </a:r>
                      <a:r>
                        <a:rPr lang="en-US" sz="1500" b="1" baseline="0" dirty="0">
                          <a:latin typeface="Times New Roman"/>
                          <a:ea typeface="Times New Roman"/>
                          <a:cs typeface="Times New Roman"/>
                        </a:rPr>
                        <a:t> </a:t>
                      </a:r>
                      <a:r>
                        <a:rPr lang="en-US" sz="1500" b="1" baseline="0" dirty="0" err="1">
                          <a:latin typeface="Times New Roman"/>
                          <a:ea typeface="Times New Roman"/>
                          <a:cs typeface="Times New Roman"/>
                        </a:rPr>
                        <a:t>quốc</a:t>
                      </a:r>
                      <a:r>
                        <a:rPr lang="en-US" sz="1500" b="1" baseline="0" dirty="0">
                          <a:latin typeface="Times New Roman"/>
                          <a:ea typeface="Times New Roman"/>
                          <a:cs typeface="Times New Roman"/>
                        </a:rPr>
                        <a:t>.</a:t>
                      </a:r>
                      <a:endParaRPr lang="en-US" sz="1500" dirty="0">
                        <a:latin typeface="VNI-Times"/>
                        <a:ea typeface="Times New Roman"/>
                        <a:cs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
                          <a:cs typeface=""/>
                        </a:defRPr>
                      </a:lvl1pPr>
                      <a:lvl2pPr marL="457200" algn="l" defTabSz="914400" rtl="0" eaLnBrk="1" latinLnBrk="0" hangingPunct="1">
                        <a:defRPr sz="1800" kern="1200">
                          <a:solidFill>
                            <a:schemeClr val="tx1"/>
                          </a:solidFill>
                          <a:latin typeface="Calibri"/>
                          <a:ea typeface=""/>
                          <a:cs typeface=""/>
                        </a:defRPr>
                      </a:lvl2pPr>
                      <a:lvl3pPr marL="914400" algn="l" defTabSz="914400" rtl="0" eaLnBrk="1" latinLnBrk="0" hangingPunct="1">
                        <a:defRPr sz="1800" kern="1200">
                          <a:solidFill>
                            <a:schemeClr val="tx1"/>
                          </a:solidFill>
                          <a:latin typeface="Calibri"/>
                          <a:ea typeface=""/>
                          <a:cs typeface=""/>
                        </a:defRPr>
                      </a:lvl3pPr>
                      <a:lvl4pPr marL="1371600" algn="l" defTabSz="914400" rtl="0" eaLnBrk="1" latinLnBrk="0" hangingPunct="1">
                        <a:defRPr sz="1800" kern="1200">
                          <a:solidFill>
                            <a:schemeClr val="tx1"/>
                          </a:solidFill>
                          <a:latin typeface="Calibri"/>
                          <a:ea typeface=""/>
                          <a:cs typeface=""/>
                        </a:defRPr>
                      </a:lvl4pPr>
                      <a:lvl5pPr marL="1828800" algn="l" defTabSz="914400" rtl="0" eaLnBrk="1" latinLnBrk="0" hangingPunct="1">
                        <a:defRPr sz="1800" kern="1200">
                          <a:solidFill>
                            <a:schemeClr val="tx1"/>
                          </a:solidFill>
                          <a:latin typeface="Calibri"/>
                          <a:ea typeface=""/>
                          <a:cs typeface=""/>
                        </a:defRPr>
                      </a:lvl5pPr>
                      <a:lvl6pPr marL="2286000" algn="l" defTabSz="914400" rtl="0" eaLnBrk="1" latinLnBrk="0" hangingPunct="1">
                        <a:defRPr sz="1800" kern="1200">
                          <a:solidFill>
                            <a:schemeClr val="tx1"/>
                          </a:solidFill>
                          <a:latin typeface="Calibri"/>
                          <a:ea typeface=""/>
                          <a:cs typeface=""/>
                        </a:defRPr>
                      </a:lvl6pPr>
                      <a:lvl7pPr marL="2743200" algn="l" defTabSz="914400" rtl="0" eaLnBrk="1" latinLnBrk="0" hangingPunct="1">
                        <a:defRPr sz="1800" kern="1200">
                          <a:solidFill>
                            <a:schemeClr val="tx1"/>
                          </a:solidFill>
                          <a:latin typeface="Calibri"/>
                          <a:ea typeface=""/>
                          <a:cs typeface=""/>
                        </a:defRPr>
                      </a:lvl7pPr>
                      <a:lvl8pPr marL="3200400" algn="l" defTabSz="914400" rtl="0" eaLnBrk="1" latinLnBrk="0" hangingPunct="1">
                        <a:defRPr sz="1800" kern="1200">
                          <a:solidFill>
                            <a:schemeClr val="tx1"/>
                          </a:solidFill>
                          <a:latin typeface="Calibri"/>
                          <a:ea typeface=""/>
                          <a:cs typeface=""/>
                        </a:defRPr>
                      </a:lvl8pPr>
                      <a:lvl9pPr marL="3657600" algn="l" defTabSz="914400" rtl="0" eaLnBrk="1" latinLnBrk="0" hangingPunct="1">
                        <a:defRPr sz="1800" kern="1200">
                          <a:solidFill>
                            <a:schemeClr val="tx1"/>
                          </a:solidFill>
                          <a:latin typeface="Calibri"/>
                          <a:ea typeface=""/>
                          <a:cs typeface=""/>
                        </a:defRPr>
                      </a:lvl9pPr>
                    </a:lstStyle>
                    <a:p>
                      <a:pPr>
                        <a:lnSpc>
                          <a:spcPct val="115000"/>
                        </a:lnSpc>
                        <a:spcAft>
                          <a:spcPts val="0"/>
                        </a:spcAft>
                      </a:pPr>
                      <a:endParaRPr lang="en-US" sz="1500" dirty="0">
                        <a:latin typeface="VNI-Times"/>
                        <a:ea typeface="Times New Roman"/>
                        <a:cs typeface="Times New Roman"/>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bl>
          </a:graphicData>
        </a:graphic>
      </p:graphicFrame>
      <p:sp>
        <p:nvSpPr>
          <p:cNvPr id="3" name="Rectangle 2"/>
          <p:cNvSpPr/>
          <p:nvPr/>
        </p:nvSpPr>
        <p:spPr>
          <a:xfrm>
            <a:off x="703335" y="2746754"/>
            <a:ext cx="2114549" cy="369332"/>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1" i="0" u="none" strike="noStrike" kern="1200" cap="none" spc="0" normalizeH="0" baseline="0" noProof="0" dirty="0" err="1">
                <a:ln>
                  <a:noFill/>
                </a:ln>
                <a:solidFill>
                  <a:srgbClr val="000000"/>
                </a:solidFill>
                <a:effectLst/>
                <a:uLnTx/>
                <a:uFillTx/>
                <a:latin typeface="Times New Roman"/>
                <a:ea typeface="Times New Roman"/>
                <a:cs typeface="Times New Roman"/>
              </a:rPr>
              <a:t>Phiếu</a:t>
            </a:r>
            <a:r>
              <a:rPr kumimoji="0" lang="en-US" sz="1800" b="1" i="0" u="none" strike="noStrike" kern="1200" cap="none" spc="0" normalizeH="0" baseline="0" noProof="0" dirty="0">
                <a:ln>
                  <a:noFill/>
                </a:ln>
                <a:solidFill>
                  <a:srgbClr val="000000"/>
                </a:solidFill>
                <a:effectLst/>
                <a:uLnTx/>
                <a:uFillTx/>
                <a:latin typeface="Times New Roman"/>
                <a:ea typeface="Times New Roman"/>
                <a:cs typeface="Times New Roman"/>
              </a:rPr>
              <a:t> </a:t>
            </a:r>
            <a:r>
              <a:rPr kumimoji="0" lang="en-US" sz="1800" b="1" i="0" u="none" strike="noStrike" kern="1200" cap="none" spc="0" normalizeH="0" baseline="0" noProof="0" dirty="0" err="1">
                <a:ln>
                  <a:noFill/>
                </a:ln>
                <a:solidFill>
                  <a:srgbClr val="000000"/>
                </a:solidFill>
                <a:effectLst/>
                <a:uLnTx/>
                <a:uFillTx/>
                <a:latin typeface="Times New Roman"/>
                <a:ea typeface="Times New Roman"/>
                <a:cs typeface="Times New Roman"/>
              </a:rPr>
              <a:t>học</a:t>
            </a:r>
            <a:r>
              <a:rPr kumimoji="0" lang="en-US" sz="1800" b="1" i="0" u="none" strike="noStrike" kern="1200" cap="none" spc="0" normalizeH="0" baseline="0" noProof="0" dirty="0">
                <a:ln>
                  <a:noFill/>
                </a:ln>
                <a:solidFill>
                  <a:srgbClr val="000000"/>
                </a:solidFill>
                <a:effectLst/>
                <a:uLnTx/>
                <a:uFillTx/>
                <a:latin typeface="Times New Roman"/>
                <a:ea typeface="Times New Roman"/>
                <a:cs typeface="Times New Roman"/>
              </a:rPr>
              <a:t> </a:t>
            </a:r>
            <a:r>
              <a:rPr kumimoji="0" lang="en-US" sz="1800" b="1" i="0" u="none" strike="noStrike" kern="1200" cap="none" spc="0" normalizeH="0" baseline="0" noProof="0" dirty="0" err="1">
                <a:ln>
                  <a:noFill/>
                </a:ln>
                <a:solidFill>
                  <a:srgbClr val="000000"/>
                </a:solidFill>
                <a:effectLst/>
                <a:uLnTx/>
                <a:uFillTx/>
                <a:latin typeface="Times New Roman"/>
                <a:ea typeface="Times New Roman"/>
                <a:cs typeface="Times New Roman"/>
              </a:rPr>
              <a:t>tập</a:t>
            </a:r>
            <a:r>
              <a:rPr kumimoji="0" lang="en-US" sz="1800" b="1" i="0" u="none" strike="noStrike" kern="1200" cap="none" spc="0" normalizeH="0" baseline="0" noProof="0" dirty="0">
                <a:ln>
                  <a:noFill/>
                </a:ln>
                <a:solidFill>
                  <a:srgbClr val="000000"/>
                </a:solidFill>
                <a:effectLst/>
                <a:uLnTx/>
                <a:uFillTx/>
                <a:latin typeface="Times New Roman"/>
                <a:ea typeface="Times New Roman"/>
                <a:cs typeface="Times New Roman"/>
              </a:rPr>
              <a:t> </a:t>
            </a:r>
            <a:r>
              <a:rPr kumimoji="0" lang="en-US" sz="1800" b="1" i="0" u="none" strike="noStrike" kern="1200" cap="none" spc="0" normalizeH="0" baseline="0" noProof="0" dirty="0" err="1">
                <a:ln>
                  <a:noFill/>
                </a:ln>
                <a:solidFill>
                  <a:srgbClr val="000000"/>
                </a:solidFill>
                <a:effectLst/>
                <a:uLnTx/>
                <a:uFillTx/>
                <a:latin typeface="Times New Roman"/>
                <a:ea typeface="Times New Roman"/>
                <a:cs typeface="Times New Roman"/>
              </a:rPr>
              <a:t>số</a:t>
            </a:r>
            <a:r>
              <a:rPr kumimoji="0" lang="en-US" sz="1800" b="1" i="0" u="none" strike="noStrike" kern="1200" cap="none" spc="0" normalizeH="0" baseline="0" noProof="0" dirty="0">
                <a:ln>
                  <a:noFill/>
                </a:ln>
                <a:solidFill>
                  <a:srgbClr val="000000"/>
                </a:solidFill>
                <a:effectLst/>
                <a:uLnTx/>
                <a:uFillTx/>
                <a:latin typeface="Times New Roman"/>
                <a:ea typeface="Times New Roman"/>
                <a:cs typeface="Times New Roman"/>
              </a:rPr>
              <a:t> 1 </a:t>
            </a: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Arial Unicode MS"/>
            </a:endParaRPr>
          </a:p>
        </p:txBody>
      </p:sp>
      <p:pic>
        <p:nvPicPr>
          <p:cNvPr id="7" name="Audio 6">
            <a:hlinkClick r:id="" action="ppaction://media"/>
            <a:extLst>
              <a:ext uri="{FF2B5EF4-FFF2-40B4-BE49-F238E27FC236}">
                <a16:creationId xmlns:a16="http://schemas.microsoft.com/office/drawing/2014/main" id="{4E573DEB-172E-4EBA-B57B-5CFEB90114BD}"/>
              </a:ext>
            </a:extLst>
          </p:cNvPr>
          <p:cNvPicPr>
            <a:picLocks noChangeAspect="1"/>
          </p:cNvPicPr>
          <p:nvPr>
            <a:audioFile r:link="rId3"/>
            <p:extLst>
              <p:ext uri="{DAA4B4D4-6D71-4841-9C94-3DE7FCFB9230}">
                <p14:media xmlns:p14="http://schemas.microsoft.com/office/powerpoint/2010/main" r:embed="rId2"/>
              </p:ext>
            </p:extLst>
          </p:nvPr>
        </p:nvPicPr>
        <p:blipFill>
          <a:blip r:embed="rId9"/>
          <a:stretch>
            <a:fillRect/>
          </a:stretch>
        </p:blipFill>
        <p:spPr>
          <a:xfrm>
            <a:off x="8318500" y="4318000"/>
            <a:ext cx="609600" cy="609600"/>
          </a:xfrm>
          <a:prstGeom prst="rect">
            <a:avLst/>
          </a:prstGeom>
        </p:spPr>
      </p:pic>
    </p:spTree>
    <p:custDataLst>
      <p:tags r:id="rId1"/>
    </p:custDataLst>
    <p:extLst>
      <p:ext uri="{BB962C8B-B14F-4D97-AF65-F5344CB8AC3E}">
        <p14:creationId xmlns:p14="http://schemas.microsoft.com/office/powerpoint/2010/main" val="3211164843"/>
      </p:ext>
    </p:extLst>
  </p:cSld>
  <p:clrMapOvr>
    <a:masterClrMapping/>
  </p:clrMapOvr>
  <mc:AlternateContent xmlns:mc="http://schemas.openxmlformats.org/markup-compatibility/2006" xmlns:p14="http://schemas.microsoft.com/office/powerpoint/2010/main">
    <mc:Choice Requires="p14">
      <p:transition spd="slow" p14:dur="2000" advTm="53533"/>
    </mc:Choice>
    <mc:Fallback xmlns="">
      <p:transition spd="slow" advTm="5353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1" fill="hold" display="0">
                  <p:stCondLst>
                    <p:cond delay="indefinite"/>
                  </p:stCondLst>
                  <p:endCondLst>
                    <p:cond evt="onStopAudio" delay="0">
                      <p:tgtEl>
                        <p:sldTgt/>
                      </p:tgtEl>
                    </p:cond>
                  </p:endCondLst>
                </p:cTn>
                <p:tgtEl>
                  <p:spTgt spid="7"/>
                </p:tgtEl>
              </p:cMediaNode>
            </p:audio>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Box 3"/>
          <p:cNvSpPr txBox="1">
            <a:spLocks noChangeArrowheads="1"/>
          </p:cNvSpPr>
          <p:nvPr/>
        </p:nvSpPr>
        <p:spPr bwMode="auto">
          <a:xfrm>
            <a:off x="336306" y="195486"/>
            <a:ext cx="2795534" cy="461665"/>
          </a:xfrm>
          <a:prstGeom prst="rect">
            <a:avLst/>
          </a:prstGeom>
          <a:noFill/>
          <a:ln w="9525">
            <a:noFill/>
            <a:miter lim="800000"/>
            <a:headEnd/>
            <a:tailEnd/>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2400" b="0" i="0" u="none" strike="noStrike" kern="1200" cap="none" spc="0" normalizeH="0" baseline="0" noProof="0" dirty="0" err="1">
                <a:ln>
                  <a:noFill/>
                </a:ln>
                <a:solidFill>
                  <a:srgbClr val="3302BE"/>
                </a:solidFill>
                <a:effectLst/>
                <a:uLnTx/>
                <a:uFillTx/>
                <a:latin typeface="Times New Roman" pitchFamily="18" charset="0"/>
                <a:ea typeface="+mn-ea"/>
                <a:cs typeface="Times New Roman" pitchFamily="18" charset="0"/>
              </a:rPr>
              <a:t>Phiếu</a:t>
            </a:r>
            <a:r>
              <a:rPr kumimoji="0" lang="en-US" altLang="en-US" sz="2400" b="0" i="0" u="none" strike="noStrike" kern="1200" cap="none" spc="0" normalizeH="0" baseline="0" noProof="0" dirty="0">
                <a:ln>
                  <a:noFill/>
                </a:ln>
                <a:solidFill>
                  <a:srgbClr val="3302BE"/>
                </a:solidFill>
                <a:effectLst/>
                <a:uLnTx/>
                <a:uFillTx/>
                <a:latin typeface="Times New Roman" pitchFamily="18" charset="0"/>
                <a:ea typeface="+mn-ea"/>
                <a:cs typeface="Times New Roman" pitchFamily="18" charset="0"/>
              </a:rPr>
              <a:t> </a:t>
            </a:r>
            <a:r>
              <a:rPr kumimoji="0" lang="en-US" altLang="en-US" sz="2400" b="0" i="0" u="none" strike="noStrike" kern="1200" cap="none" spc="0" normalizeH="0" baseline="0" noProof="0" dirty="0" err="1">
                <a:ln>
                  <a:noFill/>
                </a:ln>
                <a:solidFill>
                  <a:srgbClr val="3302BE"/>
                </a:solidFill>
                <a:effectLst/>
                <a:uLnTx/>
                <a:uFillTx/>
                <a:latin typeface="Times New Roman" pitchFamily="18" charset="0"/>
                <a:ea typeface="+mn-ea"/>
                <a:cs typeface="Times New Roman" pitchFamily="18" charset="0"/>
              </a:rPr>
              <a:t>bài</a:t>
            </a:r>
            <a:r>
              <a:rPr kumimoji="0" lang="en-US" altLang="en-US" sz="2400" b="0" i="0" u="none" strike="noStrike" kern="1200" cap="none" spc="0" normalizeH="0" baseline="0" noProof="0" dirty="0">
                <a:ln>
                  <a:noFill/>
                </a:ln>
                <a:solidFill>
                  <a:srgbClr val="3302BE"/>
                </a:solidFill>
                <a:effectLst/>
                <a:uLnTx/>
                <a:uFillTx/>
                <a:latin typeface="Times New Roman" pitchFamily="18" charset="0"/>
                <a:ea typeface="+mn-ea"/>
                <a:cs typeface="Times New Roman" pitchFamily="18" charset="0"/>
              </a:rPr>
              <a:t> </a:t>
            </a:r>
            <a:r>
              <a:rPr kumimoji="0" lang="en-US" altLang="en-US" sz="2400" b="0" i="0" u="none" strike="noStrike" kern="1200" cap="none" spc="0" normalizeH="0" baseline="0" noProof="0" dirty="0" err="1">
                <a:ln>
                  <a:noFill/>
                </a:ln>
                <a:solidFill>
                  <a:srgbClr val="3302BE"/>
                </a:solidFill>
                <a:effectLst/>
                <a:uLnTx/>
                <a:uFillTx/>
                <a:latin typeface="Times New Roman" pitchFamily="18" charset="0"/>
                <a:ea typeface="+mn-ea"/>
                <a:cs typeface="Times New Roman" pitchFamily="18" charset="0"/>
              </a:rPr>
              <a:t>tập</a:t>
            </a:r>
            <a:r>
              <a:rPr kumimoji="0" lang="en-US" altLang="en-US" sz="2400" b="0" i="0" u="none" strike="noStrike" kern="1200" cap="none" spc="0" normalizeH="0" baseline="0" noProof="0" dirty="0">
                <a:ln>
                  <a:noFill/>
                </a:ln>
                <a:solidFill>
                  <a:srgbClr val="3302BE"/>
                </a:solidFill>
                <a:effectLst/>
                <a:uLnTx/>
                <a:uFillTx/>
                <a:latin typeface="Times New Roman" pitchFamily="18" charset="0"/>
                <a:ea typeface="+mn-ea"/>
                <a:cs typeface="Times New Roman" pitchFamily="18" charset="0"/>
              </a:rPr>
              <a:t> </a:t>
            </a:r>
            <a:r>
              <a:rPr kumimoji="0" lang="en-US" altLang="en-US" sz="2400" b="0" i="0" u="none" strike="noStrike" kern="1200" cap="none" spc="0" normalizeH="0" baseline="0" noProof="0" dirty="0" err="1">
                <a:ln>
                  <a:noFill/>
                </a:ln>
                <a:solidFill>
                  <a:srgbClr val="3302BE"/>
                </a:solidFill>
                <a:effectLst/>
                <a:uLnTx/>
                <a:uFillTx/>
                <a:latin typeface="Times New Roman" pitchFamily="18" charset="0"/>
                <a:ea typeface="+mn-ea"/>
                <a:cs typeface="Times New Roman" pitchFamily="18" charset="0"/>
              </a:rPr>
              <a:t>số</a:t>
            </a:r>
            <a:r>
              <a:rPr kumimoji="0" lang="en-US" altLang="en-US" sz="2400" b="0" i="0" u="none" strike="noStrike" kern="1200" cap="none" spc="0" normalizeH="0" baseline="0" noProof="0" dirty="0">
                <a:ln>
                  <a:noFill/>
                </a:ln>
                <a:solidFill>
                  <a:srgbClr val="3302BE"/>
                </a:solidFill>
                <a:effectLst/>
                <a:uLnTx/>
                <a:uFillTx/>
                <a:latin typeface="Times New Roman" pitchFamily="18" charset="0"/>
                <a:ea typeface="+mn-ea"/>
                <a:cs typeface="Times New Roman" pitchFamily="18" charset="0"/>
              </a:rPr>
              <a:t> 1</a:t>
            </a:r>
            <a:r>
              <a:rPr kumimoji="0" lang="en-US" altLang="en-US" sz="2400" b="0"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 </a:t>
            </a:r>
          </a:p>
        </p:txBody>
      </p:sp>
      <p:graphicFrame>
        <p:nvGraphicFramePr>
          <p:cNvPr id="4" name="Table 3"/>
          <p:cNvGraphicFramePr>
            <a:graphicFrameLocks noGrp="1"/>
          </p:cNvGraphicFramePr>
          <p:nvPr>
            <p:extLst>
              <p:ext uri="{D42A27DB-BD31-4B8C-83A1-F6EECF244321}">
                <p14:modId xmlns:p14="http://schemas.microsoft.com/office/powerpoint/2010/main" val="1966602865"/>
              </p:ext>
            </p:extLst>
          </p:nvPr>
        </p:nvGraphicFramePr>
        <p:xfrm>
          <a:off x="327992" y="691534"/>
          <a:ext cx="2745892" cy="2124710"/>
        </p:xfrm>
        <a:graphic>
          <a:graphicData uri="http://schemas.openxmlformats.org/drawingml/2006/table">
            <a:tbl>
              <a:tblPr/>
              <a:tblGrid>
                <a:gridCol w="2745892">
                  <a:extLst>
                    <a:ext uri="{9D8B030D-6E8A-4147-A177-3AD203B41FA5}">
                      <a16:colId xmlns:a16="http://schemas.microsoft.com/office/drawing/2014/main" val="20000"/>
                    </a:ext>
                  </a:extLst>
                </a:gridCol>
              </a:tblGrid>
              <a:tr h="260445">
                <a:tc>
                  <a:txBody>
                    <a:bodyPr/>
                    <a:lstStyle/>
                    <a:p>
                      <a:pPr algn="ctr">
                        <a:lnSpc>
                          <a:spcPct val="115000"/>
                        </a:lnSpc>
                        <a:spcAft>
                          <a:spcPts val="0"/>
                        </a:spcAft>
                      </a:pPr>
                      <a:r>
                        <a:rPr lang="en-US" sz="1600" b="1" dirty="0">
                          <a:latin typeface="Times New Roman"/>
                          <a:ea typeface="Times New Roman"/>
                          <a:cs typeface="Times New Roman"/>
                        </a:rPr>
                        <a:t>               </a:t>
                      </a:r>
                      <a:r>
                        <a:rPr lang="pl-PL" sz="1600" b="1" dirty="0">
                          <a:latin typeface="Times New Roman"/>
                          <a:ea typeface="Times New Roman"/>
                          <a:cs typeface="Times New Roman"/>
                        </a:rPr>
                        <a:t>Câu hỏi</a:t>
                      </a:r>
                      <a:endParaRPr lang="en-US" sz="1600" dirty="0">
                        <a:latin typeface="VNI-Times"/>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864265">
                <a:tc>
                  <a:txBody>
                    <a:bodyPr/>
                    <a:lstStyle/>
                    <a:p>
                      <a:pPr marL="40005" indent="179705" algn="l">
                        <a:lnSpc>
                          <a:spcPct val="115000"/>
                        </a:lnSpc>
                        <a:spcAft>
                          <a:spcPts val="0"/>
                        </a:spcAft>
                      </a:pPr>
                      <a:r>
                        <a:rPr lang="pl-PL" sz="1800" b="1" u="sng" dirty="0">
                          <a:solidFill>
                            <a:srgbClr val="FF0000"/>
                          </a:solidFill>
                          <a:latin typeface="Times New Roman"/>
                          <a:ea typeface="Times New Roman"/>
                          <a:cs typeface="Times New Roman"/>
                        </a:rPr>
                        <a:t>Câu 1</a:t>
                      </a:r>
                      <a:r>
                        <a:rPr lang="pl-PL" sz="1800" b="1" dirty="0">
                          <a:latin typeface="Times New Roman"/>
                          <a:ea typeface="Times New Roman"/>
                          <a:cs typeface="Times New Roman"/>
                        </a:rPr>
                        <a:t>: Em có suy nghĩ gì khi xem các bức ảnh trên?</a:t>
                      </a:r>
                      <a:endParaRPr lang="en-US" sz="1800" dirty="0">
                        <a:latin typeface="VNI-Times"/>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graphicFrame>
        <p:nvGraphicFramePr>
          <p:cNvPr id="2" name="Table 1">
            <a:extLst>
              <a:ext uri="{FF2B5EF4-FFF2-40B4-BE49-F238E27FC236}">
                <a16:creationId xmlns:a16="http://schemas.microsoft.com/office/drawing/2014/main" id="{BB4507D3-4B1E-425F-82C2-DF295D017474}"/>
              </a:ext>
            </a:extLst>
          </p:cNvPr>
          <p:cNvGraphicFramePr>
            <a:graphicFrameLocks noGrp="1"/>
          </p:cNvGraphicFramePr>
          <p:nvPr/>
        </p:nvGraphicFramePr>
        <p:xfrm>
          <a:off x="323528" y="2816244"/>
          <a:ext cx="8362460" cy="938900"/>
        </p:xfrm>
        <a:graphic>
          <a:graphicData uri="http://schemas.openxmlformats.org/drawingml/2006/table">
            <a:tbl>
              <a:tblPr/>
              <a:tblGrid>
                <a:gridCol w="2749543">
                  <a:extLst>
                    <a:ext uri="{9D8B030D-6E8A-4147-A177-3AD203B41FA5}">
                      <a16:colId xmlns:a16="http://schemas.microsoft.com/office/drawing/2014/main" val="2129967282"/>
                    </a:ext>
                  </a:extLst>
                </a:gridCol>
                <a:gridCol w="5612917">
                  <a:extLst>
                    <a:ext uri="{9D8B030D-6E8A-4147-A177-3AD203B41FA5}">
                      <a16:colId xmlns:a16="http://schemas.microsoft.com/office/drawing/2014/main" val="3170452876"/>
                    </a:ext>
                  </a:extLst>
                </a:gridCol>
              </a:tblGrid>
              <a:tr h="938900">
                <a:tc>
                  <a:txBody>
                    <a:bodyPr/>
                    <a:lstStyle/>
                    <a:p>
                      <a:pPr marL="40005" indent="179705" algn="just">
                        <a:lnSpc>
                          <a:spcPct val="115000"/>
                        </a:lnSpc>
                        <a:spcAft>
                          <a:spcPts val="0"/>
                        </a:spcAft>
                      </a:pPr>
                      <a:r>
                        <a:rPr lang="pl-PL" sz="1600" b="1" dirty="0">
                          <a:latin typeface="Times New Roman"/>
                          <a:ea typeface="Times New Roman"/>
                          <a:cs typeface="Times New Roman"/>
                        </a:rPr>
                        <a:t> </a:t>
                      </a:r>
                      <a:r>
                        <a:rPr lang="pl-PL" sz="1800" b="1" u="sng" dirty="0">
                          <a:solidFill>
                            <a:srgbClr val="FF0000"/>
                          </a:solidFill>
                          <a:latin typeface="Times New Roman"/>
                          <a:ea typeface="Times New Roman"/>
                          <a:cs typeface="Times New Roman"/>
                        </a:rPr>
                        <a:t>Câu</a:t>
                      </a:r>
                      <a:r>
                        <a:rPr lang="en-US" sz="1800" b="1" u="sng" dirty="0">
                          <a:solidFill>
                            <a:srgbClr val="FF0000"/>
                          </a:solidFill>
                          <a:latin typeface="Times New Roman"/>
                          <a:ea typeface="Times New Roman"/>
                          <a:cs typeface="Times New Roman"/>
                        </a:rPr>
                        <a:t> </a:t>
                      </a:r>
                      <a:r>
                        <a:rPr lang="pl-PL" sz="1800" b="1" u="sng" dirty="0">
                          <a:solidFill>
                            <a:srgbClr val="FF0000"/>
                          </a:solidFill>
                          <a:latin typeface="Times New Roman"/>
                          <a:ea typeface="Times New Roman"/>
                          <a:cs typeface="Times New Roman"/>
                        </a:rPr>
                        <a:t>2</a:t>
                      </a:r>
                      <a:r>
                        <a:rPr lang="pl-PL" sz="1800" b="1" dirty="0">
                          <a:latin typeface="Times New Roman"/>
                          <a:ea typeface="Times New Roman"/>
                          <a:cs typeface="Times New Roman"/>
                        </a:rPr>
                        <a:t>: Bảo vệ tổ quốc là trách nhiệm của ai?</a:t>
                      </a:r>
                      <a:endParaRPr lang="en-US" sz="1800" dirty="0">
                        <a:latin typeface="VNI-Times"/>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1590" marR="0" indent="180340" algn="just">
                        <a:lnSpc>
                          <a:spcPct val="115000"/>
                        </a:lnSpc>
                        <a:spcBef>
                          <a:spcPts val="0"/>
                        </a:spcBef>
                        <a:spcAft>
                          <a:spcPts val="0"/>
                        </a:spcAft>
                      </a:pPr>
                      <a:r>
                        <a:rPr lang="pl-PL" sz="1800" dirty="0">
                          <a:effectLst/>
                          <a:latin typeface="Times New Roman" panose="02020603050405020304" pitchFamily="18" charset="0"/>
                          <a:ea typeface="Times New Roman" panose="02020603050405020304" pitchFamily="18" charset="0"/>
                          <a:cs typeface="Times New Roman" panose="02020603050405020304" pitchFamily="18" charset="0"/>
                        </a:rPr>
                        <a:t>-  Bảo vệ tổ quốc là sự nghiệp của toàn dân, là nghĩa vụ thiêng liêng và cao quý của công dân.</a:t>
                      </a:r>
                      <a:endParaRPr lang="en-US" sz="1800" dirty="0">
                        <a:effectLst/>
                        <a:latin typeface="VNI-Times" pitchFamily="2"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pl-PL" sz="1800" b="1"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800" dirty="0">
                        <a:effectLst/>
                        <a:latin typeface="VNI-Times" pitchFamily="2"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74727948"/>
                  </a:ext>
                </a:extLst>
              </a:tr>
            </a:tbl>
          </a:graphicData>
        </a:graphic>
      </p:graphicFrame>
      <p:graphicFrame>
        <p:nvGraphicFramePr>
          <p:cNvPr id="3" name="Table 2">
            <a:extLst>
              <a:ext uri="{FF2B5EF4-FFF2-40B4-BE49-F238E27FC236}">
                <a16:creationId xmlns:a16="http://schemas.microsoft.com/office/drawing/2014/main" id="{E1E06459-5338-4A63-95F1-91C6C66C2980}"/>
              </a:ext>
            </a:extLst>
          </p:cNvPr>
          <p:cNvGraphicFramePr>
            <a:graphicFrameLocks noGrp="1"/>
          </p:cNvGraphicFramePr>
          <p:nvPr/>
        </p:nvGraphicFramePr>
        <p:xfrm>
          <a:off x="326312" y="3755144"/>
          <a:ext cx="8363272" cy="938900"/>
        </p:xfrm>
        <a:graphic>
          <a:graphicData uri="http://schemas.openxmlformats.org/drawingml/2006/table">
            <a:tbl>
              <a:tblPr/>
              <a:tblGrid>
                <a:gridCol w="2750355">
                  <a:extLst>
                    <a:ext uri="{9D8B030D-6E8A-4147-A177-3AD203B41FA5}">
                      <a16:colId xmlns:a16="http://schemas.microsoft.com/office/drawing/2014/main" val="1213049053"/>
                    </a:ext>
                  </a:extLst>
                </a:gridCol>
                <a:gridCol w="5612917">
                  <a:extLst>
                    <a:ext uri="{9D8B030D-6E8A-4147-A177-3AD203B41FA5}">
                      <a16:colId xmlns:a16="http://schemas.microsoft.com/office/drawing/2014/main" val="3384177716"/>
                    </a:ext>
                  </a:extLst>
                </a:gridCol>
              </a:tblGrid>
              <a:tr h="938900">
                <a:tc>
                  <a:txBody>
                    <a:bodyPr/>
                    <a:lstStyle/>
                    <a:p>
                      <a:pPr indent="130175">
                        <a:lnSpc>
                          <a:spcPct val="115000"/>
                        </a:lnSpc>
                        <a:spcAft>
                          <a:spcPts val="0"/>
                        </a:spcAft>
                      </a:pPr>
                      <a:r>
                        <a:rPr lang="pl-PL" sz="1600" b="1" u="sng" dirty="0">
                          <a:solidFill>
                            <a:srgbClr val="FF0000"/>
                          </a:solidFill>
                          <a:latin typeface="Times New Roman"/>
                          <a:ea typeface="Times New Roman"/>
                          <a:cs typeface="Times New Roman"/>
                        </a:rPr>
                        <a:t>Câu 3</a:t>
                      </a:r>
                      <a:r>
                        <a:rPr lang="pl-PL" sz="1600" b="1" dirty="0">
                          <a:latin typeface="Times New Roman"/>
                          <a:ea typeface="Times New Roman"/>
                          <a:cs typeface="Times New Roman"/>
                        </a:rPr>
                        <a:t>:  </a:t>
                      </a:r>
                      <a:r>
                        <a:rPr lang="en-US" sz="1600" b="1" dirty="0" err="1">
                          <a:latin typeface="Times New Roman"/>
                          <a:ea typeface="Times New Roman"/>
                          <a:cs typeface="Times New Roman"/>
                        </a:rPr>
                        <a:t>Kể</a:t>
                      </a:r>
                      <a:r>
                        <a:rPr lang="en-US" sz="1600" b="1" baseline="0" dirty="0">
                          <a:latin typeface="Times New Roman"/>
                          <a:ea typeface="Times New Roman"/>
                          <a:cs typeface="Times New Roman"/>
                        </a:rPr>
                        <a:t> </a:t>
                      </a:r>
                      <a:r>
                        <a:rPr lang="en-US" sz="1600" b="1" baseline="0" dirty="0" err="1">
                          <a:latin typeface="Times New Roman"/>
                          <a:ea typeface="Times New Roman"/>
                          <a:cs typeface="Times New Roman"/>
                        </a:rPr>
                        <a:t>tên</a:t>
                      </a:r>
                      <a:r>
                        <a:rPr lang="en-US" sz="1600" b="1" baseline="0" dirty="0">
                          <a:latin typeface="Times New Roman"/>
                          <a:ea typeface="Times New Roman"/>
                          <a:cs typeface="Times New Roman"/>
                        </a:rPr>
                        <a:t> </a:t>
                      </a:r>
                      <a:r>
                        <a:rPr lang="en-US" sz="1600" b="1" baseline="0" dirty="0" err="1">
                          <a:latin typeface="Times New Roman"/>
                          <a:ea typeface="Times New Roman"/>
                          <a:cs typeface="Times New Roman"/>
                        </a:rPr>
                        <a:t>một</a:t>
                      </a:r>
                      <a:r>
                        <a:rPr lang="en-US" sz="1600" b="1" baseline="0" dirty="0">
                          <a:latin typeface="Times New Roman"/>
                          <a:ea typeface="Times New Roman"/>
                          <a:cs typeface="Times New Roman"/>
                        </a:rPr>
                        <a:t> </a:t>
                      </a:r>
                      <a:r>
                        <a:rPr lang="en-US" sz="1600" b="1" baseline="0" dirty="0" err="1">
                          <a:latin typeface="Times New Roman"/>
                          <a:ea typeface="Times New Roman"/>
                          <a:cs typeface="Times New Roman"/>
                        </a:rPr>
                        <a:t>số</a:t>
                      </a:r>
                      <a:r>
                        <a:rPr lang="en-US" sz="1600" b="1" baseline="0" dirty="0">
                          <a:latin typeface="Times New Roman"/>
                          <a:ea typeface="Times New Roman"/>
                          <a:cs typeface="Times New Roman"/>
                        </a:rPr>
                        <a:t> </a:t>
                      </a:r>
                      <a:r>
                        <a:rPr lang="en-US" sz="1600" b="1" baseline="0" dirty="0" err="1">
                          <a:latin typeface="Times New Roman"/>
                          <a:ea typeface="Times New Roman"/>
                          <a:cs typeface="Times New Roman"/>
                        </a:rPr>
                        <a:t>vị</a:t>
                      </a:r>
                      <a:r>
                        <a:rPr lang="en-US" sz="1600" b="1" baseline="0" dirty="0">
                          <a:latin typeface="Times New Roman"/>
                          <a:ea typeface="Times New Roman"/>
                          <a:cs typeface="Times New Roman"/>
                        </a:rPr>
                        <a:t> </a:t>
                      </a:r>
                      <a:r>
                        <a:rPr lang="en-US" sz="1600" b="1" baseline="0" dirty="0" err="1">
                          <a:latin typeface="Times New Roman"/>
                          <a:ea typeface="Times New Roman"/>
                          <a:cs typeface="Times New Roman"/>
                        </a:rPr>
                        <a:t>anh</a:t>
                      </a:r>
                      <a:r>
                        <a:rPr lang="en-US" sz="1600" b="1" baseline="0" dirty="0">
                          <a:latin typeface="Times New Roman"/>
                          <a:ea typeface="Times New Roman"/>
                          <a:cs typeface="Times New Roman"/>
                        </a:rPr>
                        <a:t> </a:t>
                      </a:r>
                      <a:r>
                        <a:rPr lang="en-US" sz="1600" b="1" baseline="0" dirty="0" err="1">
                          <a:latin typeface="Times New Roman"/>
                          <a:ea typeface="Times New Roman"/>
                          <a:cs typeface="Times New Roman"/>
                        </a:rPr>
                        <a:t>hùng</a:t>
                      </a:r>
                      <a:r>
                        <a:rPr lang="en-US" sz="1600" b="1" baseline="0" dirty="0">
                          <a:latin typeface="Times New Roman"/>
                          <a:ea typeface="Times New Roman"/>
                          <a:cs typeface="Times New Roman"/>
                        </a:rPr>
                        <a:t> </a:t>
                      </a:r>
                      <a:r>
                        <a:rPr lang="en-US" sz="1600" b="1" baseline="0" dirty="0" err="1">
                          <a:latin typeface="Times New Roman"/>
                          <a:ea typeface="Times New Roman"/>
                          <a:cs typeface="Times New Roman"/>
                        </a:rPr>
                        <a:t>dân</a:t>
                      </a:r>
                      <a:r>
                        <a:rPr lang="en-US" sz="1600" b="1" baseline="0" dirty="0">
                          <a:latin typeface="Times New Roman"/>
                          <a:ea typeface="Times New Roman"/>
                          <a:cs typeface="Times New Roman"/>
                        </a:rPr>
                        <a:t> </a:t>
                      </a:r>
                      <a:r>
                        <a:rPr lang="en-US" sz="1600" b="1" baseline="0" dirty="0" err="1">
                          <a:latin typeface="Times New Roman"/>
                          <a:ea typeface="Times New Roman"/>
                          <a:cs typeface="Times New Roman"/>
                        </a:rPr>
                        <a:t>tộc</a:t>
                      </a:r>
                      <a:r>
                        <a:rPr lang="en-US" sz="1600" b="1" baseline="0" dirty="0">
                          <a:latin typeface="Times New Roman"/>
                          <a:ea typeface="Times New Roman"/>
                          <a:cs typeface="Times New Roman"/>
                        </a:rPr>
                        <a:t> </a:t>
                      </a:r>
                      <a:r>
                        <a:rPr lang="en-US" sz="1600" b="1" baseline="0" dirty="0" err="1">
                          <a:latin typeface="Times New Roman"/>
                          <a:ea typeface="Times New Roman"/>
                          <a:cs typeface="Times New Roman"/>
                        </a:rPr>
                        <a:t>có</a:t>
                      </a:r>
                      <a:r>
                        <a:rPr lang="en-US" sz="1600" b="1" baseline="0" dirty="0">
                          <a:latin typeface="Times New Roman"/>
                          <a:ea typeface="Times New Roman"/>
                          <a:cs typeface="Times New Roman"/>
                        </a:rPr>
                        <a:t> </a:t>
                      </a:r>
                      <a:r>
                        <a:rPr lang="en-US" sz="1600" b="1" baseline="0" dirty="0" err="1">
                          <a:latin typeface="Times New Roman"/>
                          <a:ea typeface="Times New Roman"/>
                          <a:cs typeface="Times New Roman"/>
                        </a:rPr>
                        <a:t>công</a:t>
                      </a:r>
                      <a:r>
                        <a:rPr lang="en-US" sz="1600" b="1" baseline="0" dirty="0">
                          <a:latin typeface="Times New Roman"/>
                          <a:ea typeface="Times New Roman"/>
                          <a:cs typeface="Times New Roman"/>
                        </a:rPr>
                        <a:t> </a:t>
                      </a:r>
                      <a:r>
                        <a:rPr lang="en-US" sz="1600" b="1" baseline="0" dirty="0" err="1">
                          <a:latin typeface="Times New Roman"/>
                          <a:ea typeface="Times New Roman"/>
                          <a:cs typeface="Times New Roman"/>
                        </a:rPr>
                        <a:t>trong</a:t>
                      </a:r>
                      <a:r>
                        <a:rPr lang="en-US" sz="1600" b="1" baseline="0" dirty="0">
                          <a:latin typeface="Times New Roman"/>
                          <a:ea typeface="Times New Roman"/>
                          <a:cs typeface="Times New Roman"/>
                        </a:rPr>
                        <a:t> </a:t>
                      </a:r>
                      <a:r>
                        <a:rPr lang="en-US" sz="1600" b="1" baseline="0" dirty="0" err="1">
                          <a:latin typeface="Times New Roman"/>
                          <a:ea typeface="Times New Roman"/>
                          <a:cs typeface="Times New Roman"/>
                        </a:rPr>
                        <a:t>việc</a:t>
                      </a:r>
                      <a:r>
                        <a:rPr lang="en-US" sz="1600" b="1" baseline="0" dirty="0">
                          <a:latin typeface="Times New Roman"/>
                          <a:ea typeface="Times New Roman"/>
                          <a:cs typeface="Times New Roman"/>
                        </a:rPr>
                        <a:t> </a:t>
                      </a:r>
                      <a:r>
                        <a:rPr lang="en-US" sz="1600" b="1" baseline="0" dirty="0" err="1">
                          <a:latin typeface="Times New Roman"/>
                          <a:ea typeface="Times New Roman"/>
                          <a:cs typeface="Times New Roman"/>
                        </a:rPr>
                        <a:t>bảo</a:t>
                      </a:r>
                      <a:r>
                        <a:rPr lang="en-US" sz="1600" b="1" baseline="0" dirty="0">
                          <a:latin typeface="Times New Roman"/>
                          <a:ea typeface="Times New Roman"/>
                          <a:cs typeface="Times New Roman"/>
                        </a:rPr>
                        <a:t> </a:t>
                      </a:r>
                      <a:r>
                        <a:rPr lang="en-US" sz="1600" b="1" baseline="0" dirty="0" err="1">
                          <a:latin typeface="Times New Roman"/>
                          <a:ea typeface="Times New Roman"/>
                          <a:cs typeface="Times New Roman"/>
                        </a:rPr>
                        <a:t>vệ</a:t>
                      </a:r>
                      <a:r>
                        <a:rPr lang="en-US" sz="1600" b="1" baseline="0" dirty="0">
                          <a:latin typeface="Times New Roman"/>
                          <a:ea typeface="Times New Roman"/>
                          <a:cs typeface="Times New Roman"/>
                        </a:rPr>
                        <a:t> </a:t>
                      </a:r>
                      <a:r>
                        <a:rPr lang="en-US" sz="1600" b="1" baseline="0" dirty="0" err="1">
                          <a:latin typeface="Times New Roman"/>
                          <a:ea typeface="Times New Roman"/>
                          <a:cs typeface="Times New Roman"/>
                        </a:rPr>
                        <a:t>Tổ</a:t>
                      </a:r>
                      <a:r>
                        <a:rPr lang="en-US" sz="1600" b="1" baseline="0" dirty="0">
                          <a:latin typeface="Times New Roman"/>
                          <a:ea typeface="Times New Roman"/>
                          <a:cs typeface="Times New Roman"/>
                        </a:rPr>
                        <a:t> </a:t>
                      </a:r>
                      <a:r>
                        <a:rPr lang="en-US" sz="1600" b="1" baseline="0" dirty="0" err="1">
                          <a:latin typeface="Times New Roman"/>
                          <a:ea typeface="Times New Roman"/>
                          <a:cs typeface="Times New Roman"/>
                        </a:rPr>
                        <a:t>quốc</a:t>
                      </a:r>
                      <a:r>
                        <a:rPr lang="en-US" sz="1600" b="1" baseline="0" dirty="0">
                          <a:latin typeface="Times New Roman"/>
                          <a:ea typeface="Times New Roman"/>
                          <a:cs typeface="Times New Roman"/>
                        </a:rPr>
                        <a:t>.</a:t>
                      </a:r>
                      <a:endParaRPr lang="en-US" sz="1600" dirty="0">
                        <a:latin typeface="VNI-Times"/>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800" dirty="0">
                          <a:latin typeface="Times New Roman" panose="02020603050405020304" pitchFamily="18" charset="0"/>
                          <a:ea typeface="Times New Roman"/>
                          <a:cs typeface="Times New Roman" panose="02020603050405020304" pitchFamily="18" charset="0"/>
                        </a:rPr>
                        <a:t>- </a:t>
                      </a:r>
                      <a:r>
                        <a:rPr lang="en-US" sz="1800" dirty="0" err="1">
                          <a:latin typeface="Times New Roman" panose="02020603050405020304" pitchFamily="18" charset="0"/>
                          <a:ea typeface="Times New Roman"/>
                          <a:cs typeface="Times New Roman" panose="02020603050405020304" pitchFamily="18" charset="0"/>
                        </a:rPr>
                        <a:t>Trần</a:t>
                      </a:r>
                      <a:r>
                        <a:rPr lang="en-US" sz="1800" baseline="0" dirty="0">
                          <a:latin typeface="Times New Roman" panose="02020603050405020304" pitchFamily="18" charset="0"/>
                          <a:ea typeface="Times New Roman"/>
                          <a:cs typeface="Times New Roman" panose="02020603050405020304" pitchFamily="18" charset="0"/>
                        </a:rPr>
                        <a:t> </a:t>
                      </a:r>
                      <a:r>
                        <a:rPr lang="en-US" sz="1800" baseline="0" dirty="0" err="1">
                          <a:latin typeface="Times New Roman" panose="02020603050405020304" pitchFamily="18" charset="0"/>
                          <a:ea typeface="Times New Roman"/>
                          <a:cs typeface="Times New Roman" panose="02020603050405020304" pitchFamily="18" charset="0"/>
                        </a:rPr>
                        <a:t>quốc</a:t>
                      </a:r>
                      <a:r>
                        <a:rPr lang="en-US" sz="1800" baseline="0" dirty="0">
                          <a:latin typeface="Times New Roman" panose="02020603050405020304" pitchFamily="18" charset="0"/>
                          <a:ea typeface="Times New Roman"/>
                          <a:cs typeface="Times New Roman" panose="02020603050405020304" pitchFamily="18" charset="0"/>
                        </a:rPr>
                        <a:t> </a:t>
                      </a:r>
                      <a:r>
                        <a:rPr lang="en-US" sz="1800" baseline="0" dirty="0" err="1">
                          <a:latin typeface="Times New Roman" panose="02020603050405020304" pitchFamily="18" charset="0"/>
                          <a:ea typeface="Times New Roman"/>
                          <a:cs typeface="Times New Roman" panose="02020603050405020304" pitchFamily="18" charset="0"/>
                        </a:rPr>
                        <a:t>Toản</a:t>
                      </a:r>
                      <a:r>
                        <a:rPr lang="en-US" sz="1800" baseline="0" dirty="0">
                          <a:latin typeface="Times New Roman" panose="02020603050405020304" pitchFamily="18" charset="0"/>
                          <a:ea typeface="Times New Roman"/>
                          <a:cs typeface="Times New Roman" panose="02020603050405020304" pitchFamily="18" charset="0"/>
                        </a:rPr>
                        <a:t>, </a:t>
                      </a:r>
                      <a:r>
                        <a:rPr lang="en-US" sz="1800" baseline="0" dirty="0" err="1">
                          <a:latin typeface="Times New Roman" panose="02020603050405020304" pitchFamily="18" charset="0"/>
                          <a:ea typeface="Times New Roman"/>
                          <a:cs typeface="Times New Roman" panose="02020603050405020304" pitchFamily="18" charset="0"/>
                        </a:rPr>
                        <a:t>Hồ</a:t>
                      </a:r>
                      <a:r>
                        <a:rPr lang="en-US" sz="1800" baseline="0" dirty="0">
                          <a:latin typeface="Times New Roman" panose="02020603050405020304" pitchFamily="18" charset="0"/>
                          <a:ea typeface="Times New Roman"/>
                          <a:cs typeface="Times New Roman" panose="02020603050405020304" pitchFamily="18" charset="0"/>
                        </a:rPr>
                        <a:t> </a:t>
                      </a:r>
                      <a:r>
                        <a:rPr lang="en-US" sz="1800" baseline="0" dirty="0" err="1">
                          <a:latin typeface="Times New Roman" panose="02020603050405020304" pitchFamily="18" charset="0"/>
                          <a:ea typeface="Times New Roman"/>
                          <a:cs typeface="Times New Roman" panose="02020603050405020304" pitchFamily="18" charset="0"/>
                        </a:rPr>
                        <a:t>Chí</a:t>
                      </a:r>
                      <a:r>
                        <a:rPr lang="en-US" sz="1800" baseline="0" dirty="0">
                          <a:latin typeface="Times New Roman" panose="02020603050405020304" pitchFamily="18" charset="0"/>
                          <a:ea typeface="Times New Roman"/>
                          <a:cs typeface="Times New Roman" panose="02020603050405020304" pitchFamily="18" charset="0"/>
                        </a:rPr>
                        <a:t> Minh, </a:t>
                      </a:r>
                      <a:r>
                        <a:rPr lang="en-US" sz="1800" baseline="0" dirty="0" err="1">
                          <a:latin typeface="Times New Roman" panose="02020603050405020304" pitchFamily="18" charset="0"/>
                          <a:ea typeface="Times New Roman"/>
                          <a:cs typeface="Times New Roman" panose="02020603050405020304" pitchFamily="18" charset="0"/>
                        </a:rPr>
                        <a:t>Võ</a:t>
                      </a:r>
                      <a:r>
                        <a:rPr lang="en-US" sz="1800" baseline="0" dirty="0">
                          <a:latin typeface="Times New Roman" panose="02020603050405020304" pitchFamily="18" charset="0"/>
                          <a:ea typeface="Times New Roman"/>
                          <a:cs typeface="Times New Roman" panose="02020603050405020304" pitchFamily="18" charset="0"/>
                        </a:rPr>
                        <a:t> </a:t>
                      </a:r>
                      <a:r>
                        <a:rPr lang="en-US" sz="1800" baseline="0" dirty="0" err="1">
                          <a:latin typeface="Times New Roman" panose="02020603050405020304" pitchFamily="18" charset="0"/>
                          <a:ea typeface="Times New Roman"/>
                          <a:cs typeface="Times New Roman" panose="02020603050405020304" pitchFamily="18" charset="0"/>
                        </a:rPr>
                        <a:t>Thị</a:t>
                      </a:r>
                      <a:r>
                        <a:rPr lang="en-US" sz="1800" baseline="0" dirty="0">
                          <a:latin typeface="Times New Roman" panose="02020603050405020304" pitchFamily="18" charset="0"/>
                          <a:ea typeface="Times New Roman"/>
                          <a:cs typeface="Times New Roman" panose="02020603050405020304" pitchFamily="18" charset="0"/>
                        </a:rPr>
                        <a:t> </a:t>
                      </a:r>
                      <a:r>
                        <a:rPr lang="en-US" sz="1800" baseline="0" dirty="0" err="1">
                          <a:latin typeface="Times New Roman" panose="02020603050405020304" pitchFamily="18" charset="0"/>
                          <a:ea typeface="Times New Roman"/>
                          <a:cs typeface="Times New Roman" panose="02020603050405020304" pitchFamily="18" charset="0"/>
                        </a:rPr>
                        <a:t>Sáu</a:t>
                      </a:r>
                      <a:r>
                        <a:rPr lang="en-US" sz="1800" baseline="0" dirty="0">
                          <a:latin typeface="Times New Roman" panose="02020603050405020304" pitchFamily="18" charset="0"/>
                          <a:ea typeface="Times New Roman"/>
                          <a:cs typeface="Times New Roman" panose="02020603050405020304" pitchFamily="18" charset="0"/>
                        </a:rPr>
                        <a:t>, La </a:t>
                      </a:r>
                      <a:r>
                        <a:rPr lang="en-US" sz="1800" baseline="0" dirty="0" err="1">
                          <a:latin typeface="Times New Roman" panose="02020603050405020304" pitchFamily="18" charset="0"/>
                          <a:ea typeface="Times New Roman"/>
                          <a:cs typeface="Times New Roman" panose="02020603050405020304" pitchFamily="18" charset="0"/>
                        </a:rPr>
                        <a:t>Văn</a:t>
                      </a:r>
                      <a:r>
                        <a:rPr lang="en-US" sz="1800" baseline="0" dirty="0">
                          <a:latin typeface="Times New Roman" panose="02020603050405020304" pitchFamily="18" charset="0"/>
                          <a:ea typeface="Times New Roman"/>
                          <a:cs typeface="Times New Roman" panose="02020603050405020304" pitchFamily="18" charset="0"/>
                        </a:rPr>
                        <a:t> </a:t>
                      </a:r>
                      <a:r>
                        <a:rPr lang="en-US" sz="1800" baseline="0" dirty="0" err="1">
                          <a:latin typeface="Times New Roman" panose="02020603050405020304" pitchFamily="18" charset="0"/>
                          <a:ea typeface="Times New Roman"/>
                          <a:cs typeface="Times New Roman" panose="02020603050405020304" pitchFamily="18" charset="0"/>
                        </a:rPr>
                        <a:t>Cầu</a:t>
                      </a:r>
                      <a:r>
                        <a:rPr lang="en-US" sz="1800" baseline="0" dirty="0">
                          <a:latin typeface="Times New Roman" panose="02020603050405020304" pitchFamily="18" charset="0"/>
                          <a:ea typeface="Times New Roman"/>
                          <a:cs typeface="Times New Roman" panose="02020603050405020304" pitchFamily="18" charset="0"/>
                        </a:rPr>
                        <a:t>, </a:t>
                      </a:r>
                      <a:r>
                        <a:rPr lang="en-US" sz="1800" baseline="0" dirty="0" err="1">
                          <a:latin typeface="Times New Roman" panose="02020603050405020304" pitchFamily="18" charset="0"/>
                          <a:ea typeface="Times New Roman"/>
                          <a:cs typeface="Times New Roman" panose="02020603050405020304" pitchFamily="18" charset="0"/>
                        </a:rPr>
                        <a:t>Nguyễn</a:t>
                      </a:r>
                      <a:r>
                        <a:rPr lang="en-US" sz="1800" baseline="0" dirty="0">
                          <a:latin typeface="Times New Roman" panose="02020603050405020304" pitchFamily="18" charset="0"/>
                          <a:ea typeface="Times New Roman"/>
                          <a:cs typeface="Times New Roman" panose="02020603050405020304" pitchFamily="18" charset="0"/>
                        </a:rPr>
                        <a:t> </a:t>
                      </a:r>
                      <a:r>
                        <a:rPr lang="en-US" sz="1800" baseline="0" dirty="0" err="1">
                          <a:latin typeface="Times New Roman" panose="02020603050405020304" pitchFamily="18" charset="0"/>
                          <a:ea typeface="Times New Roman"/>
                          <a:cs typeface="Times New Roman" panose="02020603050405020304" pitchFamily="18" charset="0"/>
                        </a:rPr>
                        <a:t>Viết</a:t>
                      </a:r>
                      <a:r>
                        <a:rPr lang="en-US" sz="1800" baseline="0" dirty="0">
                          <a:latin typeface="Times New Roman" panose="02020603050405020304" pitchFamily="18" charset="0"/>
                          <a:ea typeface="Times New Roman"/>
                          <a:cs typeface="Times New Roman" panose="02020603050405020304" pitchFamily="18" charset="0"/>
                        </a:rPr>
                        <a:t> </a:t>
                      </a:r>
                      <a:r>
                        <a:rPr lang="en-US" sz="1800" baseline="0" dirty="0" err="1">
                          <a:latin typeface="Times New Roman" panose="02020603050405020304" pitchFamily="18" charset="0"/>
                          <a:ea typeface="Times New Roman"/>
                          <a:cs typeface="Times New Roman" panose="02020603050405020304" pitchFamily="18" charset="0"/>
                        </a:rPr>
                        <a:t>Xuân</a:t>
                      </a:r>
                      <a:r>
                        <a:rPr lang="en-US" sz="1800" baseline="0" dirty="0">
                          <a:latin typeface="Times New Roman" panose="02020603050405020304" pitchFamily="18" charset="0"/>
                          <a:ea typeface="Times New Roman"/>
                          <a:cs typeface="Times New Roman" panose="02020603050405020304" pitchFamily="18" charset="0"/>
                        </a:rPr>
                        <a:t>……..</a:t>
                      </a:r>
                      <a:endParaRPr lang="en-US" sz="1800" dirty="0">
                        <a:latin typeface="Times New Roman" panose="02020603050405020304" pitchFamily="18" charset="0"/>
                        <a:ea typeface="Times New Roman"/>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06784708"/>
                  </a:ext>
                </a:extLst>
              </a:tr>
            </a:tbl>
          </a:graphicData>
        </a:graphic>
      </p:graphicFrame>
      <p:graphicFrame>
        <p:nvGraphicFramePr>
          <p:cNvPr id="5" name="Table 4">
            <a:extLst>
              <a:ext uri="{FF2B5EF4-FFF2-40B4-BE49-F238E27FC236}">
                <a16:creationId xmlns:a16="http://schemas.microsoft.com/office/drawing/2014/main" id="{F9F65350-116B-4510-A69F-248CCE8FC300}"/>
              </a:ext>
            </a:extLst>
          </p:cNvPr>
          <p:cNvGraphicFramePr>
            <a:graphicFrameLocks noGrp="1"/>
          </p:cNvGraphicFramePr>
          <p:nvPr/>
        </p:nvGraphicFramePr>
        <p:xfrm>
          <a:off x="3073071" y="691534"/>
          <a:ext cx="5612917" cy="2124710"/>
        </p:xfrm>
        <a:graphic>
          <a:graphicData uri="http://schemas.openxmlformats.org/drawingml/2006/table">
            <a:tbl>
              <a:tblPr/>
              <a:tblGrid>
                <a:gridCol w="5612917">
                  <a:extLst>
                    <a:ext uri="{9D8B030D-6E8A-4147-A177-3AD203B41FA5}">
                      <a16:colId xmlns:a16="http://schemas.microsoft.com/office/drawing/2014/main" val="3363124674"/>
                    </a:ext>
                  </a:extLst>
                </a:gridCol>
              </a:tblGrid>
              <a:tr h="40820">
                <a:tc>
                  <a:txBody>
                    <a:bodyPr/>
                    <a:lstStyle/>
                    <a:p>
                      <a:pPr algn="ctr">
                        <a:lnSpc>
                          <a:spcPct val="115000"/>
                        </a:lnSpc>
                        <a:spcAft>
                          <a:spcPts val="0"/>
                        </a:spcAft>
                      </a:pPr>
                      <a:r>
                        <a:rPr lang="pl-PL" sz="1600" b="1" dirty="0">
                          <a:latin typeface="Times New Roman"/>
                          <a:ea typeface="Times New Roman"/>
                          <a:cs typeface="Times New Roman"/>
                        </a:rPr>
                        <a:t>  </a:t>
                      </a:r>
                      <a:r>
                        <a:rPr lang="en-US" sz="1600" b="1" dirty="0">
                          <a:latin typeface="Times New Roman"/>
                          <a:ea typeface="Times New Roman"/>
                          <a:cs typeface="Times New Roman"/>
                        </a:rPr>
                        <a:t>                     </a:t>
                      </a:r>
                      <a:r>
                        <a:rPr lang="pl-PL" sz="1600" b="1" dirty="0">
                          <a:latin typeface="Times New Roman"/>
                          <a:ea typeface="Times New Roman"/>
                          <a:cs typeface="Times New Roman"/>
                        </a:rPr>
                        <a:t>Trả lời</a:t>
                      </a:r>
                      <a:endParaRPr lang="en-US" sz="1600" dirty="0">
                        <a:latin typeface="VNI-Times"/>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25030575"/>
                  </a:ext>
                </a:extLst>
              </a:tr>
              <a:tr h="938900">
                <a:tc>
                  <a:txBody>
                    <a:bodyPr/>
                    <a:lstStyle/>
                    <a:p>
                      <a:pPr marL="152400" marR="0" indent="-152400" algn="l">
                        <a:lnSpc>
                          <a:spcPct val="115000"/>
                        </a:lnSpc>
                        <a:spcBef>
                          <a:spcPts val="0"/>
                        </a:spcBef>
                        <a:spcAft>
                          <a:spcPts val="0"/>
                        </a:spcAft>
                      </a:pPr>
                      <a: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b="0"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1800" b="0" baseline="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1800" b="0" dirty="0">
                          <a:effectLst/>
                          <a:latin typeface="Times New Roman" panose="02020603050405020304" pitchFamily="18" charset="0"/>
                          <a:ea typeface="Times New Roman" panose="02020603050405020304" pitchFamily="18" charset="0"/>
                          <a:cs typeface="Times New Roman" panose="02020603050405020304" pitchFamily="18" charset="0"/>
                        </a:rPr>
                        <a:t>Bảo vệ Tổ Quốc bao gồm cả bảo vệ vùng đất liền, vùng biển và vùng trời.  </a:t>
                      </a:r>
                    </a:p>
                    <a:p>
                      <a:pPr marL="152400" marR="0" indent="-152400" algn="just">
                        <a:lnSpc>
                          <a:spcPct val="115000"/>
                        </a:lnSpc>
                        <a:spcBef>
                          <a:spcPts val="0"/>
                        </a:spcBef>
                        <a:spcAft>
                          <a:spcPts val="0"/>
                        </a:spcAft>
                      </a:pPr>
                      <a:r>
                        <a:rPr lang="en-US" sz="1800" b="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b="0" baseline="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1800" b="0" dirty="0">
                          <a:effectLst/>
                          <a:latin typeface="Times New Roman" panose="02020603050405020304" pitchFamily="18" charset="0"/>
                          <a:ea typeface="Times New Roman" panose="02020603050405020304" pitchFamily="18" charset="0"/>
                          <a:cs typeface="Times New Roman" panose="02020603050405020304" pitchFamily="18" charset="0"/>
                        </a:rPr>
                        <a:t>Lứa tuổi học sinh cũng có thể góp mình vào sự nghiệp bảo vệ Tổ quốc bằng những việc làm vừa sức.</a:t>
                      </a:r>
                    </a:p>
                    <a:p>
                      <a:pPr marL="152400" marR="0" indent="-152400" algn="just">
                        <a:lnSpc>
                          <a:spcPct val="115000"/>
                        </a:lnSpc>
                        <a:spcBef>
                          <a:spcPts val="0"/>
                        </a:spcBef>
                        <a:spcAft>
                          <a:spcPts val="0"/>
                        </a:spcAft>
                      </a:pPr>
                      <a:r>
                        <a:rPr lang="en-US" sz="1800" b="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b="0" baseline="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1800" b="0" dirty="0">
                          <a:effectLst/>
                          <a:latin typeface="Times New Roman" panose="02020603050405020304" pitchFamily="18" charset="0"/>
                          <a:ea typeface="Times New Roman" panose="02020603050405020304" pitchFamily="18" charset="0"/>
                          <a:cs typeface="Times New Roman" panose="02020603050405020304" pitchFamily="18" charset="0"/>
                        </a:rPr>
                        <a:t>Trách nhiệm bảo vệ tổ quốc của mọi công dân trong  chiến tranh cũng như trong thời bình.</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47040030"/>
                  </a:ext>
                </a:extLst>
              </a:tr>
            </a:tbl>
          </a:graphicData>
        </a:graphic>
      </p:graphicFrame>
      <p:pic>
        <p:nvPicPr>
          <p:cNvPr id="9" name="Audio 8">
            <a:hlinkClick r:id="" action="ppaction://media"/>
            <a:extLst>
              <a:ext uri="{FF2B5EF4-FFF2-40B4-BE49-F238E27FC236}">
                <a16:creationId xmlns:a16="http://schemas.microsoft.com/office/drawing/2014/main" id="{80E4E545-5A93-483D-8435-9E15C863572B}"/>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18500" y="4318000"/>
            <a:ext cx="609600" cy="609600"/>
          </a:xfrm>
          <a:prstGeom prst="rect">
            <a:avLst/>
          </a:prstGeom>
        </p:spPr>
      </p:pic>
    </p:spTree>
    <p:custDataLst>
      <p:tags r:id="rId1"/>
    </p:custDataLst>
    <p:extLst>
      <p:ext uri="{BB962C8B-B14F-4D97-AF65-F5344CB8AC3E}">
        <p14:creationId xmlns:p14="http://schemas.microsoft.com/office/powerpoint/2010/main" val="2226942460"/>
      </p:ext>
    </p:extLst>
  </p:cSld>
  <p:clrMapOvr>
    <a:masterClrMapping/>
  </p:clrMapOvr>
  <mc:AlternateContent xmlns:mc="http://schemas.openxmlformats.org/markup-compatibility/2006" xmlns:p14="http://schemas.microsoft.com/office/powerpoint/2010/main">
    <mc:Choice Requires="p14">
      <p:transition spd="slow" p14:dur="2000" advTm="100044"/>
    </mc:Choice>
    <mc:Fallback xmlns="">
      <p:transition spd="slow" advTm="10004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14338"/>
                                        </p:tgtEl>
                                        <p:attrNameLst>
                                          <p:attrName>style.visibility</p:attrName>
                                        </p:attrNameLst>
                                      </p:cBhvr>
                                      <p:to>
                                        <p:strVal val="visible"/>
                                      </p:to>
                                    </p:set>
                                    <p:animEffect transition="in" filter="fade">
                                      <p:cBhvr>
                                        <p:cTn id="11" dur="1000"/>
                                        <p:tgtEl>
                                          <p:spTgt spid="14338"/>
                                        </p:tgtEl>
                                      </p:cBhvr>
                                    </p:animEffect>
                                    <p:anim calcmode="lin" valueType="num">
                                      <p:cBhvr>
                                        <p:cTn id="12" dur="1000" fill="hold"/>
                                        <p:tgtEl>
                                          <p:spTgt spid="14338"/>
                                        </p:tgtEl>
                                        <p:attrNameLst>
                                          <p:attrName>ppt_x</p:attrName>
                                        </p:attrNameLst>
                                      </p:cBhvr>
                                      <p:tavLst>
                                        <p:tav tm="0">
                                          <p:val>
                                            <p:strVal val="#ppt_x"/>
                                          </p:val>
                                        </p:tav>
                                        <p:tav tm="100000">
                                          <p:val>
                                            <p:strVal val="#ppt_x"/>
                                          </p:val>
                                        </p:tav>
                                      </p:tavLst>
                                    </p:anim>
                                    <p:anim calcmode="lin" valueType="num">
                                      <p:cBhvr>
                                        <p:cTn id="13" dur="1000" fill="hold"/>
                                        <p:tgtEl>
                                          <p:spTgt spid="14338"/>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1000"/>
                                        <p:tgtEl>
                                          <p:spTgt spid="2"/>
                                        </p:tgtEl>
                                      </p:cBhvr>
                                    </p:animEffect>
                                    <p:anim calcmode="lin" valueType="num">
                                      <p:cBhvr>
                                        <p:cTn id="33" dur="1000" fill="hold"/>
                                        <p:tgtEl>
                                          <p:spTgt spid="2"/>
                                        </p:tgtEl>
                                        <p:attrNameLst>
                                          <p:attrName>ppt_x</p:attrName>
                                        </p:attrNameLst>
                                      </p:cBhvr>
                                      <p:tavLst>
                                        <p:tav tm="0">
                                          <p:val>
                                            <p:strVal val="#ppt_x"/>
                                          </p:val>
                                        </p:tav>
                                        <p:tav tm="100000">
                                          <p:val>
                                            <p:strVal val="#ppt_x"/>
                                          </p:val>
                                        </p:tav>
                                      </p:tavLst>
                                    </p:anim>
                                    <p:anim calcmode="lin" valueType="num">
                                      <p:cBhvr>
                                        <p:cTn id="3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1000"/>
                                        <p:tgtEl>
                                          <p:spTgt spid="3"/>
                                        </p:tgtEl>
                                      </p:cBhvr>
                                    </p:animEffect>
                                    <p:anim calcmode="lin" valueType="num">
                                      <p:cBhvr>
                                        <p:cTn id="40" dur="1000" fill="hold"/>
                                        <p:tgtEl>
                                          <p:spTgt spid="3"/>
                                        </p:tgtEl>
                                        <p:attrNameLst>
                                          <p:attrName>ppt_x</p:attrName>
                                        </p:attrNameLst>
                                      </p:cBhvr>
                                      <p:tavLst>
                                        <p:tav tm="0">
                                          <p:val>
                                            <p:strVal val="#ppt_x"/>
                                          </p:val>
                                        </p:tav>
                                        <p:tav tm="100000">
                                          <p:val>
                                            <p:strVal val="#ppt_x"/>
                                          </p:val>
                                        </p:tav>
                                      </p:tavLst>
                                    </p:anim>
                                    <p:anim calcmode="lin" valueType="num">
                                      <p:cBhvr>
                                        <p:cTn id="4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2" fill="hold" display="0">
                  <p:stCondLst>
                    <p:cond delay="indefinite"/>
                  </p:stCondLst>
                  <p:endCondLst>
                    <p:cond evt="onStopAudio" delay="0">
                      <p:tgtEl>
                        <p:sldTgt/>
                      </p:tgtEl>
                    </p:cond>
                  </p:endCondLst>
                </p:cTn>
                <p:tgtEl>
                  <p:spTgt spid="9"/>
                </p:tgtEl>
              </p:cMediaNode>
            </p:audio>
          </p:childTnLst>
        </p:cTn>
      </p:par>
    </p:tnLst>
    <p:bldLst>
      <p:bldP spid="1433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3DD3AFA4-5482-43EF-9B14-F03644673F0D}"/>
              </a:ext>
            </a:extLst>
          </p:cNvPr>
          <p:cNvSpPr txBox="1"/>
          <p:nvPr/>
        </p:nvSpPr>
        <p:spPr>
          <a:xfrm>
            <a:off x="323528" y="490649"/>
            <a:ext cx="4572000"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800" b="1" i="0" u="sng"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I. Đặt vấn đề</a:t>
            </a:r>
            <a:r>
              <a:rPr kumimoji="0" lang="en-US" sz="1800" b="0" i="0" u="none" strike="noStrike" kern="0" cap="none" spc="0" normalizeH="0" baseline="0" noProof="0" dirty="0">
                <a:ln>
                  <a:noFill/>
                </a:ln>
                <a:solidFill>
                  <a:srgbClr val="000000"/>
                </a:solidFill>
                <a:effectLst/>
                <a:uLnTx/>
                <a:uFillTx/>
                <a:latin typeface="VNI-Times" pitchFamily="2" charset="0"/>
                <a:ea typeface="Times New Roman" panose="02020603050405020304" pitchFamily="18" charset="0"/>
                <a:cs typeface="Times New Roman" panose="02020603050405020304" pitchFamily="18" charset="0"/>
              </a:rPr>
              <a:t/>
            </a:r>
            <a:br>
              <a:rPr kumimoji="0" lang="en-US" sz="1800" b="0" i="0" u="none" strike="noStrike" kern="0" cap="none" spc="0" normalizeH="0" baseline="0" noProof="0" dirty="0">
                <a:ln>
                  <a:noFill/>
                </a:ln>
                <a:solidFill>
                  <a:srgbClr val="000000"/>
                </a:solidFill>
                <a:effectLst/>
                <a:uLnTx/>
                <a:uFillTx/>
                <a:latin typeface="VNI-Times" pitchFamily="2" charset="0"/>
                <a:ea typeface="Times New Roman" panose="02020603050405020304" pitchFamily="18" charset="0"/>
                <a:cs typeface="Times New Roman" panose="02020603050405020304" pitchFamily="18" charset="0"/>
              </a:rPr>
            </a:br>
            <a:r>
              <a:rPr kumimoji="0" lang="pt-BR" sz="1800" b="1" i="1" u="sng"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1. Quan sát ảnh</a:t>
            </a:r>
            <a:endParaRPr kumimoji="0" lang="en-US" sz="1800" b="0" i="0" u="none" strike="noStrike" kern="1200" cap="none" spc="0" normalizeH="0" baseline="0" noProof="0" dirty="0">
              <a:ln>
                <a:noFill/>
              </a:ln>
              <a:solidFill>
                <a:srgbClr val="000000"/>
              </a:solidFill>
              <a:effectLst/>
              <a:uLnTx/>
              <a:uFillTx/>
              <a:ea typeface="Arial Unicode MS"/>
            </a:endParaRPr>
          </a:p>
        </p:txBody>
      </p:sp>
      <p:sp>
        <p:nvSpPr>
          <p:cNvPr id="12" name="TextBox 11">
            <a:extLst>
              <a:ext uri="{FF2B5EF4-FFF2-40B4-BE49-F238E27FC236}">
                <a16:creationId xmlns:a16="http://schemas.microsoft.com/office/drawing/2014/main" id="{7E13A9DF-8BD8-44FA-929D-EECFC2B2C0A2}"/>
              </a:ext>
            </a:extLst>
          </p:cNvPr>
          <p:cNvSpPr txBox="1"/>
          <p:nvPr/>
        </p:nvSpPr>
        <p:spPr>
          <a:xfrm>
            <a:off x="2042212" y="150246"/>
            <a:ext cx="4572000" cy="324384"/>
          </a:xfrm>
          <a:prstGeom prst="rect">
            <a:avLst/>
          </a:prstGeom>
          <a:noFill/>
        </p:spPr>
        <p:txBody>
          <a:bodyPr wrap="square">
            <a:spAutoFit/>
          </a:bodyPr>
          <a:lstStyle/>
          <a:p>
            <a:pPr marL="0" marR="0" lvl="0" indent="342900" algn="ctr" defTabSz="914400" rtl="0" eaLnBrk="1" fontAlgn="auto" latinLnBrk="0" hangingPunct="1">
              <a:lnSpc>
                <a:spcPct val="115000"/>
              </a:lnSpc>
              <a:spcBef>
                <a:spcPts val="0"/>
              </a:spcBef>
              <a:spcAft>
                <a:spcPts val="0"/>
              </a:spcAft>
              <a:buClrTx/>
              <a:buSzTx/>
              <a:buFontTx/>
              <a:buNone/>
              <a:tabLst/>
              <a:defRPr/>
            </a:pPr>
            <a:r>
              <a:rPr kumimoji="0" lang="de-DE" sz="1400" b="1" i="0" u="none" strike="noStrike" kern="1200" cap="none" spc="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TIẾT 31- BÀI 17:  NGHĨA VỤ BẢO VỆ TỔ QUỐC </a:t>
            </a:r>
            <a:endParaRPr kumimoji="0" lang="en-US" sz="1800" b="0" i="0" u="none" strike="noStrike" kern="1200" cap="none" spc="0" normalizeH="0" baseline="0" noProof="0" dirty="0">
              <a:ln>
                <a:noFill/>
              </a:ln>
              <a:solidFill>
                <a:srgbClr val="FF0000"/>
              </a:solidFill>
              <a:effectLst/>
              <a:uLnTx/>
              <a:uFillTx/>
              <a:latin typeface="Calibri"/>
              <a:ea typeface="Arial Unicode MS"/>
            </a:endParaRPr>
          </a:p>
        </p:txBody>
      </p:sp>
      <p:sp>
        <p:nvSpPr>
          <p:cNvPr id="13" name="TextBox 12">
            <a:extLst>
              <a:ext uri="{FF2B5EF4-FFF2-40B4-BE49-F238E27FC236}">
                <a16:creationId xmlns:a16="http://schemas.microsoft.com/office/drawing/2014/main" id="{C82C434A-0238-425A-B74F-27243AFF0390}"/>
              </a:ext>
            </a:extLst>
          </p:cNvPr>
          <p:cNvSpPr txBox="1"/>
          <p:nvPr/>
        </p:nvSpPr>
        <p:spPr>
          <a:xfrm>
            <a:off x="297158" y="1059582"/>
            <a:ext cx="7875241" cy="1022459"/>
          </a:xfrm>
          <a:prstGeom prst="rect">
            <a:avLst/>
          </a:prstGeom>
          <a:noFill/>
        </p:spPr>
        <p:txBody>
          <a:bodyPr wrap="square">
            <a:spAutoFit/>
          </a:bodyPr>
          <a:lstStyle/>
          <a:p>
            <a:pPr marL="0" marR="0" lvl="0" indent="0" algn="just" defTabSz="914400" rtl="0" eaLnBrk="1" fontAlgn="auto" latinLnBrk="0" hangingPunct="1">
              <a:lnSpc>
                <a:spcPct val="115000"/>
              </a:lnSpc>
              <a:spcBef>
                <a:spcPts val="0"/>
              </a:spcBef>
              <a:spcAft>
                <a:spcPts val="0"/>
              </a:spcAft>
              <a:buClrTx/>
              <a:buSzTx/>
              <a:buFontTx/>
              <a:buNone/>
              <a:tabLst/>
              <a:defRPr/>
            </a:pPr>
            <a:r>
              <a:rPr kumimoji="0" lang="pt-BR" sz="1400" b="1" i="1" u="sng"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2</a:t>
            </a:r>
            <a:r>
              <a:rPr kumimoji="0" lang="pt-BR" sz="1800" b="1" i="1" u="sng"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Nhận xét</a:t>
            </a: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115000"/>
              </a:lnSpc>
              <a:spcBef>
                <a:spcPts val="0"/>
              </a:spcBef>
              <a:spcAft>
                <a:spcPts val="0"/>
              </a:spcAft>
              <a:buClrTx/>
              <a:buSzTx/>
              <a:buFontTx/>
              <a:buNone/>
              <a:tabLst/>
              <a:defRPr/>
            </a:pPr>
            <a:r>
              <a:rPr kumimoji="0" lang="pt-BR" sz="18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fr-FR" sz="1800" b="0"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Bảo</a:t>
            </a:r>
            <a:r>
              <a:rPr kumimoji="0" lang="fr-FR" sz="18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fr-FR" sz="1800" b="0"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vệ</a:t>
            </a:r>
            <a:r>
              <a:rPr kumimoji="0" lang="fr-FR" sz="18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fr-FR" sz="1800" b="0"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Tổ</a:t>
            </a:r>
            <a:r>
              <a:rPr kumimoji="0" lang="fr-FR" sz="18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fr-FR" sz="1800" b="0"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quốc</a:t>
            </a:r>
            <a:r>
              <a:rPr kumimoji="0" lang="fr-FR" sz="18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là </a:t>
            </a:r>
            <a:r>
              <a:rPr kumimoji="0" lang="fr-FR" sz="1800" b="0"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sự</a:t>
            </a:r>
            <a:r>
              <a:rPr kumimoji="0" lang="fr-FR" sz="18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fr-FR" sz="1800" b="0"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nghiệp</a:t>
            </a:r>
            <a:r>
              <a:rPr kumimoji="0" lang="fr-FR" sz="18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fr-FR" sz="1800" b="0"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của</a:t>
            </a:r>
            <a:r>
              <a:rPr kumimoji="0" lang="fr-FR" sz="18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fr-FR" sz="1800" b="0"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toàn</a:t>
            </a:r>
            <a:r>
              <a:rPr kumimoji="0" lang="fr-FR" sz="18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fr-FR" sz="1800" b="0"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dân</a:t>
            </a:r>
            <a:r>
              <a:rPr kumimoji="0" lang="fr-FR" sz="18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là </a:t>
            </a:r>
            <a:r>
              <a:rPr kumimoji="0" lang="fr-FR" sz="1800" b="0"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nghĩa</a:t>
            </a:r>
            <a:r>
              <a:rPr kumimoji="0" lang="fr-FR" sz="18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fr-FR" sz="1800" b="0"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vụ</a:t>
            </a:r>
            <a:r>
              <a:rPr kumimoji="0" lang="fr-FR" sz="18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fr-FR" sz="1800" b="0"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thiêng</a:t>
            </a:r>
            <a:r>
              <a:rPr kumimoji="0" lang="fr-FR" sz="18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fr-FR" sz="1800" b="0"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liêng</a:t>
            </a:r>
            <a:r>
              <a:rPr kumimoji="0" lang="fr-FR" sz="18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fr-FR" sz="1800" b="0"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cao</a:t>
            </a:r>
            <a:r>
              <a:rPr kumimoji="0" lang="fr-FR" sz="18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fr-FR" sz="1800" b="0"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quý</a:t>
            </a:r>
            <a:r>
              <a:rPr kumimoji="0" lang="fr-FR" sz="18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fr-FR" sz="1800" b="0"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của</a:t>
            </a:r>
            <a:r>
              <a:rPr kumimoji="0" lang="fr-FR" sz="18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fr-FR" sz="1800" b="0"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công</a:t>
            </a:r>
            <a:r>
              <a:rPr kumimoji="0" lang="fr-FR" sz="18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fr-FR" sz="1800" b="0"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dân</a:t>
            </a:r>
            <a:r>
              <a:rPr kumimoji="0" lang="fr-FR" sz="14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rPr>
              <a:t>.</a:t>
            </a:r>
            <a:endParaRPr kumimoji="0" lang="en-US" sz="1800" b="0" i="0" u="none" strike="noStrike" kern="1200" cap="none" spc="0" normalizeH="0" baseline="0" noProof="0" dirty="0">
              <a:ln>
                <a:noFill/>
              </a:ln>
              <a:solidFill>
                <a:srgbClr val="000000"/>
              </a:solidFill>
              <a:effectLst/>
              <a:uLnTx/>
              <a:uFillTx/>
              <a:ea typeface="Arial Unicode MS"/>
            </a:endParaRPr>
          </a:p>
        </p:txBody>
      </p:sp>
      <p:pic>
        <p:nvPicPr>
          <p:cNvPr id="3" name="Audio 2">
            <a:hlinkClick r:id="" action="ppaction://media"/>
            <a:extLst>
              <a:ext uri="{FF2B5EF4-FFF2-40B4-BE49-F238E27FC236}">
                <a16:creationId xmlns:a16="http://schemas.microsoft.com/office/drawing/2014/main" id="{B7125EC1-8314-48C1-ADF6-9449B15BB0CD}"/>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18500" y="4318000"/>
            <a:ext cx="609600" cy="609600"/>
          </a:xfrm>
          <a:prstGeom prst="rect">
            <a:avLst/>
          </a:prstGeom>
        </p:spPr>
      </p:pic>
    </p:spTree>
    <p:custDataLst>
      <p:tags r:id="rId1"/>
    </p:custDataLst>
    <p:extLst>
      <p:ext uri="{BB962C8B-B14F-4D97-AF65-F5344CB8AC3E}">
        <p14:creationId xmlns:p14="http://schemas.microsoft.com/office/powerpoint/2010/main" val="1284602844"/>
      </p:ext>
    </p:extLst>
  </p:cSld>
  <p:clrMapOvr>
    <a:masterClrMapping/>
  </p:clrMapOvr>
  <mc:AlternateContent xmlns:mc="http://schemas.openxmlformats.org/markup-compatibility/2006" xmlns:p14="http://schemas.microsoft.com/office/powerpoint/2010/main">
    <mc:Choice Requires="p14">
      <p:transition spd="slow" p14:dur="2000" advTm="25688"/>
    </mc:Choice>
    <mc:Fallback xmlns="">
      <p:transition spd="slow" advTm="2568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1000"/>
                                        <p:tgtEl>
                                          <p:spTgt spid="13"/>
                                        </p:tgtEl>
                                      </p:cBhvr>
                                    </p:animEffect>
                                    <p:anim calcmode="lin" valueType="num">
                                      <p:cBhvr>
                                        <p:cTn id="24" dur="1000" fill="hold"/>
                                        <p:tgtEl>
                                          <p:spTgt spid="13"/>
                                        </p:tgtEl>
                                        <p:attrNameLst>
                                          <p:attrName>ppt_x</p:attrName>
                                        </p:attrNameLst>
                                      </p:cBhvr>
                                      <p:tavLst>
                                        <p:tav tm="0">
                                          <p:val>
                                            <p:strVal val="#ppt_x"/>
                                          </p:val>
                                        </p:tav>
                                        <p:tav tm="100000">
                                          <p:val>
                                            <p:strVal val="#ppt_x"/>
                                          </p:val>
                                        </p:tav>
                                      </p:tavLst>
                                    </p:anim>
                                    <p:anim calcmode="lin" valueType="num">
                                      <p:cBhvr>
                                        <p:cTn id="2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6" fill="hold" display="0">
                  <p:stCondLst>
                    <p:cond delay="indefinite"/>
                  </p:stCondLst>
                  <p:endCondLst>
                    <p:cond evt="onStopAudio" delay="0">
                      <p:tgtEl>
                        <p:sldTgt/>
                      </p:tgtEl>
                    </p:cond>
                  </p:endCondLst>
                </p:cTn>
                <p:tgtEl>
                  <p:spTgt spid="3"/>
                </p:tgtEl>
              </p:cMediaNode>
            </p:audio>
          </p:childTnLst>
        </p:cTn>
      </p:par>
    </p:tnLst>
    <p:bldLst>
      <p:bldP spid="11" grpId="0"/>
      <p:bldP spid="1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7544" y="1203598"/>
            <a:ext cx="8280920" cy="1042273"/>
          </a:xfrm>
          <a:prstGeom prst="rect">
            <a:avLst/>
          </a:prstGeom>
        </p:spPr>
        <p:txBody>
          <a:bodyPr wrap="square">
            <a:spAutoFit/>
          </a:bodyPr>
          <a:lstStyle/>
          <a:p>
            <a:pPr marL="0" marR="0" lvl="0" indent="0" algn="just" defTabSz="914400" rtl="0" eaLnBrk="1" fontAlgn="auto" latinLnBrk="0" hangingPunct="1">
              <a:lnSpc>
                <a:spcPct val="115000"/>
              </a:lnSpc>
              <a:spcBef>
                <a:spcPts val="0"/>
              </a:spcBef>
              <a:spcAft>
                <a:spcPts val="0"/>
              </a:spcAft>
              <a:buClrTx/>
              <a:buSzTx/>
              <a:buFontTx/>
              <a:buNone/>
              <a:tabLst/>
              <a:defRPr/>
            </a:pPr>
            <a:r>
              <a:rPr kumimoji="0" lang="pt-BR" sz="2800" b="0" i="1"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Bảo vệ Tổ quốc là nghĩa vụ thiêng liêng và quyền cao quý của công dân</a:t>
            </a:r>
            <a:r>
              <a:rPr kumimoji="0" lang="pt-BR" sz="28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endParaRPr kumimoji="0" lang="en-US" sz="2800" b="0" i="0" u="none" strike="noStrike" kern="1200" cap="none" spc="0" normalizeH="0" baseline="0" noProof="0" dirty="0">
              <a:ln>
                <a:noFill/>
              </a:ln>
              <a:solidFill>
                <a:prstClr val="black"/>
              </a:solidFill>
              <a:effectLst/>
              <a:uLnTx/>
              <a:uFillTx/>
              <a:latin typeface="VNI-Times" pitchFamily="2" charset="0"/>
              <a:ea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AF63C12A-A5B4-4770-96E3-BA8230CDC7C3}"/>
              </a:ext>
            </a:extLst>
          </p:cNvPr>
          <p:cNvSpPr txBox="1"/>
          <p:nvPr/>
        </p:nvSpPr>
        <p:spPr>
          <a:xfrm>
            <a:off x="756387" y="595492"/>
            <a:ext cx="4572000" cy="548099"/>
          </a:xfrm>
          <a:prstGeom prst="rect">
            <a:avLst/>
          </a:prstGeom>
          <a:noFill/>
        </p:spPr>
        <p:txBody>
          <a:bodyPr wrap="square">
            <a:spAutoFit/>
          </a:bodyPr>
          <a:lstStyle/>
          <a:p>
            <a:pPr marL="0" marR="0" lvl="0" indent="0" algn="just" defTabSz="914400" rtl="0" eaLnBrk="1" fontAlgn="auto" latinLnBrk="0" hangingPunct="1">
              <a:lnSpc>
                <a:spcPct val="115000"/>
              </a:lnSpc>
              <a:spcBef>
                <a:spcPts val="0"/>
              </a:spcBef>
              <a:spcAft>
                <a:spcPts val="0"/>
              </a:spcAft>
              <a:buClrTx/>
              <a:buSzTx/>
              <a:buFontTx/>
              <a:buNone/>
              <a:tabLst/>
              <a:defRPr/>
            </a:pPr>
            <a:r>
              <a:rPr kumimoji="0" lang="pt-BR" sz="2800" b="1"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Hiến Pháp 2013 - </a:t>
            </a:r>
            <a:r>
              <a:rPr kumimoji="0" lang="pt-BR"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rPr>
              <a:t>Điều 45.</a:t>
            </a:r>
            <a:endPar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p:txBody>
      </p:sp>
      <p:pic>
        <p:nvPicPr>
          <p:cNvPr id="3" name="Audio 2">
            <a:hlinkClick r:id="" action="ppaction://media"/>
            <a:extLst>
              <a:ext uri="{FF2B5EF4-FFF2-40B4-BE49-F238E27FC236}">
                <a16:creationId xmlns:a16="http://schemas.microsoft.com/office/drawing/2014/main" id="{51642079-D524-4484-BDB5-626EFAFA933B}"/>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18500" y="4318000"/>
            <a:ext cx="609600" cy="609600"/>
          </a:xfrm>
          <a:prstGeom prst="rect">
            <a:avLst/>
          </a:prstGeom>
        </p:spPr>
      </p:pic>
    </p:spTree>
    <p:custDataLst>
      <p:tags r:id="rId1"/>
    </p:custDataLst>
    <p:extLst>
      <p:ext uri="{BB962C8B-B14F-4D97-AF65-F5344CB8AC3E}">
        <p14:creationId xmlns:p14="http://schemas.microsoft.com/office/powerpoint/2010/main" val="2295371884"/>
      </p:ext>
    </p:extLst>
  </p:cSld>
  <p:clrMapOvr>
    <a:masterClrMapping/>
  </p:clrMapOvr>
  <mc:AlternateContent xmlns:mc="http://schemas.openxmlformats.org/markup-compatibility/2006" xmlns:p14="http://schemas.microsoft.com/office/powerpoint/2010/main">
    <mc:Choice Requires="p14">
      <p:transition spd="slow" p14:dur="2000" advTm="16921"/>
    </mc:Choice>
    <mc:Fallback xmlns="">
      <p:transition spd="slow" advTm="1692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1" fill="hold" display="0">
                  <p:stCondLst>
                    <p:cond delay="indefinite"/>
                  </p:stCondLst>
                  <p:endCondLst>
                    <p:cond evt="onStopAudio" delay="0">
                      <p:tgtEl>
                        <p:sldTgt/>
                      </p:tgtEl>
                    </p:cond>
                  </p:endCondLst>
                </p:cTn>
                <p:tgtEl>
                  <p:spTgt spid="3"/>
                </p:tgtEl>
              </p:cMediaNode>
            </p:audio>
          </p:childTnLst>
        </p:cTn>
      </p:par>
    </p:tnLst>
    <p:bldLst>
      <p:bldP spid="2"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89E01FA4-2D3D-4510-87BB-148DFE6974E6}"/>
              </a:ext>
            </a:extLst>
          </p:cNvPr>
          <p:cNvSpPr txBox="1"/>
          <p:nvPr/>
        </p:nvSpPr>
        <p:spPr>
          <a:xfrm>
            <a:off x="827584" y="843558"/>
            <a:ext cx="7488832" cy="1756058"/>
          </a:xfrm>
          <a:prstGeom prst="rect">
            <a:avLst/>
          </a:prstGeom>
          <a:noFill/>
        </p:spPr>
        <p:txBody>
          <a:bodyPr wrap="square">
            <a:spAutoFit/>
          </a:bodyPr>
          <a:lstStyle/>
          <a:p>
            <a:pPr marL="0" marR="0" lvl="0" indent="0" algn="just" defTabSz="914400" rtl="0" eaLnBrk="1" fontAlgn="auto" latinLnBrk="0" hangingPunct="1">
              <a:lnSpc>
                <a:spcPct val="115000"/>
              </a:lnSpc>
              <a:spcBef>
                <a:spcPts val="0"/>
              </a:spcBef>
              <a:spcAft>
                <a:spcPts val="0"/>
              </a:spcAft>
              <a:buClrTx/>
              <a:buSzTx/>
              <a:buFontTx/>
              <a:buNone/>
              <a:tabLst/>
              <a:defRPr/>
            </a:pPr>
            <a:r>
              <a:rPr kumimoji="0" lang="pt-BR" sz="24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Hơn bốn nghìn năm lịch sử đã đi qua, biết bao người đã ngã xuống cho màu xanh hòa bình, một dân tộc Việt Nam đã kiên cường chiến đấu đến cùng, nếu một ngày Tổ quốc gọi tên. </a:t>
            </a:r>
            <a:endParaRPr kumimoji="0" lang="en-US" sz="2400" b="0" i="0" u="none" strike="noStrike" kern="1200" cap="none" spc="0" normalizeH="0" baseline="0" noProof="0" dirty="0">
              <a:ln>
                <a:noFill/>
              </a:ln>
              <a:solidFill>
                <a:prstClr val="black"/>
              </a:solidFill>
              <a:effectLst/>
              <a:uLnTx/>
              <a:uFillTx/>
              <a:latin typeface="VNI-Times" pitchFamily="2" charset="0"/>
              <a:ea typeface="Times New Roman" panose="02020603050405020304" pitchFamily="18" charset="0"/>
              <a:cs typeface="Times New Roman" panose="02020603050405020304" pitchFamily="18" charset="0"/>
            </a:endParaRPr>
          </a:p>
        </p:txBody>
      </p:sp>
      <p:pic>
        <p:nvPicPr>
          <p:cNvPr id="4" name="Audio 3">
            <a:hlinkClick r:id="" action="ppaction://media"/>
            <a:extLst>
              <a:ext uri="{FF2B5EF4-FFF2-40B4-BE49-F238E27FC236}">
                <a16:creationId xmlns:a16="http://schemas.microsoft.com/office/drawing/2014/main" id="{0E12E27A-401E-4E96-BB56-D41A7188B9CE}"/>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18500" y="4318000"/>
            <a:ext cx="609600" cy="609600"/>
          </a:xfrm>
          <a:prstGeom prst="rect">
            <a:avLst/>
          </a:prstGeom>
        </p:spPr>
      </p:pic>
    </p:spTree>
    <p:custDataLst>
      <p:tags r:id="rId1"/>
    </p:custDataLst>
    <p:extLst>
      <p:ext uri="{BB962C8B-B14F-4D97-AF65-F5344CB8AC3E}">
        <p14:creationId xmlns:p14="http://schemas.microsoft.com/office/powerpoint/2010/main" val="1880296643"/>
      </p:ext>
    </p:extLst>
  </p:cSld>
  <p:clrMapOvr>
    <a:masterClrMapping/>
  </p:clrMapOvr>
  <mc:AlternateContent xmlns:mc="http://schemas.openxmlformats.org/markup-compatibility/2006" xmlns:p14="http://schemas.microsoft.com/office/powerpoint/2010/main">
    <mc:Choice Requires="p14">
      <p:transition spd="slow" p14:dur="2000" advTm="25727"/>
    </mc:Choice>
    <mc:Fallback xmlns="">
      <p:transition spd="slow" advTm="2572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4" fill="hold" display="0">
                  <p:stCondLst>
                    <p:cond delay="indefinite"/>
                  </p:stCondLst>
                  <p:endCondLst>
                    <p:cond evt="onStopAudio" delay="0">
                      <p:tgtEl>
                        <p:sldTgt/>
                      </p:tgtEl>
                    </p:cond>
                  </p:endCondLst>
                </p:cTn>
                <p:tgtEl>
                  <p:spTgt spid="4"/>
                </p:tgtEl>
              </p:cMediaNode>
            </p:audio>
          </p:childTnLst>
        </p:cTn>
      </p:par>
    </p:tnLst>
    <p:bldLst>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UID" val="{5AF130F1-0E41-4D51-B351-250BC578CF82}"/>
  <p:tag name="ISPRING_RESOURCE_FOLDER" val="C:\Users\Administrator\Desktop\BÀI GIẢNG Elearning-  Bai 17 Nghia vu bao ve To quoc ( Lớp 9)\"/>
  <p:tag name="ISPRING_PRESENTATION_PATH" val="C:\Users\Administrator\Desktop\BÀI GIẢNG Elearning-  Bai 17 Nghia vu bao ve To quoc ( Lớp 9).pptx"/>
  <p:tag name="ISPRING_PROJECT_VERSION" val="9"/>
  <p:tag name="ISPRING_PROJECT_FOLDER_UPDATED" val="1"/>
  <p:tag name="ISPRING_SCREEN_RECS_UPDATED" val="C:\Users\Administrator\Desktop\BÀI GIẢNG Elearning-  Bai 17 Nghia vu bao ve To quoc ( Lớp 9)\"/>
  <p:tag name="ISPRING_PLAYERS_CUSTOMIZATION_2" val="UEsDBBQAAgAIAA5JEE3Wo37aRwMAAOEJAAAUAAAAdW5pdmVyc2FsL3BsYXllci54bWytVltP2zAUfi4S/yHyO3ELY1yUghhStYcxIXVse6vc5DTxmtiZ7RDKr9+Jcw9pN6RVapUcn+/zuXw+rnf7ksTOMyjNpZiTmTslDghfBlyEc/L0bXFySW5vjo+8NGY7UA4P5iQTvACwmDgBaF/x1CD4kZloTjoGF5mJkyouFTc75D5H7man0ytyfDRBF6HnJDImvaY0z3OXa0SIUMs4K0i068uEpgo0CAOKlmEQp8Zem7+j8ZtIQc0uBd1Bpub9G1ckDceL5j2S/MyVKqSn0+mM/nz4svQjSNgJF9ow4QNxsJITW8o187cPMshi0IVt4pVBLsGYIghrm3jmms8uhaOVPyelwyoBrVkI2o1FSGjjV3PWBCWmtq6YCFaCPfOQFbmtdOVlW9SS6Egq42emQm9ht5ZMBavG3vH36EjE3iZmOqr4dC8Xy7/lVTLWb1W8j8ZiM8rWMdcRLnUhrXU8Cdrf1Utsja1sn2rZLgom4ij4nXEFgX393pyA6YyUGzYyt3G6OvdxAZ8WzDdS7e4RhtKtZOM2SnFLpbgW1HC4ze7LloLU2W6AmUxBXaqJ98wDkF+ZUrZfN0Zl4NGBscLSPtijZcpVk9qGeJFJ4vN/6E3hN2jNL32oMxbwPxrzGYmamnARwMuCo4+BBGtqAItd2FyTxm6xZxuTztZJ5zD1TO1JwKZgIo5hKgQ8+wEzjLZ2ug8Kiml08TM1wHYW9oIjHkYxfs0ow3B1L03C1HaUobOwFxxLfzsCbcx7gWslc8xQZ2mKA+Bt8d6uNx2hw5YMdNmI0aMj49DzM21kwl+t0ntz0lxbSR84vcdHzr5PDbpLeQO5mB5CDCZBL656LmwOEeBceOaQL3s8J5XVTXGIj8z64mkw4AvTYzFj6ulcGFZpaRnOcTBZWnrV5zhLBz4BbFgWm/tuQv3Lw0IHCY/fG2NcP/CsynzJX8HJeVD8NZidYamdCAq9z8nHy7MOA2oRJ2Nve2vat+NGiroOrkvtW/lr21HfUJVWSpntk5RX9aLElPPgE8oxVDITwUAAtmEVvY5xHt8pYE4MG8xodorHQ6Zz8gEfqpyvzq/alC9mVzXWxvVYblzG8o7rqAq4lR+tDlKTiFfNNXz8A1BLAwQUAAIACAAMTl1TBqldSzMFAAB+EwAAHQAAAHVuaXZlcnNhbC9jb21tb25fbWVzc2FnZXMubG5nrVjdbts2FL4v0HcgBBTYgC5tB7QYhsSFLDG2UJlyJTppNgwCIzE2EUn09OM0u+oj7HpXvRh2NWD3KbBddOh7ZE+yQ0p27f5AUlLABizK5zuHPN93Dsn9py/TBK14XgiZHRiP9h4aiGeRjEU2PzBm9PCb7wxUlCyLWSIzfmBk0kBPB3fv7Ccsm1dszuH33TsI7ae8KOCxGKin989IxAfGdBha3mRqkpPQ9UZeOHRGxsCS6ZJll8iVc/nVt0+evHz0+MnX+w8auy4wwcR03V0gpJEeP+wARKjvuSGgYTck+AU1BtS5vvp7iuj1m9+tfvbejLoOwcag+dHPeurjI2PwfGaeIPf66rXTaj3zfUxoGLiOjUMnCIlH9cq4mGLbGJzICi3YiqNSopXgF6hccMhqKXKOikTE+kUkYSCreJsz25uYDgl9HFDfsajjEWMQyDy/vK9hWVUuZA7uChSLgp0mPNY+gT/6/TLnBbhmJfALwadcCPinTJnI9tpdHxPXM+3QnE7DCQ4CcwRLTDeTAqQd+AtRLuBdzOV9cHGRJZLF6CznAOgFiC2XiYjqf4pgmasIpwm7bI3CN48dMgqp57lBiIm9HjEGOIuRnTM12Z4ovhlgHwByVvD8BrahZr42R2aS9EMYO6OxC1+qQhiL+SKBb9k3jikGJkx51mYFTMU+MD0Ijj3fVosGrhBDS1YUFzKPd1i6nc82YIdYHgjBolvgVGGsgYEfAmpZnvOobAeDKE3N70ZXMFUgYEh1aVCSSquiBNmky4SXXEcr1FRYpCl1ys8k6CvhbFVzH7xrsbXS3DVnxBqHQ0rg5xBDXl1WZdGiox2I85P62FZDBTTZ5nxrTA1aOPReQHUxBsTrY+E9g0r4rI/FCQ5gkXHQZkPMI2dk6ixB3VsXpXXRi5iqMcklYlEEdopNKyGrAkbUkkBp0hkp9vq5CfDzGbDYMd3P1NYaFeign+ZixSGOPOZ5qyMo/Ra2laiez5wfwkPTcbH9CeqxS5TJErF4xbKIA9kipnJ6Ce9iEet3ivba/8+V+AWxsin195ouQWz84l7feHYay2cUwcqSp8uyzbVasCb8m0ShJP7ZELpM/Wb+AwsT03e8L5OZQqRVUnegW+dnE1nfHLUGccuV6p6tLx1JULcaDBsW1Rxhj5F0txort0PHUx0x5t3tHHIINtO6b0Fjc7Iz2d2aeA0AkeimGMEY1lhHHsBWJ4Uu1N32CGa9E/6Rahjd7Y/xMHAodJ1jflqIstWz1nPn/qrlfPPGurVn3Wk21KEuhEwAcN7sBwuUiBTijztgziZ4vQJ1i9iZybGskljLPxHnuk3A2lYp/3g3fJbLVI8mrFjTv25TT28TRT05v3Y67bGf2ii4c362BHzzLAXY9GEbY5nEUnsfS6k96WgE8lFL4dJgvXUCHaWsjBbQjs9klcUdgeqDmI0PTQBr5kzf/pmic3F99U/aEeWDWOpR1Ix+3wtEbeugkuIN2I9Elrz4qTeImssGI6hPf/xl2QpEzeFuAKOxg6zx29+6GDbH4LXpv79ev3mFrHd/vXtNRq32DjD7ixw3Wd3wUpnC0F67XxBOQwSTUtMaT0BbgZaSrHLYUPZBmJj+M6iP+qhkDCYsP4fiSqVMeqHoBChSl/28v7+PqMpEZLyP7e1am5owdaahadv6kgYEDafu87qTx3Dsi5rbmkTOO4NZY5NA7f4Aj8ei7AvoY7y5fFFXC/oY70qm7rv+e/VHm71ul+vKCMWnfn5felYfd8/NU6FvyvYfbF2c/Q9QSwMEFAACAAgADE5dUxUeYBujAAAAfwEAAC4AAAB1bml2ZXJzYWwvcGxheWJhY2tfYW5kX25hdmlnYXRpb25fc2V0dGluZ3MueG1sdZBBCoMwEEX3nsIbCF2HQNelRagXGHGUQJIJmVHw9k1EbWnTZd77P8OMYhQxfmJd1bWCWegpEEVLnFE173e2DAtevXEghnzCgrznSiY3LFFoIzJ62ZQewXLK//BjeGthPT/iI14w5UJnHOpLqbCZXPKwmGlj3RpQjxHTgC+Yc+iht3jDtSeIw+MM7Bv/1bmbNpsd3mlAHSK5IKr5QFW613H0F1BLAwQUAAIACAAMTl1TO/6P5PsAAAABBQAAIAAAAHVuaXZlcnNhbC9rZXlib2FyZF9zaG9ydGN1dHMueG1spdLRaoMwFAbga/sUkgdYdXZrB2qhdL0elO0+6GkbGhPJOdHu7WfZBmNEa+zdHwIf/zmcdH2pZNiAQaFVxuKHiK3zWcoL6t6YBz8pVLyCjNWSf75xi8DyIEjxpA0VlsJCl91n8si6pMhombGIhXgSB7qmecfMv53/oIIL7aUo3eDCH6wNNEJb7EeTiS0JapcXJ3eU9DPjIfMgDA6s8vmPGI9rKfkQ+DQN/BDQQtnLrvyXiVdrT9zQzcF9xFdV3px7rAdw3mnTcuMmX6aRG16ce82lv9loaSt4d15ksprqbXWrXOIi8hdJH48SdlZKLAyA011GIw5z9psw/wJQSwMEFAACAAgADE5dUxzbvvJfBQAAUh0AACcAAAB1bml2ZXJzYWwvZmxhc2hfcHVibGlzaGluZ19zZXR0aW5ncy54bWzlWU9v2zYUv+dTEBp6bJy0yZoGtgvXlmuh/ldLWRsMQ0BLtMWFIlWScuqe+hF23qmHYacBu7fAdujQ75F9kj1aiWLnL93WRdceAkfU+/34+B7fj09S+cGLhKEJkYoKXnE21zccRHgoIsrHFWcvaN7ecZDSmEeYCU4qDhcOelBdK6fZkFEV+0RrMFUIaLjaTXXFibVOd0ulo6OjdapSae4KlmngV+uhSEqpJIpwTWQpZXgKP3qaEuWcMFgQwF8i+AmsuraGUDln6ogoYwTRCDzn1CwKsybDKnZKudkQh4djKTIe1QUTEsnxsOJ8V3cbm427pzY5VYMmhJuYqCoMmmG9i6OIGi8w8+lLgmJCxzG4u7mx5aAjGum44tzduGN4wL50kWfGni8eG566gChwfTJBQjSOsMb5ZT6jJCMiIR1EVbXMCJAujM1ZavJCFwP5UDTlOKFhAHeQiVXFaQQHA7fpDtxu3T3YG7RzV60RgRe0XSuM3/Ya7kG3F7j+QSvotJcGBe6zYAnQsp5Z0/cHru92A3dw8NDrLYmwd+oM43ZqXntJzFP3oe8Fy87UrXWWhfRbva4dprXfdwdtr/v4IOj12oHXP0PN9vDcbi2XFjd+GQpEZHJ+e+s4S4YcUwZic26PK6JBrhiWYxKIJoVqHGGmiIN+Tsn4SYYZ1VNToaBqh4SkNZWSUA9M9VUcU1HOGV1OCI5BSRa1vX2/KO17OwtLL+Wzny3rUi/Lhdj1Y6HFZ/Z+c2O7cP/+1vXuX+FoGWuNwxhETJ9q0PzIqRU1SBxqOgGFJOeWOcoY87M0FVKfydj8YOHEFTTlkeALmTfXaChYVESMJEMSdXFC5qTfP6S8CZabDhrBHmUQy15KOPIxh+OGaohvWBCobKg01bNjpnliXZMUMwR8cB4S1PEvxDuMsVQLm7JIrZH4sPpjV2iifsrDnQ9daeozCrOY0rCyd3mEGhIfwfFoY94n3MasBTuHmd1DpJUTEqslLFGNMSvjBOrIxvApGSqqiZWpyFiEpiJDjB5CnAWCHZ8l8F9M0PyxjEZSJLNRaB00UrO0TCg5ItEDm4n2YYokAyT0KSkjOp/heUZfoiEZCQm8BE8gbTBOVc6/vhRxipU6I8WnPt7KDzev23Cf3TILxNEEQ6OwHDmUN0lSvRJ+PEVc6FMchCPEGewKk5SIRrN7Nmtb//A0FAoDef5E2VjgVzTJGP6U9EVA5qhXmPLVzLJM4m/0wHraGE9mhW6Kd0YNJU4hJTkn3AjhdKA8I7aEIeZIcDZFOIQGRRnZmFCRKRjJBSKnVh/uYY6HbTq7GsNJBjPKiEgryo3NO3e3tr+/t3N/d73076vfb18LOmnd+gyb6fLerX5tw2+NPPdwcQPuiibeDnWulb8BdGVDb41b1s1rmntr5CUtvjX2fKNvDbzQ7t+AvKbpv4BtCpkY1Yku5PPy5z8LuGecrtUD7wcv2L+EYFYKFxu2csk0k5f3lrMe+0ttLX23Nqi3EKRrrx34uzby0BWgxDqMQWBG5iWIDeafX47fvkL193++f919ZAN41PJQvfXuVxvbJ3u1fdQ+fvPas7EOvOM3f/VRcPz2t7qVwLq+VVR6Nla9xzZWg7yl7M+1k1YuQIswzo88aBIYTaCnjT6b4H+M/FqV6ydW7pUp2v9DlT76iTeXtdWoUvDujwQd0uM3fycr27/fxuGxyix9xWH/st8Hfc0vbXxCUAJPvHYeR8TyPM1fBtsYd7A8JBIFQjD1WcVncRv7bsd72Gs3vgG1/0IjmF8VHxgWvigUb7oXP8GZOwnlNIGwmkfw4rtddXtro1y6/NbaGrAtfgetrv0HUEsDBBQAAgAIAAxOXVOOrJeRagQAAFYUAAAhAAAAdW5pdmVyc2FsL2ZsYXNoX3NraW5fc2V0dGluZ3MueG1svVdbb+o4EH5ufwVipT6ScjmHVk056oVK1XbbastW2qeVSQawcOys7cDh3+/YccCBFFKdskSIeOYbz+eZ8diEak55YwFSUcGvm53m4PQkjDIpgesRJCkjGhpjouAxvm7evTyPhs+jf16en/5uBhYpmJBvoDXlU4UCJ2lQREciSQlfPYmpaI1JNJ9KkfG4OfjtoWueMLDQLaPZKgXJKJ8j7lvn4vb+oRrHqNKPGpLWhETQErgANBi2h51hp45BKkEpMGQu7286N98P2DAyBlZ46fV7F72bWhYbNw/2U8toQRXV1qjf6Xf7vWojDC1iy3Hd4yMVaZbWT0MqxdRw37Lom+eABRMkxmpA+P2leQ7AscJWxsmBfGv4qQ/EfpxpLXgrElxj8ba4kAlhaDOxn1o2LsM1LGwVrV0g83Fcw6CooHE/jj4KDJlCOeoRxO34ozxh9ECW8fvY51XjB5NUAxWjMfIQMraM4dw8G6h783Z+aGIoBXs1HkodwdTzmMFAywzCoBgZjZqJ5UumcbvDYEKYQrUvKiCvuMhXkqliirKsQP0JS8pjfx4nKQDvgmUJ3OU0vanK8gJ9d3drE+dPuJatmUlYOJFHbSMscM8Y8B2cJyxwbybqL5ytdsDbGmNR7KFbYrO3J9InIXCC77FTFSOrMtM/mc6jPH9OYAGJiGFgC2JEEzCpCQMrMySCLRYhJws6JRqPkz8MZryy1FUYbCnyIqqsmVBTzWC3kiwxPE78nNjx/jLLd6BbTD5oaDxnrpsJkXOQIyGYajacCfYanMEeb9tw086xTYB85BPhGVg6lRZcaFC1kCIv+lpYojWJZglSqaYdBpslh0FlMEPnbzfIPEvGIIeYGAqqiHRZaGAzOp0x/Op3CkuIt/AfaI2hnuFcnNB1uXkCm2QgMpoVpZgPjDzJmKYMFlDsXU9glvnBgkKF1VddSjf6CSbaLyYnOVhrbptviqG8/T35Dvod6ZQm3dLsL2VNxsouZrN1i265YeD1T9d+TBX6nceObaH4E6KyIlaYEC9uJNPiTROp3XSbsV0pWcANp4nd5Sj23FZojAUTInURsKoiMjvywrlp/OuJ1vVWoak2MB1s0KkysJpyAxvhbhtMJIDfvKzwdN1Sf4fVWBAZP68BpR5boTa2uDI8c2wfxP6ZpDoMPJFNhZeBuZvkbSakjjKtBmdMX/34mbD1zf3s30zoq3brPH/5cTbVVwZEIrs4MzzZjBucJOBs0uIkzYcWaaHKeWtEyMmBu538t+E6txM7rw01oxNdlgVr10Huew8VjieiPS1qUekdkwq2+gUVmapPp3v0yGhI6zBpd/+XwHw9m/bn2UyoVJ8ome+VXNpfExlGPkPl27Gp5CdvbUIXxywae3m0x8QvpOkruQx5/AtZ+iomAPMHIZfY2WuRuTw2mVv8G1mbTf+YbBb2P9lftTpM9+L4TO7Fktfh0js/JhctplMGDxljKsJbSS1G/fMvaTTe0F4mwmD3UnKKt5Y5xQvO6X9QSwMEFAACAAgADE5dU3g4NZJZBQAA3BwAACYAAAB1bml2ZXJzYWwvaHRtbF9wdWJsaXNoaW5nX3NldHRpbmdzLnhtbN1ZTW/bNhi+51cQGnpsnPRjbQM7hWsrtVB/1VLWBsMQ0BJtc6FIlaScuqf+hJ136mHYacDuLbAdOvR/ZL9kL81EsRMnobs4RXsIHFHv8/Dl+y2p/Ph1ytCYSEUFr3ib6xseIjwWCeXDircb7dx+6CGlMU8wE5xUPC489Hh7rZzlfUbVKCRag6hCQMPVVqYr3kjrbKtUOjw8XKcqk+auYLkGfrUei7SUSaII10SWMoYn8KMnGVHeMYMDAfylgh/DttfWECpbppZIckYQTUBzTs2hMGvolHklK9XH8cFQipwnNcGERHLYr3jf1fz6Zv3uiYxlqtOUcGMStQ2LZllv4SShRgnMQvqGoBGhwxFou7lxz0OHNNGjind3447hAfnSeZ4puz07Njw1AUbg+niDlGicYI3tpd1RkgGR4A2itrXMCZDOrc1IavJaFwt2KZlwnNI4gjvImKri1aP9nr/j9/x2zd/f7TWtqs6IKIiavhMmbAZ1f7/difxwvxG1mkuDIv9ltARoWc2c6bs9P/Tbkd/bfxJ0lkS4K3WK8VvVoLkk5oX/JAyiZXdqV1vLQrqNTtsN09jr+r1m0H62H3U6zSjonqKmMTwTreXSfOCXIUFELmfDW4/ytM8xZVBrzsS4IhqqFcNySCKxQyEbB5gp4qGfMzJ8nmNG9cRkKBS1A0KyqspIrHsm+yqeySjvlM4SgmKQkkVu339UpPaDh3NHL9ndT4+1UMtyUeu6I6HFDWu/uXG/UP/RvcvVv0DRMtYaxyMoYvqkBs2unEhRg8SxpmOokOTMMQc5Y2GeZULq0zI2u1gocQFNeSD4nOfNNeoLlhQWI2mfJG2cQvx1d7iHBhCUDIzXyQhHIebQXqgGg8YFQuV9pametpWdY+mqpJghaB3Q/whqhecMHI+wVHNRWPjS1PR4+8e20ET9ZO1rly4UDRmFXUwuOMn7PEF1iQ+hHbqIdwl3EWtAqDATLkQ6KSGxWkISVRlzEk4hcVwEX5C+opo4iYqcJWgicsToAdhZIAjxPIX/RgTN9mE0kCKdrjKsNFJTt4wpOSTJY5eN9mCLNAckzCUZI9ru8Cqnb1CfDIQEXoLH4DZYp8ryry9FnGGlTknxiY63bDcL2nX/5S1zQJyMMUwGy5FDPpM00yvhxxPEhT7BgTlinENUGKckNJnecznb+ue7oSgp4Odr8sYcv6JpzvB10hcGmaFeoctXs8syjr9SA+dtR3g8TXSTvFNqSHEKLrGccCOGxkF5TlwJY8yR4GyCcAwTiTJlY0xFrmDFFghLrT5fQ4uHMJ1eDeGhBXaUCZFOlBubd+7eu//9g4ePttZL/779/faloONZrcuw2c4Oa7VLJ3xn5JmniStwF0ztbqgzs/sVoAsneGfcsmpeMs07IxfM9M7Ys5O9M/DcfH8F8pIp/xx2R8jUVJ3knD8XP/A5wAOjdLUWBT8E0d4CgmkqnB/YyiUzPS4eJqdD9ZlZsv/lhsnQr/ZqDQQO2m1G4ZZLQWgLqL06HkFJGZj3HC6Yf345+vAW1T79+eld+6kL4GkjQLXGx19dZJ/vVvdQ8+j9u8BFOgqO3v/VRdHRh99qTiXVD52s0nGR6jxzkerZIbI7M0A6qQBDwdA2ORgLGE1hik1urMT/n4LrlKDXXKtXVsO+jjq08KGWXlqIbOlaTR2KPv6RogN69P7vdGUR+xU3iC/nmG/Y0gtTQC1qxigkKTWgG+rK3/J7mJAQlMJDrJvGCXFsmPaFrotwC8sDIlEkBFM3WmvmQzj0W8GTTrO+0limbsH8VRSQ6zWfvSq+EMx9EiheVc9/Q1uD9fkvkttr/wFQSwMEFAACAAgADE5dU45cGH+yAQAAQAYAAB8AAAB1bml2ZXJzYWwvaHRtbF9za2luX3NldHRpbmdzLmpzjZRRT8IwEMff/RSkvhqiA534hgESEx5M9M340G3HWOh6TVumaPzurkOk625i+0L//Pq/3nW9z7NBPVjKBneDz+Z3s35srxsNnGb1Fi7auujRS6czI4oMnosSRCGBBUh12Porfx0JypjJxjTZPTlb4/kxdP+suDA+rggLTWiG2lwR4BuhvVObP1qp/aS1T8mrc7K1FuUwRWlB2qFEXfKGYeerZvgZBjBWoE+gK55Cy/Q6uk2yXvLoOE7iLJ34XIql4nK3xByHCU83ucatzPb0YuSmT693CnR945vfsPezhQ+IwtgHC2UYeH41j+ZRP6k0GAM/cSezaTS9IWHBExB+QvH4djz9A20ZL5rxB10VprAHOo7iUTz2acVz6FQphewqG7UxWXt1qtkJvucsvFsvGd4iBN+B7lh1PwyFaqv+cYFKY+4q0kVjN0lUIM8Kme+52cRNknOHdbZ930bTMoYJ6uxwe3Dpps8ExZiy1jPD4JmtqRda9rWXEDQEaMnnbYK4S8pOUKIkYiChUQ2tIs9iw1bj1i912lxvQD8jirp9Dhi3lqfrsm4o9eFfTx0zCHX29Q1QSwMEFAACAAgAantWUxmA4obmMwAAsE0AABcAAAB1bml2ZXJzYWwvdW5pdmVyc2FsLnBuZ+28CViS+fs3atlYlumUzZRlbrmOC4WlYSq5lKmkpZWJCzWKTuMajhouWGmjLZMbQuRWudWYWrgQudA6Iqg0aZBhYslSolIgIqJyoEWb3/s/73Wu8z/vud7rnPGqC+H5Pvf3Xj73fX/u53nw/AEfj9UrN65UUVFZ7bnP3U9FZZm2isrSSyvUFJ8QTT98VLwsSfDzcFWp79V9r3izLNJlv4uKyt3cVbPHv1O8V4/fF5igoqL5WPl/SWfczXAVlf17PN1dDp0KHX893hAdcNx0WirYvU+qst8SZnCC81jl9QX03ZITEVkH1+5fZq7ud8l933ZT631qhTpnZ6D7XR0invvYErvcV4x15VSOZxH06h9fqc6EuW7t7074AKQya4eO1PkTjoyzfFN++3MqaNyfN5ZKS/mVUS+PUFXoE78MvlT5su5/8oKuB77JBs9eL9nmXQcPz1B8tGHkJvD6jt2Foqe04UnlEgf4I/ePtjudFL+XTAwrjm3Vxm1TvtmLM6hdpfil5qNd9vm3kfEpit93lgKP35jWKdFTOb0jRcrB2gPaJ59zn66HDaZJWlk/5BeZyX9ks7Jmmc+8cVsPvm2Qz8RdFbHvqKjc3j+vljIv5RWrrlwTmCyMcxPs9FSscMXFQ1VU6NWS6CxBGm9XcRxKVFwclzayKaAoLp0f1CMICK/rIq1xqrbWnu/LSEkRack/aPUgseh8mQ4lq2+pyh27uoePDaUzDFIHcmog0p7mJBk8bMIK6GjpiMxvru6sw6qTPm7SH5ilNMxDE0KrI1FRQx2O0yJ5iugpAHUL1GA2kBudgBuas+yy2zseOYlW56RSRXN3c+W9XH+S/D0XEbVC5cGrJjXNbLZgfkIQG7qutWWwNVlQbXwinWYUtT83CKANzEmngmU8+4ZnjL4EcJ8tqQz1y17N51jk402s/pKhQm9zbYoze3tzWo8IFUR7XbVc5VgMVDXb7Qbk+0DflJIqyC+lpQd6vW5Ss2ioqdzQEOeGa4w+f2f2D+LbWJeTTvtobbDpc7D70k5DiXyEB85oRBUkUpPwr60K3wd2QGDVh037mRC8Fjw0liEaPZPSXh5oIyuE49vxpGxTHwttyhy+nDPfwrOkReFCG0h84s2MMs8ykZ9xM+qy50TkLikO3WkBrqGHheMg1BQ4M1vtP/Uj797a8DujjyUGyF/0XLujlxYRf+XMrwVSYvl7nZ1cVDX2YYSOAU8/a6Y7O60Hr3MvAoUswfsExjEMfgs0RXeSH+zkR2SMztUTitO78YE13Za52PecVLIdBZhtuhetrkPGPj/GFBXxOgZtJI2zHbyfpYMvcl/PgCKgUzWOPkgfPyuFkDBsJ3kSnzYFYlIm3VSVkT/z2PCgac5tM6deP1N0A1yluEHHPWL3US13fjjKLzbyWCCNlqKzD3MmHheqdpWDai/F++AI1tQlJ9UaB2KdxsfBYkCs2ltPhdfw0TppvG2NYItD+NezqkcAqZAbBAhZhG7gJA3kxtACyvqsAqqxYyk2iFQY7s4sqPrKTYEZsh4f6lQXbZ/bPvjXtiUqR4vpD97kmWu70wv1Ii21gTutCaIdqn/dh5CPbW9w4KEKlvxqsYSiYk/wpgDFgSrwFKd4H6+BPKb4ATIIo/o2Jrc85gXLzbM9be6KBVDoRM8UhK1th7t6nR7z0GtFaQLjFB5KBAJkwUMRd/hE8ng6/BHiNUfoiaHRmodqjEXCRh9cnqCi5pDKf6pSoPG97YHu4e2ShNZuWtuMRmbK8MDGrIh2jV7bdtQlYHtoS1mAWksrXnc4goRRZWjg/VeE57WnfQem2tAgN3nYxFGBJO/JrbgEchhd1sqX/tR1Xyply16Lg9lJvri8jH7+iUCUtKSlgLezyjVqqEWZ7lHD8fsmInEfIjOSCKB0d7S6UYNvbiNGXScr4sNRtQad7RipFKo2DCLb7rNSpdENmvQqI4YDuZF3gigXjDMHo+OIvfVWy5/AP8BCS2l2fJdobpHg1lhqYAuqG2jd5WxDqkk/v4YBuVnOV4THs7pIYMF8KQlGP79+O2Bl5WDcnK6o5RxdlBdDZ1oQ+LytfRhwbfrXGJX4mc7OPNZ/lfa+ywxmay2xdSL4/zibrOU4fVWaSFnlQ1gDP0vm943QqVkzh8c0lmFVGUAwwfZO9257anhecXhoeqsx/0Vmz+0Atas65jyUZ2B9aGQAvhcB1SNFA2SBcWYEalslqoqE6k7BpeUOCPCDhufLgMel6ZHxMLkulMYQpv7ZUKiMoiQUdVl6NQYrrSsPK8vEp/lxI0tTUqROt/RbQ+effXWkIon91lnRbG6uypp93WG1aVQR2t5iPUKoKfmeuy/OAKz5tUbZKVS2OsdmDSGjRWCw8O9i9hQeMv3ETC89cR7R2qmo6cKZyQOmEPQB05IfVU43n1itq9l1C+668rTGrDeChFZPvJvXuG5oFkOInZ/O1SfhOqy08UOpeimCWmaXMnXBdpRl+YyabEUfyAK+aVrQ0Fp76OPl5Ndp1hYSW5KNtt+PbYJ0/VM9M4m4POG1MqwYj3Iav6JQO7Rcj5J1fu3X4q1IYWIPAdRPoDLXj8L5QENCY3RpCCPo5fpPIXBT9IhZDR+tr+aVwF3T57LCA01LhC2/wz+BSmuhf0X1bdypW5BQpO4LnuvmxsTJ3zOsArDqyFXuQysP0gCEVEU9Q6anmGubXih/+P4bMLAhmZygNaO+8UdRV91sOq4gDAPLbuU1rvUzR0urst79AXRhi99fh1wxR6nVfK3dCC9cfJei+rQ5O6HVtT8308+uUGjF9/wPrdYqrEl5rmi9hlDV7cS5fqgIrmjG9Js74ncaK/wpruz8W9mwt+Yu5i1lmYrKvZ8XaxxaXdGsny6WZXMFexm+0KzwijvOAF+mCKqKyoMfohTxPA90CXdS6KuictqSrnSJsqEWN6SPR9nDGixgc6MB9qz5KUIxq5EM7VPo9MYSJr2Qo/wZ5OlWKFTarvMbLKhDVCrYTgrI31HzWbd4eUkj5Io1bF4Is6+5SJ74vKEisZmfO2mIe5ICFUtUVExvQF7qwc/ug31S8ZgRJWv8oOnsTpqjqJurnYtCiD4oUs/xw4PMIFGHJGM4gmhWnvYncXOgx7fr05ITeL1h9iYPNw1NV1eIWgjyyf1383Jp0TFB9faffLF1DfzR1G0iZJ/6By6hrTlwrW5xtFnkdvMfvvjuSg7weCr9qCl7XF1witd6terBrS7cSlDfdfE9RMhn75w3126JjIG7qs1U9O59WVRS9SwljVi2aFhjNfDNx04wQ3eadWTdSkbpN3IVoKlb3VmSn0ewtAI/NeyapAuZb621GMXfrDlgyt6ir2WxlmJmGy6lJ3kB5Vd8T39YU8DA/WPRWOvLny/8PmS7Qkg/n8709Xzjr1cPWDRxdo4lT0+YaWbnezi/0h3GVq54mWz6qKPS/BRLBn42iPLkEuhFSEWmKOiZ9kHT27YW6lBVWUFJ/lbhpTPpcan3UiWxCU442wWJDo386DPr1Csa4Hk//8z4bqO/XRO9ELQoACDr9bpX5xu4z+XvlLYCf5afIXbRo+ldNcAmNVFXTLnhHf6lnGz9+QMJm3GL6s7g+do/xsoqNoqSsukjpgMNdAfgIhDEVTvyfHsTX5+VOE4OcUfMnE2FDs8XNraU9mfRDZy7mPpQ/iWf+q5nKbNPahyCF3GRCGeI18bKrDVNWm2enKp3dYtdhMJ9IXmLfozm20K6kFBEHzEbINGFwIDFU/fgDHj7tJRAhrjj7tSba7N1F0BA/wF+tmTLoiiEennlHf7SSwoZDt/KgDM83MqiDAQVhg3gRYufb3xiJkC+a+/hePDSBfLdoo+FqZKJHYx84qJpgE8QVJXakzh1kTrdvJPQXLkC078lIL/1nfC8B3hAt9tMS8HYuQ4VeP7SPMLcS0THAiL5VFuaY59uN5a99Hyd2Gd/b8rLpCOuiKBcS57vgm29ytzqWZJeQHAZ/Iu5GbH/d/qICbJbYUrkoikRjE5b04pV50LWh0D0MmYTesThvYvb7K8/+GzjSyzbWr2mQ2xw7knLKmcM2+o8/T4wbjGWpqpzaWddo07DClwN10dH15EAIOYxWP7WG3fyqN4L2kyEG5D4N3JMLL7TTLd89Lo1OTlU/3pv6a7cHQTDhIWCkacxH6Q6dwRh6lafkZd7Ktg0rvhlcrVb6e2+V/q4BV+fNQa5XdsxTKqrzPtlPHsRGMssupgboKryv7t0NOo6scrq+3l3g0TE6nPp6/eP7a/vGd5iwMj/imMXaJdYA3pudxzC5a+0FHf+XfbMQrDILeEfygnGTZQzboVrH3qAF5Px7Ji317mSW/HvzHawxzWID94qozFYFpyxoMgApuRg/FinE92i6izf+PbimVaFD+WqWo4vrVakFLq+VZRBvPQUIn0BgZVsO3DX9SdmDrcXYHj20r1nb+9+fK/5Td153TWwop3hvnMHyPvNxOvWnrkC4mLe2idPONJ12QLv+po71nUciUn5ur9fgXGLKeJQeNGwRW2qThHWwPlnuSndCIuf8KFRqXXsmB/rYrpKFvMB63Yhq+07Q9VZt1VZMV2JaxBclxZGSonDynOLvr1Tr+tnzL501t87C67ZTq7IzW27vIggT+eCuztOA0CdnXbcsxdlNtPvKrZ8g9HL7O7TIXE7yCrg8rFn0OTf8J8TRJYfDqY1AxC7FlXJD8mUdFNVSM1DMXDY9XjwlOdfVV9Rc2+evTSnbklqQaPKXpj+m2eVVi/FJwsEqfLlV/ldnAVw3Ztgjy+tO5OCUI8z23f9Dn/jyvryrYu5wO+tJ6wNpuxOh715M64pWpQ+NJaS+riq/dwxhscR7haTID6ZU71wsJftsILp3G4YZ3nvSYAsOQT8sGZXd9HXSL1xKLTVgmYK2b2lnVf5g4JKlRPjcQU3rjdfDo5Y3Ni71+GX1eTCkqJnUJ4fvnYZUVmqNxPbFtzIwOKWs1uHyt6MZSEX8BkcgDjyqD7KpIlObNq56/j84uqikPIL8bcYXkcjGM3aNuP+5pUL0Hlzv6BRodCHkrpn0Hk/UVn2EHPWucB71nglMmZRIU9n57s7pn30UNNuPYk2O3LB80SuJJ89dpHugAAtxKTerLV+Rx5BU6EAO3oX9WdMFPg2aAFl4nDmufWsj73JO7CkSXb0BbqkkG11SSFAZ1HAFsZ0y+moFOZfrxat8qgfVxT2odFvI0Nubn96/UnQZi7kK3K2ZtRLx1WcXxxfrFYi3qfOGG2WLBiKqbf1h7IChA9UteywWFn5QubMt/GuS+yWMz2jpAMFz6+J2zl1m+s4nPkFkFwB60QTENblp+IVvKNHADj5Oou6sKuBUcVCnuWQ3y1sbQR0WEjXnEs+/wuXB/srq3Sxh5703f4yJBfHBSJkC/60UZr+uu3NH3H3u5hD833Fy/VOxStj3IoUdtVcpcK8YsPklIS/rxKsLdbiFcMElEr+Bk8+o0t+U3tHLAe+6YlD8veQKGVzUfvBJk6KqSALvbUOiRhaUAlbSFeZGWpPte+bGESOcVEd1UfJDI2yRp/ACUVNE74I4FAnC/BpBQEf+AgjKgY5sLflcAMW7h+Lho92pk2/0dpBU3vZDCaGFCA5qbWFSHHCwQ5eNCENQE1PV9CZeH9TK/2G+aGgXJORvkX9MKrvCiCWmSNtYsPMtxDqMLHt6fBmQRqjVvW9xgd+wLvGWC52SaIf3TJuNbkF6ER9oTrhGFoQg0mk4tZ60qkz8NDAOMY8+sSAT0uI1qw3hrZnInITyL/C8chAQzfNmYdCduN7ugGsoEAzGDWJk/T8H1sbq76ZiVmmowFgTeWd+U1tgIMqkFWtI9sJf0I5kYwzBTNXlxMVYkWnAkmDvl7b8pl16UMEcKA9v5J8E3ur7ydtYTpDBr2Qp5iuvuOgyiq6G2ih5HFIbTlYZwGfbxB+as8SgTvrlz+rC6Db1kEAt7BUA2fVj2l1y+mcj6PiAkgtoZRDmQPWRaeC3gFEyeO+RFhDYzeilUgKjiQqXpl6NUPriaXfhupBGk4jq3EQAdUxYCjk1U6DHl9rW23QRxmxZliKqC1BuQGYE+OijjkLCT8RExhrL2nsCaGGF4uBVJkJnIXpgwcv5CLVM+pYB0TtEfxAaEHBteBdx2CICNeV56IrxHan4dDcAK2/gmRtcRn4iY6Hs0qlrNQwVCtqZsn5fEI4WmZC5buSp/9DN/qwswTL0L7ZWFJ2BqXTHZlKjTLqP+EUWm2tGGI3LpNN8YLhrl4F65aLUeykqZiAM0Y1izW9xGp5Z12TmsSTuOE414wYgqHOlfxxgAs/HaLWJ4XSAIpAJqRKT+GOYJcE1igG9YnWT+L8KJl4/QFajEn2pQWOEu/UZQBSHatEcZwiV6Pfe7b7FMCpbWVnkgIzpOrqzCkeqnIs2/fkTt+FNr9GZ6GwurjvXVDq+/y/F3LSPfy3f5f/P7u8c37//NuLALvlWkZGnvN/vPu8QldmL6UCSIO6u3NyjKX2Nz7LeC6yl2qhPmT2rAK0PdPdl0N2KMzQFsa5AT7F/AmL/cDkMxhn92sGL/1/98NKSZwQC0MhRc+9ATGhaR+fFisvnhe5WNBOCH3lk77F+vMfshsc+XPzUwOCGL252YwBx8l39nHClmzSfSS1Yfb1n4W8a476AvlkYzHNSfy6RwSYGy6KvJTg/2mnlHlT3/PPNi6jjpvQkLkal22Pxq6u5oiRnXGouepDw7Ofekp+mNxUPi8hsXTHKOO8l65vBgRpGaIHJCmtx6Ux2rf36KnRqHTO6rmFxRlvzq2/qhoC8tW0XofYe9boOthinZD+fa/Hp1oJmooT0lUCeotLNuN963OfbTSmvuliuu3U/9q3YWUZ89IA1MYYkOXD737sfMLc/OVMIgv+SHl9iavs4iVmzEa+th5iyUP6g6OXaY/LpXRL2k+E/QsrC32dE/3N2fxilpDeo7w20KNk1cFHUCUZs50ZaRwzYYpz+xuPckqe7Xaf9iT33g/Djp9NkIWYotljWYT2uRolU54aZdARworo1Fo354fXd5iH+vupVLpvEJ/4UTFafsYkuQqtrmysysv93KQO7jwC9zdS0cNel3yX32gEFfHDcVbFjeZQkcAjFCXlBKB+Ak+RR2g7lj+J8ur1Ig/oVNRvyuehmTWfcDoYgct7mDzUkseOzhzMUDS7O8jZj7T2CGJJ0QFMbWPtAbIdvgc/tmtIWl+MGMZFlhFxsGoAw7KvEYUM2oMjDEYUwJ0/vjOL60WT59K0BhqAYAl/HIuk8nejgTduB9CdOClr6nLPd+++v8PA2Rj5Qwby4cPBBrDOjW4YCuoelXKXH7N+gDVTJC/ZnxfljE7UTG8Tdq3ChQICqj2c5q6E6xPTP5sNomRpPMNmTmo8oyKqIOQHTnx09K6waxpj3n7G4a8d9wZWd9cyamuwRtc1uKKj8NAWbCeNwRFa6I4CDW955x7B5dlaY1gZnpQifLDvrzpogtrjbOOGt5EGLD/Ys5PhuDyhUZyHuXAaru9lgVBX1GS9XGbFJx+VVEBuLqeLd7e11V1Hqwd2WBEs4XmwOHuLSBNjzrZRqXhS4y0ffyM6QWr3Oz7OM7AjTavq2E3vS0dwB8qyHfdeyBOm55IlJPnIUoNyx2cbV+gXAI/6GOaPR6defHA9U1b58oip4xRWLo6Yf01CvtnRx+fr6s6cIoSYTh/K/hKmklbIPkrtJMfoYidaXScnckCDnbya0gjBx6Sk27l45QDTkXbuyLaUUAsNv31o1+sK6gK8PpQ0d6XCj/TiumTjEvGJWabavMkWapZw6veQXKSFwsDyPQ9PffZtTJE6EeUyR0kPWWfl/bufqZU/pqGQoBM+1PH2ONOOMplyDLbyNF3YhSjFp01db+PcQG+Ch0qHoMzeNgd4StzP0tH5bSdW37Pd1+BfjXWZtRPj99Ra7ft40Ir3AjT5sfegKXtcb1DvU9KxWyhZfhv6A3stVd+n9cxpkG0bKq1gNVatMagu4TZsn/e2vCa12UQMH82hOrOjJiJZlDZhe3NLyASgRmIal7iTY61Zt0TihwtVkxBbXGKx6IBxLWttzc1s/ZlTPHPt0ZhtZZ9qLSJIYaIWnv+eSlDThX5vzIGcnnH4ri4cF86c9NMwFgetGeXbRBcTrLRHL9pj5ixZohZxkIlbclnGXdC003YxU5dyTss2Pnb1E+pwh83qlv0AfGnKQKX4Sp0iOHBYXCNkX0tIZUGfxacuwLPRFlpoUh+Kt8FdnXbSgvSgVOOqOze9M0NUpxGbsznfbRAl/QGJCwm/O8RKIabVkXgxzN6myjJ6MWFuJuBqJsvNX62LSvBex5m/CTS0yMWt2tbCNct2DrV5tQEUdr0jyZ3baVH+20Fefmd564DeyJddzbWBV3rHEeCu4VarAEoWh6mLWe9mZaEqqQx1tqCy3+ZQYzBnr4fWVwZfNLSQBWVsDw8JbqJkBQOuR4NvUbPoLYXAOqtkL+dTkbI9GlpdMvDcmCX4DaOj6po5dbPDPd8LMXDXuSs6Y9hOiOEBDIj70Qv09ys5WkU8036LdvOY1eeQ6sJdSzWqsZHr0MDjuJnbZ+FegQfM+iizGhNBueUnmM7fGeUGrF/qOQGQVBw2NVYE0DPE1LguxowaM8n1LXNMv1PiksHXXgU0B1B1be8BWorUPflb1vuroaWdjqG9PubnXGMYOC0ni9yeo1/wilEnlJYQ81xS/IaAd6NwMZEO/Rbl5AP4ulPvumJid4HEdZqeQ0Z5DzM8BZ379QrbXsH0AOd2R+HC/ATyev62yerDp+MdPikfzgW6hBb7s0YNsmsS1ZbXHPw6thaSpvlx9ss7gM7lqaOtDbprLt34Oihaysc9YuUx6sJXuSXhGl/5WoiU5SyX9DxsuOTL/zl30n9h/iXN0VgnNNPgacKThZcqvgoByB8L0ipA00V3u8z2bL38lUF2pHHls0cSPliOiPoZoSkc8vChheld1AKTeykOhYk+RHaIKfkPb30dbxO5mckdA7qzlGlH+XOtUJDDznMLpMVfpKAnsaEp76t6FIxklkJa1+m/MMv9RAPLZ7nZ4Nk3lnKorsfCvEdmW53735CQkd8B3wxElr9Oe+8Ne5X2ZhXspePHJ9pGCJOubaVhuzpP8V82fJnQdEJMB9tTJRHFrBk6wY4lG5K4s70Kwhw6ky5/pN+FfdkSeB9CtrxSdyYnJ9gDcYlwee6bUVhXWxnZawqlKpSRV1G4C3FIefS0QufLF5TnH1B46qASMSqUrMtpUipsKG2OD4vr1Say02RM1lDaqH/5qzbZawFqB2nSm9QkfQyefcwV1intOm2haGhJ85O+8iZQg72Oe3M1oWDJy07w/MfitYaZ9TBZM6wVR4ceYfsVLh0zyxCa2YM/aoP/7qbNj9HsGEF7lVYGQ3Af8nPTKkEPPIVeo9dVS92E5wBpx6NweXNHnY9QLkGojNtBNG2coQVJuKtkxOLp0ZDfq8LJgiRulXktI2rPJxmDOHUddviBwkaV0fcg2+P9AyoWZn4bm7jwY4dJ5wxzg6ZM+KAtLhGQlVkhcJcQuzHLbqUTHjwtUtchsw+NcSY1fqcYgKno8JSC9zjYhGDj95zDL9epEktdDmEA51xiGYoSsgFeCpxDp38PikRxFf+4914d/p0jEec1ai/IygKwzuadQamB4AZooAE1/Fkhx/YARWcZDmOrKWw+vA8dLtUoodTehX9oSitJ60kSngqs1rtUel/LiAdBNYh2DVwN4OVxFsRVRsaH+lL3aPH5G8KHy9CyQGdVCSLJBXmuubuhEHit2xK+G0dIK+lukJjwizp3wvXde0vdvM6yvxFxDcDSywuYoe7Q9NI5kIEOUQOLd3yPn29ZcpBbZLt61Mjwlr5ZXAB5REGd8O34Hn+JC3vQguFmHklvKmCJrfzleoRPwLGph/yy+pSiuqlKNJ7zbZcWAN8BJAmYBwpBoEwD5k2aw77Rzq4pPKS6Ku1oKOCN0k/JQtkV1t/wM0cKwurXaXLGrsZ8gtn6w6bheaGknmvGqiWIg080Lowu+VvosNxTTS5+0OHDrdpKnhqNMjCmdgZiVpvUTGSS5/ZZrPLLe0Gqlc7tB2GQnphaHqDik1J/Qsi1cmqAD3V3zSAAvptYnoiJVK80Nq96AMQFxEYGVW096uyjV4EqdlULgJ9OHHXOGcxlS+xJrVXbXxaFnDurxP89Ra/a4+q0zxdBstkA/KVh+XtcAI3WxnmAYraVqB/s9VGIqIbvLuL4/8SOWpndvUvh5olkxF8QVI23sLWYJdddlb1upTKzh29QsrwhK7PDmbVNRowCNDzxeh6zandtxZfME/7qdf1O3b59/6f5t2wN6CeloN04AyOPT8BWlBD2TWWmqSiT+YdPdzLbINOP1nfEN/bQDdzduT6Xx3VH6sJIX655hf+G+zDWSIt1lktprLYUCyNGkS4T9FdQJ2qx+ri4V/7vUgpj0OrKG6b2GdJzgNj5D7lggnSuc/41NzlD4G8EPIHQ4B3tVVTF1sRuwDc1sVUyxg0rn27v2aIvg7mzKQX/Q9l0nDfz3b7c0AixuWvbkMMU/8v1kb1Y9V6v74kT7A1xm2WJX/SpUHCIYTf3estFLyqvHHZWJ44xvqhfUguZFsg7s9mUvhkiNfHbI42QUxNEHtsrgddbyqWF1Nv+Q8qWG5CjAdAF5yvcs1d5fb/p2yJ9KQd4POTEoj6UZTrKW2XPF9VGqwOVd5aqFrc11w5X3gvwWjT6oCk5x1ybXrTYF25A8tYo7/39q9C/Cv1fV6j7qGnarLacz+3LTa8GxeEyJAPgWB/9ojGPqZodgrV9/5ToBH8kF2dkIEXyNNFQVMF76SvbU3J2zXxMwkwLexsljE4IOk+fDAmc8G3/g9M2JJCi/kOBFEpWjOq7oYD3JOGLBvuaOO8Qg7Fd3obQvmQ4ESyW3C+pgXza7ZByN8XkV3L3gNoUsfTM/PqOaXat6odu6lzlbbm9L7hR2ilIF0QUB9ZE11Y2+3RggIYivnj+ccZsYwCWNm4uosyjm3pzfhn3Rd7Gtw8C+oTNKJv5McC88MU4oaxCVvrPKOgEmvb3UU/vktgO0wxk8vQJpr2kcJCGIJZyRsfRunif9F1wlwunM+QkeXbxeyrQsGrvyrP4OvoInWl5i3CQ5YOPpneNR9vm5ss8p6p4kD+YkH/6eRKjYCy8KD/SWZgaXcEz0gPNVGW3/SewTWoCk+zb/qzeY86RP/ZT93ZwrbI4I2hkIlTmDwhQCpaW+etFFydb/DPe+UxH2+NECKjPoGEIS9gQjrMKAgREshzE48Kps/jYtXCicOqcgxgPJ3Im8X9wxo2pEaXAhqEkv6Gpk/8pKgGjboIrO5Ou9opYCg+ivhhoUdi755Hw/qqDmKhSzh1IVAbFDkMonJFd8k4Negz8J14R9UDDzDHgs15GxrQ8gwcEB3Y4XQtnOMAfwFi9uFWB1bfLkQcnIkNB/gbMqNIdz16Vp2w6CLt3d95Z9OPFEk8FM3mPRf8zHO8ttIWjGVEGob4wm0KmzilsP8OOPA4JKjt8J6YUAqDSCYXBNdetSI7+hlRMpxcmNwA/WD5oI/L7ES1OAFPDW4mlZ28ModqHqir/E3/LcPb/5v+/Cv1/WCF2CfxscJzezFP5LWkClg/5B1NKG9MmMXTTcsiJxv8lhzL4LziUZMKJP7Ys33L//8A989LG+ayXg9LuyOLMNWtwtqDqhGjCZSn8i40E5Vh+/79/B7f3sOnsQ/3ZM8FIKDg58OttbZ6VdlnqBIj4fJCYUKOwNLH6W4/s+0cwDP7h9rP9/3CwX82/J/7/6cT8KAvtidethE/39EVQUIS0NVlgV5PrNbVF1nc1eeIfhMdVjaHl+GG4Vnm/Ygd2VyTFuZnb7Acgxb22b/u4v+d9q7DbltbGRSkJj+NUzPofs7+BIagFQt49rXwYgPuxE5xsq9KRwLt7ccMKgeUyzC0sKxnj6ov7UJY9JLsqEyc0lSgvnKv07lX21GhcnotA+QhCD9LT6/dPTyv4bUe/tzD8dOeiOnJriBoNF4rxHXVJ7D1F3k0qg5E2X4tuCA/C5d24ZuXfUt4Al3Y30OrJKCwnodVGGyNrdKQaID89GnAvXAZv5dylTCFIECpjRlZPakiZAS0+tpWjG2QavrX0DEKtjYrUQZNGSgX3dbZGfl/ChG8tOXNSbYBYjva7pvGnrfUe95YQWi2ja9xYhCBFk7otM0UOA7QUIp5FDME0xGEFDc6iGzbaflmVBubMX50i2tsLUjZRbTd/ZkuNaGvPubSSbx7U2kfboQ281zPspPoavQx+J0htXkFjRlNiIweA7cacx0Kr7OgKjWlbcu+1ju7a5e914iOvsa4GmFErIUd9GrANcby73scP+qnJQauOSzdQfzY4MU69Dn8kRP7JK/12F1/cgYKHiWpD8DtlZ+JieVGeOh/0Hd7Vr8pRCH0uFrZyrQvPGsiKlt5os74e2tERAkZ5DkissA9RmDp/QBAmyAfcBCG3pTC76vmgS98yIS9cHvt2FnBn7wOCc+E1H0xgWX35mTnh7TNt5645217XwBem5HWk3aaroHBWhUCDTFGKdCbpQtbMjLqndB4fzLfKhkNlfutXiD/TNUFJXNTRf8Jp35IDJL8yWy1K0A+IXQ3zWGRgPWrVE+EPcuNMkd/K8IHo2hKnA1pf9olOBZ32xffgteCyAZ/2upkkvVYUfw/3Raa825KV0cJwiDLgW7Hq71hpUyRX+lmRc3a5lRBwwDeZEkbN0nhrO23ddbpD70CkQTCtYfmQjjn2PWdcCwcDwMpj8myXjcbwktLpu2MZfGua+T4ME8Bwu0loHoxtOYyBld3Kg/MFFeIrnoHV3bRxYAPqMuITP2tPKxsV9y4+RriX3U8AkROr/q1S/5743zkR0Qt0qbf3dfzoLuLZ8L88d8YOVpCML0/+/69/wuzf5f8u/3f5v8v/Xf4/XZ5bQV22RvlDzEBOEHmhUv7s1rozmTmKou9RpLyfFQxVXb4m32Hh+1r/t99cttEuy3i/vNgDLIfZaTnN9PTsQon4xYRZCiskDV8+wBpLntJXqf/7NQl5XDTvC971Qv433okjwM5CRI1Oe+bnkeyPvNgWbJOer40tJxJTDhOw7i6qSkPxZMUEp9kXXPBvjcaycoGqSn3X43LpEZHciVjGjhwciSufG5rMIHXlFpSHoco6f12t6+4+OrnzT8g9DPhQitxW7bQ3+uEevnwXsWNSwzghwi0qCBgpFDkeiRo2MPKr6TwIf9Tc9ErqrDIMZcek1ckF7JmCcvFdKDOfmHCb/sDFvVLhTUoWHRzRqKZSfw543EnROxFfjijCEp9UAWC/Ss1/4T2gtfMwigclFSLSu2gzR+vGyYOgL7so+ufOWmZHXlRLOnnPEQAcfGwZ/FGKohGzj36xlbJs+HbvSUOGmw0+xUK2ZIu5Nl0bftb4qz0HTDV+Ewy19wBm3wJiylAzuIDqMUktaSbKnv/CWS6Vj0TsAstF8hlTklxWjoJrVqS/94aliIm9jJnIjx4ZkwLYnM7sXx6oBL5LSxTRjXC3f6adfF9fPi1ou98+IzFSMmIAK4DawRFuGKCNSWKIPY1LvIQbZMEU1IMVlCwx+xUla3aXtJ8RKtyVFn65SM7a456kYJTH8zQoQ8pvXHNrUKOw6M1k66rfyA7eOsbVB8haO5gpjzexfjvk8vCNUERJKOWBaKlqr/JdkqWBphYboapjIdTN9/+oiiGtD7RnmjOpQOQlMqrmF/JkGhg5iAmhwoMGUC3F8Fhv/qm2P8b6oDy7pbxjBi1l3aGm7LDV/nrGWrPF8jbkGEDO7+kMKasYbq/WjQL98v2awOpPmnX/zKh95I38bjqvUfPygGk2lWaVyXsVND8AJoGuYMDFKafLXZJ1ogXQWEZbSMtcaPjr+4cowEA7WfFcPUf2E6nQwlAoa4wjpvUApUN0qGl0AiXIaFgXrc7v6oa7UjKDS6YmWG3x/gbma2YSbs/KbYzwlor0yNxs+wGgykgXjp50ygm/RL9GnJ2FgjtLDNdKA9Frf2YgWrnj+HHJz8TY9nIptJZEWKdpsXLKOqCp+o9+B724LTLd+723GEdOJ2wIMWUfHjEiBFHJc8ode71OKbIltL2ciTsCSFgN6vyYcDvlgYHRc69cGdTUarNDnHusd5TKQEHARaqFuJX9gsep5V36e+N2RqaIQ7t7eNkYdOJZTH/SXOgkRv3pdWrzpw0lcObuE4ypKVB46RrV7Tuz8xVz+ak9oXsmpC/7x3zVDiZCZVf8B23jAl9xfhjDhzo5WQju+jpL+pNhtgD9HijXGvaxV1L0XnysxScQkPv6KgzP/1gYInM2QurlvnjlE0ehRQdRaPhBAC1yrs2q71VSbyhZcjVatrk77AUz0JRJRTiRIi1AlBEzYsa7wHUDrJmRM4S53tKCsGY1TSMjJTNVi1ptEDTaRyV0WVKoD/VHmtR6xMNp0gRHD9wdvuTnP+Cu0op0Zgqz2kymi/eZ3zBof+fl+p3ZGklQUkanKUnQXBbwR8LojB0uABB0WcCZr1lnPvreUy2rmbO7Mc04SmefqZRQ+dJuq7XwZZ3URKaXwejI3VdWG9bc0lcstGVWz1pdFKbRadTnHTE81lv6bhQr4aDX2bAMGgY88qqFVQ5HjPX7zJHCcf9UGUs5J03qsuxH5qYJtDBzwF9gZeKT5B3av7Zidv226WkH6+JQlOm6bJtkC7jrPLkWNnCLVyTjRFnKxqBmDXY/MudznLbHa1Jd/OJGjQwaNAiYgaKUeGxAWIKumXhAU1z72AnuOmVJuU8NSOefOQZK8rdy50POFhh9CoLgY/K4LGds025Ck8IKjQtUWvNsBxtp3Uc51kpuGqQxblgF+bWElPVFN5ToHGhCJSFv4/8QCpKmbkEsVafDUDR8jxEVG8PhtQVnwCgCL6uLTf4KkK82+ApyP1O0y7Bd1T5ykteoi/FIeHxIGVPjT6qlBIc5kw66Q6kxcFebk+o8reck9UQNSFLzpYnSgygPoz7vk/lztQ2teek9TS+bg0+CqVkhGOoLWNBAJNMBfs1fa5/Q41jcdRVe/JhBTVHKMD3oRtHSO4fd0Q9D1ZLgr7ZltlXqvStqNEeYurZD/MpL8wRb8HGtoYdtlMHrMswlxbA8quZBm/9sLl0zMCXyviBM0xO2NbUwZtpPVDkC6jiXpU6Wucm/5peEzyEg7nzkaM9dYUZ7DrleWWYxD4c7zmSoFcHjGQVLxoGtarhJKs1QdcyxUwrV36dzk1AmhzTA3rBagseuEpoEEiO/ZejxItcteNYAChcg1+SiLL5Psg4IbxW3eERtzjVpRUvrGuoUxasG9XR71zHDjBWmnB/qw1R58aMGVXqH9uio6BWmbKojeDSpxXZqCAsQv7tZWFIsR6gjjTaq1OF4VsKhsZkhLeRsjMz5J6nz5RevenOiZVKTPUhnPs+Eiu2XT7S0BKBQdWf/9KGf96dmAadpI3TqVDXqkjmt8xboiI5VTk608msE8UfqRu6GY4EkcXNROpTfVODiGpef9wBktdyzs1rjQhjrWkzQqIt/1IP+jfc2B5mi56xUnwmnzs3MrDDhjGXtZB/m/sw4JsjrZLUIKvzUerJ/LSVu+6kd7lqnN4sdh5cntA7mwgdaIcjQ0fEi9LiuMPVIU0fNEPvKT8Jd/VDuS93aHfHfr7mlpC8lh/mnrAaquuPSY+DldIfsCMat59QHoBKHDxYN9zzUhjpnL2P7VRuBpwftSJBdEXkBpKcGmZLb/qHNsauv8Bu1NZGoC/QOs2xnVBTLwzQ39RJ9OOVQy9xswQ3HcrGogGmSGBjUEkAVhNVaQasVERdIrrAab4idxMYke0509tHQsAr7xc6qEvnCQc87yUIUpIBgTXOvYdewYcYGG9qRl0lTS0se55yh3Woow0Rpu0dleB0/qNWWq8N+cc7Dm7/BCt/OaYNfiKHqzUzXpevjHAM6f42JdE+hZnHwJvBUabId1Sw7lHDNEVCDUeeMFQ7Z/oaxYF48yIRcfrFxZ06Ocsre+cy+4+MfPRW5zvelH7LBs1fDodwl2SeUwLHC1pJa8L5Rpem35B9urzqX1jPHEaqXuEVtTY7eG2xVv27tgE96kltL6VrDUckNbMAUlrMHKdsd4ogW227t7ijqV32WsskzPywZFIf7mYlXeuu0AxDZrahqtkZMtfeeB8tobmXYECYTK2wL30RFds6WFcHDgjzTfhktP3z5vNvFfLdFovNIz2Kl38a0D5n6g7NPYbNPue9rylH7y069Pd8DkAsBLKuKQ6fnoJ1hllTwFT6Sg5K+ojjXJWp6po/+Nr+zew6oEmWtxXtmO/0rp5/2F+AplB2lluSpkwNYfkhsMazzrohzUegsjSYcnfDHYcf7+wrfXgEet5AldI9YaqPQNw6bWhUlJsXEwSiighgr3uaZ1JZgOxgVD5emtLb6yXvd+TcqaxbJVNbmT99YuGFw7qFNYD16JXF1NMNBj2CSkYYBj0JFhP2+UyfqEn4Zdb1Oh/7Ye/wQLq+/oTtiOHGs9pbOJXh7FSRI80khJMoaRvLtaDsbrDZGRWeYYVRb3vYD31zpDDCdNX9qglbvMiRFmjBR2XzbDUkmnZB2FP82zj9h0WOapDkmKV1k97vb3IRgfoJLQPEJdoD2yQLyYW4qK3VOX4GXzbmtBWBKy9zJe1GpsiY6yLQO/C6I+hA0qdHRYtIZDCo0gGbWuRU8DPOjnNe4FwR3Lei0oprpdDdjCqk/aUdQ75IiO62CatC++WEWuUzoBPprmo10YNQltjK2tQaob/goafoi6Z5UQRhrubsh7I2IP+kfT21Sgv161+mbbWsDo6xX8bbiIRtKNSoptU2EHXcckv3yKtltfwSUSPbg4qEIw57ZsQJcxvrcBeS+NIo0Zm9U95b63mzqr7PcJZeWy6XcMH3Z0YTvTRGrQYe/kra8aMu1N5odSx6bYNU9LxePhQFn2kckWziuhe2RMSVr4Y9OWGS0Vg3/2lNuspiU0R/LJG2RosGEButV0Ibd6D77i7dFE8mkVtAKbeLvJb8iNV4fUcZw05mEe5PAN68K/IdEN1yjhmI8FNpSgjZHZFj23F0YWIIcp4czGwZn7tKTCqrKZcTyKM1H7vWGNQ6dJ6qQl9Jt/itCnmWtGKvGS/6cX1HPpLT4Bt0M+UKFFVNY1zeim4a4eZIBa0JjW+xZAojczDtESF/SEt3asXbODovX33r2P0eGRz9Kj5Lp323gB9gGNThwl15y1vOrB21hPwogfESNRDeKB4aZStp9S8EzzwNdvqFBLadGb9XY6c8OL4cRk+/dLkxcMhz8H4t0D5sOci0e8iAduW6VGxTZaRZKJMAw4xYGKsPr6nw3FfC7hf6VmttkZuvJUYXlvLvKROEOu7gbK/+C1eWftHtPPsQnsJ9dvMGZWU5MehQJlg0EVDdxumjAOr6VyoMYqhgElbO6xFU8qBVDKCmeNc+e3xyUKuVgi1VXrMk3lu/9NHyNr8KUbukMXWfN2V1fnuc4N9nXAJm7K0zK6Q4wVoknNdmstWIUcfaUayWuVg5viDHW3WalYcXrQ09dB+V9n59oKjdls34PVQyBJ4PWW+3y8CGaQ23+mn6jlTHN3bKFHw7lu/6hEh+LBLe7jIhNwH1lUSb9EfOy/ah16yXf2fR8+nMgKndilRc5VYbN/3svK4p75Mv5rDV/qsX90K/4QMVzj497veuxs/8HUEsBAgAAFAACAAgADkkQTdajftpHAwAA4QkAABQAAAAAAAAAAQAAAAAAAAAAAHVuaXZlcnNhbC9wbGF5ZXIueG1sUEsBAgAAFAACAAgADE5dUwapXUszBQAAfhMAAB0AAAAAAAAAAQAAAAAAeQMAAHVuaXZlcnNhbC9jb21tb25fbWVzc2FnZXMubG5nUEsBAgAAFAACAAgADE5dUxUeYBujAAAAfwEAAC4AAAAAAAAAAQAAAAAA5wgAAHVuaXZlcnNhbC9wbGF5YmFja19hbmRfbmF2aWdhdGlvbl9zZXR0aW5ncy54bWxQSwECAAAUAAIACAAMTl1TO/6P5PsAAAABBQAAIAAAAAAAAAABAAAAAADWCQAAdW5pdmVyc2FsL2tleWJvYXJkX3Nob3J0Y3V0cy54bWxQSwECAAAUAAIACAAMTl1THNu+8l8FAABSHQAAJwAAAAAAAAABAAAAAAAPCwAAdW5pdmVyc2FsL2ZsYXNoX3B1Ymxpc2hpbmdfc2V0dGluZ3MueG1sUEsBAgAAFAACAAgADE5dU46sl5FqBAAAVhQAACEAAAAAAAAAAQAAAAAAsxAAAHVuaXZlcnNhbC9mbGFzaF9za2luX3NldHRpbmdzLnhtbFBLAQIAABQAAgAIAAxOXVN4ODWSWQUAANwcAAAmAAAAAAAAAAEAAAAAAFwVAAB1bml2ZXJzYWwvaHRtbF9wdWJsaXNoaW5nX3NldHRpbmdzLnhtbFBLAQIAABQAAgAIAAxOXVOOXBh/sgEAAEAGAAAfAAAAAAAAAAEAAAAAAPkaAAB1bml2ZXJzYWwvaHRtbF9za2luX3NldHRpbmdzLmpzUEsBAgAAFAACAAgAantWUxmA4obmMwAAsE0AABcAAAAAAAAAAAAAAAAA6BwAAHVuaXZlcnNhbC91bml2ZXJzYWwucG5nUEsFBgAAAAAJAAkAwQIAAANRAAAAAA=="/>
  <p:tag name="FLASHSPRING_PRESENTATION_REFERENCES" val=""/>
  <p:tag name="ISPRING_LMS_API_VERSION" val="SCORM 1.2"/>
  <p:tag name="ISPRING_ULTRA_SCORM_COURSE_ID" val="873D4B00-FE5D-4C35-A02D-44D5186D1DF1"/>
  <p:tag name="ISPRING_CMI5_LAUNCH_METHOD" val="any window"/>
  <p:tag name="ISPRING_SCORM_ENDPOINT" val="&lt;endpoint&gt;&lt;enable&gt;0&lt;/enable&gt;&lt;lrs&gt;http://&lt;/lrs&gt;&lt;auth&gt;0&lt;/auth&gt;&lt;login&gt;&lt;/login&gt;&lt;password&gt;&lt;/password&gt;&lt;key&gt;&lt;/key&gt;&lt;name&gt;&lt;/name&gt;&lt;email&gt;&lt;/email&gt;&lt;/endpoint&gt;&#10;"/>
  <p:tag name="ISPRINGCLOUDFOLDERID" val="1"/>
  <p:tag name="ISPRINGONLINEFOLDERID" val="1"/>
  <p:tag name="ISPRING_OUTPUT_FOLDER" val="[[&quot;\uFFFD&lt;\uFFFD\u001C{43C830F1-E5D3-4CB4-8D04-E422AD17D1BC}&quot;,&quot;C:\\Users\\Administrator\\Desktop&quot;]]"/>
  <p:tag name="ISPRING_SCORM_RATE_SLIDES" val="0"/>
  <p:tag name="ISPRING_CURRENT_PLAYER_ID" val="universal"/>
  <p:tag name="ISPRING_PRESENTATION_TITLE" val="BÀI GIẢNG Elearning-  Bai 17 Nghia vu bao ve To quoc ( Lớp 9)"/>
  <p:tag name="ISPRING_FIRST_PUBLISH" val="1"/>
  <p:tag name="ISPRING_SCORM_RATE_QUIZZES" val="1"/>
  <p:tag name="ISPRING_SCORM_PASSING_SCORE" val="80.000000"/>
</p:tagLst>
</file>

<file path=ppt/tags/tag10.xml><?xml version="1.0" encoding="utf-8"?>
<p:tagLst xmlns:a="http://schemas.openxmlformats.org/drawingml/2006/main" xmlns:r="http://schemas.openxmlformats.org/officeDocument/2006/relationships" xmlns:p="http://schemas.openxmlformats.org/presentationml/2006/main">
  <p:tag name="TIMING" val="|2.2"/>
</p:tagLst>
</file>

<file path=ppt/tags/tag11.xml><?xml version="1.0" encoding="utf-8"?>
<p:tagLst xmlns:a="http://schemas.openxmlformats.org/drawingml/2006/main" xmlns:r="http://schemas.openxmlformats.org/officeDocument/2006/relationships" xmlns:p="http://schemas.openxmlformats.org/presentationml/2006/main">
  <p:tag name="TIMING" val="|4.2|5.4"/>
</p:tagLst>
</file>

<file path=ppt/tags/tag12.xml><?xml version="1.0" encoding="utf-8"?>
<p:tagLst xmlns:a="http://schemas.openxmlformats.org/drawingml/2006/main" xmlns:r="http://schemas.openxmlformats.org/officeDocument/2006/relationships" xmlns:p="http://schemas.openxmlformats.org/presentationml/2006/main">
  <p:tag name="TIMING" val="|0.9|4.7|4.6|6.5|3.4"/>
</p:tagLst>
</file>

<file path=ppt/tags/tag13.xml><?xml version="1.0" encoding="utf-8"?>
<p:tagLst xmlns:a="http://schemas.openxmlformats.org/drawingml/2006/main" xmlns:r="http://schemas.openxmlformats.org/officeDocument/2006/relationships" xmlns:p="http://schemas.openxmlformats.org/presentationml/2006/main">
  <p:tag name="TIMING" val="|10.2|8.5|2.3|1.1|4.5|1"/>
</p:tagLst>
</file>

<file path=ppt/tags/tag14.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NÔI DUNG 2 BAI HỌC 1"/>
  <p:tag name="ISPRING_SLIDE_INDENT_LEVEL" val="0"/>
  <p:tag name="ISPRING_PRESENTER_ID" val="{FF5EE3BA-788B-4A8A-8C62-895B13D7F650}"/>
  <p:tag name="GENSWF_ADVANCE_TIME" val="72.523"/>
  <p:tag name="ISPRING_SLIDE_ID_2" val="{8796AD03-2FAD-4ABF-B2C0-2599AC64A04D}"/>
  <p:tag name="TIMING" val="|6.4|12.1|3.3|2.3"/>
</p:tagLst>
</file>

<file path=ppt/tags/tag15.xml><?xml version="1.0" encoding="utf-8"?>
<p:tagLst xmlns:a="http://schemas.openxmlformats.org/drawingml/2006/main" xmlns:r="http://schemas.openxmlformats.org/officeDocument/2006/relationships" xmlns:p="http://schemas.openxmlformats.org/presentationml/2006/main">
  <p:tag name="TIMING" val="|4"/>
</p:tagLst>
</file>

<file path=ppt/tags/tag16.xml><?xml version="1.0" encoding="utf-8"?>
<p:tagLst xmlns:a="http://schemas.openxmlformats.org/drawingml/2006/main" xmlns:r="http://schemas.openxmlformats.org/officeDocument/2006/relationships" xmlns:p="http://schemas.openxmlformats.org/presentationml/2006/main">
  <p:tag name="TIMING" val="|6"/>
</p:tagLst>
</file>

<file path=ppt/tags/tag17.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NÔI DUNG 2 BAI HỌC 1"/>
  <p:tag name="ISPRING_SLIDE_INDENT_LEVEL" val="0"/>
  <p:tag name="ISPRING_PRESENTER_ID" val="{FF5EE3BA-788B-4A8A-8C62-895B13D7F650}"/>
  <p:tag name="GENSWF_ADVANCE_TIME" val="72.523"/>
  <p:tag name="ISPRING_SLIDE_ID_2" val="{8796AD03-2FAD-4ABF-B2C0-2599AC64A04D}"/>
  <p:tag name="TIMING" val="|7.4|9|2.2|4.2|3.7|5.5"/>
</p:tagLst>
</file>

<file path=ppt/tags/tag18.xml><?xml version="1.0" encoding="utf-8"?>
<p:tagLst xmlns:a="http://schemas.openxmlformats.org/drawingml/2006/main" xmlns:r="http://schemas.openxmlformats.org/officeDocument/2006/relationships" xmlns:p="http://schemas.openxmlformats.org/presentationml/2006/main">
  <p:tag name="TIMING" val="|5.8|16.3|8"/>
</p:tagLst>
</file>

<file path=ppt/tags/tag19.xml><?xml version="1.0" encoding="utf-8"?>
<p:tagLst xmlns:a="http://schemas.openxmlformats.org/drawingml/2006/main" xmlns:r="http://schemas.openxmlformats.org/officeDocument/2006/relationships" xmlns:p="http://schemas.openxmlformats.org/presentationml/2006/main">
  <p:tag name="TIMING" val="|5.9|1.3|1.3|19.5"/>
</p:tagLst>
</file>

<file path=ppt/tags/tag2.xml><?xml version="1.0" encoding="utf-8"?>
<p:tagLst xmlns:a="http://schemas.openxmlformats.org/drawingml/2006/main" xmlns:r="http://schemas.openxmlformats.org/officeDocument/2006/relationships" xmlns:p="http://schemas.openxmlformats.org/presentationml/2006/main">
  <p:tag name="TIMING" val="|2.7|1.8"/>
</p:tagLst>
</file>

<file path=ppt/tags/tag20.xml><?xml version="1.0" encoding="utf-8"?>
<p:tagLst xmlns:a="http://schemas.openxmlformats.org/drawingml/2006/main" xmlns:r="http://schemas.openxmlformats.org/officeDocument/2006/relationships" xmlns:p="http://schemas.openxmlformats.org/presentationml/2006/main">
  <p:tag name="TIMING" val="|7.4"/>
</p:tagLst>
</file>

<file path=ppt/tags/tag21.xml><?xml version="1.0" encoding="utf-8"?>
<p:tagLst xmlns:a="http://schemas.openxmlformats.org/drawingml/2006/main" xmlns:r="http://schemas.openxmlformats.org/officeDocument/2006/relationships" xmlns:p="http://schemas.openxmlformats.org/presentationml/2006/main">
  <p:tag name="ISPRING_SLIDE_QUIZ_PROPERTIES" val="&lt;QuizProperties&gt;&lt;passAction&gt;&lt;action&gt;3&lt;/action&gt;&lt;/passAction&gt;&lt;failAction&gt;&lt;action&gt;3&lt;/action&gt;&lt;/failAction&gt;&lt;viewSlidesPolicy&gt;0&lt;/viewSlidesPolicy&gt;&lt;allowInterrupt&gt;1&lt;/allowInterrupt&gt;&lt;restartFailedQuiz&gt;0&lt;/restartFailedQuiz&gt;&lt;/QuizProperties&gt;&#10;"/>
  <p:tag name="ISPRING_QUIZ_SHAPES_ADDED" val="1"/>
  <p:tag name="ISPRING_RESOURCE_QUIZ" val="quiz1.quiz"/>
  <p:tag name="ISPRING_QUIZ_FULL_PATH" val="C:\Users\Administrator\Desktop\BÀI GIẢNG Elearning-  Bai 17 Nghia vu bao ve To quoc ( Lớp 9)\quiz\quiz1.quiz"/>
  <p:tag name="ISPRING_QUIZ_RELATIVE_PATH" val="BÀI GIẢNG Elearning-  Bai 17 Nghia vu bao ve To quoc ( Lớp 9)\quiz\quiz1.quiz"/>
</p:tagLst>
</file>

<file path=ppt/tags/tag22.xml><?xml version="1.0" encoding="utf-8"?>
<p:tagLst xmlns:a="http://schemas.openxmlformats.org/drawingml/2006/main" xmlns:r="http://schemas.openxmlformats.org/officeDocument/2006/relationships" xmlns:p="http://schemas.openxmlformats.org/presentationml/2006/main">
  <p:tag name="ISPRING_SLIDE_QUIZ_PROPERTIES" val="&lt;QuizProperties&gt;&lt;passAction&gt;&lt;action&gt;3&lt;/action&gt;&lt;/passAction&gt;&lt;failAction&gt;&lt;action&gt;3&lt;/action&gt;&lt;/failAction&gt;&lt;viewSlidesPolicy&gt;0&lt;/viewSlidesPolicy&gt;&lt;allowInterrupt&gt;1&lt;/allowInterrupt&gt;&lt;restartFailedQuiz&gt;0&lt;/restartFailedQuiz&gt;&lt;/QuizProperties&gt;&#10;"/>
  <p:tag name="ISPRING_QUIZ_SHAPES_ADDED" val="1"/>
  <p:tag name="ISPRING_RESOURCE_QUIZ" val="quiz2.quiz"/>
  <p:tag name="ISPRING_QUIZ_FULL_PATH" val="C:\Users\Administrator\Desktop\BÀI GIẢNG Elearning-  Bai 17 Nghia vu bao ve To quoc ( Lớp 9)\quiz\quiz2.quiz"/>
  <p:tag name="ISPRING_QUIZ_RELATIVE_PATH" val="BÀI GIẢNG Elearning-  Bai 17 Nghia vu bao ve To quoc ( Lớp 9)\quiz\quiz2.quiz"/>
</p:tagLst>
</file>

<file path=ppt/tags/tag23.xml><?xml version="1.0" encoding="utf-8"?>
<p:tagLst xmlns:a="http://schemas.openxmlformats.org/drawingml/2006/main" xmlns:r="http://schemas.openxmlformats.org/officeDocument/2006/relationships" xmlns:p="http://schemas.openxmlformats.org/presentationml/2006/main">
  <p:tag name="TIMING" val="|10.9|0.9|5.4|5.2|0.4|7.8"/>
</p:tagLst>
</file>

<file path=ppt/tags/tag3.xml><?xml version="1.0" encoding="utf-8"?>
<p:tagLst xmlns:a="http://schemas.openxmlformats.org/drawingml/2006/main" xmlns:r="http://schemas.openxmlformats.org/officeDocument/2006/relationships" xmlns:p="http://schemas.openxmlformats.org/presentationml/2006/main">
  <p:tag name="TIMING" val="|1.9|4.7|16|23.2"/>
</p:tagLst>
</file>

<file path=ppt/tags/tag4.xml><?xml version="1.0" encoding="utf-8"?>
<p:tagLst xmlns:a="http://schemas.openxmlformats.org/drawingml/2006/main" xmlns:r="http://schemas.openxmlformats.org/officeDocument/2006/relationships" xmlns:p="http://schemas.openxmlformats.org/presentationml/2006/main">
  <p:tag name="TIMING" val="|3.4|17.6|3.1|4"/>
</p:tagLst>
</file>

<file path=ppt/tags/tag5.xml><?xml version="1.0" encoding="utf-8"?>
<p:tagLst xmlns:a="http://schemas.openxmlformats.org/drawingml/2006/main" xmlns:r="http://schemas.openxmlformats.org/officeDocument/2006/relationships" xmlns:p="http://schemas.openxmlformats.org/presentationml/2006/main">
  <p:tag name="TIMING" val="|3.4|4.1|6.7|1.6|3.9|1.6|4.9|1.5"/>
</p:tagLst>
</file>

<file path=ppt/tags/tag6.xml><?xml version="1.0" encoding="utf-8"?>
<p:tagLst xmlns:a="http://schemas.openxmlformats.org/drawingml/2006/main" xmlns:r="http://schemas.openxmlformats.org/officeDocument/2006/relationships" xmlns:p="http://schemas.openxmlformats.org/presentationml/2006/main">
  <p:tag name="TIMING" val="|15.2|2.9"/>
</p:tagLst>
</file>

<file path=ppt/tags/tag7.xml><?xml version="1.0" encoding="utf-8"?>
<p:tagLst xmlns:a="http://schemas.openxmlformats.org/drawingml/2006/main" xmlns:r="http://schemas.openxmlformats.org/officeDocument/2006/relationships" xmlns:p="http://schemas.openxmlformats.org/presentationml/2006/main">
  <p:tag name="TIMING" val="|20.6|7.4|9.8|25|11.5"/>
</p:tagLst>
</file>

<file path=ppt/tags/tag8.xml><?xml version="1.0" encoding="utf-8"?>
<p:tagLst xmlns:a="http://schemas.openxmlformats.org/drawingml/2006/main" xmlns:r="http://schemas.openxmlformats.org/officeDocument/2006/relationships" xmlns:p="http://schemas.openxmlformats.org/presentationml/2006/main">
  <p:tag name="TIMING" val="|7.5|1.3"/>
</p:tagLst>
</file>

<file path=ppt/tags/tag9.xml><?xml version="1.0" encoding="utf-8"?>
<p:tagLst xmlns:a="http://schemas.openxmlformats.org/drawingml/2006/main" xmlns:r="http://schemas.openxmlformats.org/officeDocument/2006/relationships" xmlns:p="http://schemas.openxmlformats.org/presentationml/2006/main">
  <p:tag name="TIMING" val="|5.3|3.8"/>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Unicode MS"/>
        <a:ea typeface="Arial Unicode MS"/>
        <a:cs typeface="Arial Unicode MS"/>
      </a:majorFont>
      <a:minorFont>
        <a:latin typeface="Arial Unicode MS"/>
        <a:ea typeface="Arial Unicode MS"/>
        <a:cs typeface="Arial Unicode M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1988</TotalTime>
  <Words>1146</Words>
  <Application>Microsoft Office PowerPoint</Application>
  <PresentationFormat>On-screen Show (16:9)</PresentationFormat>
  <Paragraphs>147</Paragraphs>
  <Slides>26</Slides>
  <Notes>26</Notes>
  <HiddenSlides>0</HiddenSlides>
  <MMClips>25</MMClips>
  <ScaleCrop>false</ScaleCrop>
  <HeadingPairs>
    <vt:vector size="6" baseType="variant">
      <vt:variant>
        <vt:lpstr>Fonts Used</vt:lpstr>
      </vt:variant>
      <vt:variant>
        <vt:i4>10</vt:i4>
      </vt:variant>
      <vt:variant>
        <vt:lpstr>Theme</vt:lpstr>
      </vt:variant>
      <vt:variant>
        <vt:i4>5</vt:i4>
      </vt:variant>
      <vt:variant>
        <vt:lpstr>Slide Titles</vt:lpstr>
      </vt:variant>
      <vt:variant>
        <vt:i4>26</vt:i4>
      </vt:variant>
    </vt:vector>
  </HeadingPairs>
  <TitlesOfParts>
    <vt:vector size="41" baseType="lpstr">
      <vt:lpstr>Arial</vt:lpstr>
      <vt:lpstr>VNI-Times</vt:lpstr>
      <vt:lpstr>Segoe UI</vt:lpstr>
      <vt:lpstr>Times New Roman</vt:lpstr>
      <vt:lpstr>Calibri Light</vt:lpstr>
      <vt:lpstr>Calibri</vt:lpstr>
      <vt:lpstr>Segoe UI Semibold</vt:lpstr>
      <vt:lpstr>Century Gothic</vt:lpstr>
      <vt:lpstr>Wingdings 3</vt:lpstr>
      <vt:lpstr>Arial Unicode MS</vt:lpstr>
      <vt:lpstr>Office Theme</vt:lpstr>
      <vt:lpstr>Default Design</vt:lpstr>
      <vt:lpstr>1_Office Theme</vt:lpstr>
      <vt:lpstr>2_Office Theme</vt:lpstr>
      <vt:lpstr>Wisp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Trò chơi “Ai nhanh hơn”  Chủ đề: Tìm hiểu PL Việt Nam có liên quan đến nghĩa vụ BVTQ của công dân. </vt:lpstr>
      <vt:lpstr>PowerPoint Presentation</vt:lpstr>
      <vt:lpstr>PowerPoint Presentation</vt:lpstr>
      <vt:lpstr>PowerPoint Presentation</vt:lpstr>
      <vt:lpstr>PowerPoint Presentation</vt:lpstr>
      <vt:lpstr>PowerPoint Presentation</vt:lpstr>
      <vt:lpstr>Hướng dẫn về nhà</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BÀI GIẢNG Elearning-  Bai 17 Nghia vu bao ve To quoc ( Lớp 9)</dc:title>
  <dc:creator>Linh</dc:creator>
  <cp:lastModifiedBy>Windows User</cp:lastModifiedBy>
  <cp:revision>124</cp:revision>
  <dcterms:created xsi:type="dcterms:W3CDTF">2006-08-16T00:00:00Z</dcterms:created>
  <dcterms:modified xsi:type="dcterms:W3CDTF">2022-10-04T21:47:45Z</dcterms:modified>
</cp:coreProperties>
</file>