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04" r:id="rId2"/>
    <p:sldId id="303" r:id="rId3"/>
    <p:sldId id="262" r:id="rId4"/>
    <p:sldId id="290" r:id="rId5"/>
    <p:sldId id="298" r:id="rId6"/>
    <p:sldId id="299" r:id="rId7"/>
    <p:sldId id="300" r:id="rId8"/>
    <p:sldId id="301" r:id="rId9"/>
    <p:sldId id="302" r:id="rId10"/>
    <p:sldId id="282" r:id="rId11"/>
    <p:sldId id="285" r:id="rId12"/>
    <p:sldId id="306" r:id="rId13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F99A5-28A4-4969-B49E-F2DA85CDDD2C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4458E-E2F9-4581-8D08-120584F0B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89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694AA1C-0AC7-43CB-AC6B-DB59440C24C4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45865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420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528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4" name="Google Shape;12274;gc3084a572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75" name="Google Shape;12275;gc3084a572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5088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93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726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676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72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72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72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726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72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342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88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61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550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3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68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6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430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52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974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02100-3795-4BEF-BE9C-06181126E3A6}" type="datetimeFigureOut">
              <a:rPr lang="en-US" smtClean="0"/>
              <a:t>1/1/2009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0CDFF-7005-4DFD-9D65-6667B5981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06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4166126" y="2050673"/>
            <a:ext cx="2616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AU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4579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474" y="4148827"/>
            <a:ext cx="157183" cy="12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7"/>
          <p:cNvSpPr>
            <a:spLocks noChangeArrowheads="1"/>
          </p:cNvSpPr>
          <p:nvPr/>
        </p:nvSpPr>
        <p:spPr bwMode="auto">
          <a:xfrm>
            <a:off x="1830230" y="4596560"/>
            <a:ext cx="54466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Mai Hương</a:t>
            </a:r>
          </a:p>
          <a:p>
            <a:pPr algn="ctr"/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Trường THCS Hưng Đạo </a:t>
            </a:r>
          </a:p>
          <a:p>
            <a:pPr algn="ctr"/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Mail: thcshd.ntmhuongdongtrieu@.eduvn</a:t>
            </a:r>
          </a:p>
          <a:p>
            <a:pPr algn="ctr"/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Năm học : 2022-2023</a:t>
            </a: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255083" y="2990408"/>
            <a:ext cx="65969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BÀI 4</a:t>
            </a:r>
          </a:p>
          <a:p>
            <a:pPr algn="ctr"/>
            <a:r>
              <a:rPr lang="en-US" sz="36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NGUỒN GỐC LOÀI NGƯỜI</a:t>
            </a:r>
            <a:endParaRPr lang="en-US" sz="3600" b="1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222677" y="920621"/>
            <a:ext cx="80163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en-US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ĐÀO TẠO THỊ XÃ ĐÔNG TRIỀU</a:t>
            </a:r>
          </a:p>
          <a:p>
            <a:pPr algn="ctr"/>
            <a:r>
              <a:rPr lang="en-US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HƯNG ĐẠO</a:t>
            </a:r>
          </a:p>
        </p:txBody>
      </p:sp>
      <p:sp>
        <p:nvSpPr>
          <p:cNvPr id="24583" name="Rectangle 11"/>
          <p:cNvSpPr>
            <a:spLocks noChangeArrowheads="1"/>
          </p:cNvSpPr>
          <p:nvPr/>
        </p:nvSpPr>
        <p:spPr bwMode="auto">
          <a:xfrm>
            <a:off x="3173502" y="2041146"/>
            <a:ext cx="211468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27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altLang="en-US" sz="27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7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7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en-US" sz="27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en-US" sz="27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994268"/>
      </p:ext>
    </p:extLst>
  </p:cSld>
  <p:clrMapOvr>
    <a:masterClrMapping/>
  </p:clrMapOvr>
  <p:transition spd="med" advTm="38602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65089" y="127987"/>
            <a:ext cx="4778635" cy="52322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 TẬP </a:t>
            </a:r>
            <a:endParaRPr lang="en-U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187" y="88167"/>
            <a:ext cx="8888413" cy="6647597"/>
          </a:xfrm>
          <a:prstGeom prst="rect">
            <a:avLst/>
          </a:prstGeom>
          <a:noFill/>
          <a:ln w="50800" cmpd="thinThick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3187" y="602084"/>
            <a:ext cx="8888413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 err="1">
                <a:latin typeface="Times New Roman"/>
                <a:ea typeface="Times New Roman"/>
              </a:rPr>
              <a:t>Câu</a:t>
            </a:r>
            <a:r>
              <a:rPr lang="en-US" sz="2000" b="1" dirty="0">
                <a:latin typeface="Times New Roman"/>
                <a:ea typeface="Times New Roman"/>
              </a:rPr>
              <a:t> 1. </a:t>
            </a:r>
            <a:r>
              <a:rPr lang="en-US" sz="2000" b="1" dirty="0" err="1">
                <a:latin typeface="Times New Roman"/>
                <a:ea typeface="Times New Roman"/>
              </a:rPr>
              <a:t>Quá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trình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tiến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hóa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từ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vượn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thành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trải</a:t>
            </a:r>
            <a:r>
              <a:rPr lang="en-US" sz="2000" b="1" dirty="0">
                <a:latin typeface="Times New Roman"/>
                <a:ea typeface="Times New Roman"/>
              </a:rPr>
              <a:t> qua </a:t>
            </a:r>
            <a:r>
              <a:rPr lang="en-US" sz="2000" b="1" dirty="0" err="1">
                <a:latin typeface="Times New Roman"/>
                <a:ea typeface="Times New Roman"/>
              </a:rPr>
              <a:t>mấy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giai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đoạn</a:t>
            </a:r>
            <a:r>
              <a:rPr lang="en-US" sz="2000" b="1" dirty="0">
                <a:latin typeface="Times New Roman"/>
                <a:ea typeface="Times New Roman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	A. 1                  B. 2                   C. 3                    D. 4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 err="1">
                <a:latin typeface="Times New Roman"/>
                <a:ea typeface="Times New Roman"/>
              </a:rPr>
              <a:t>Câu</a:t>
            </a:r>
            <a:r>
              <a:rPr lang="en-US" sz="2000" b="1" dirty="0">
                <a:latin typeface="Times New Roman"/>
                <a:ea typeface="Times New Roman"/>
              </a:rPr>
              <a:t> 2.Từ </a:t>
            </a:r>
            <a:r>
              <a:rPr lang="en-US" sz="2000" b="1" dirty="0" err="1">
                <a:latin typeface="Times New Roman"/>
                <a:ea typeface="Times New Roman"/>
              </a:rPr>
              <a:t>Vượn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phát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triển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thành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tối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cổ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tương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ứng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với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niên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đại</a:t>
            </a:r>
            <a:r>
              <a:rPr lang="en-US" sz="2000" b="1" dirty="0">
                <a:latin typeface="Times New Roman"/>
                <a:ea typeface="Times New Roman"/>
              </a:rPr>
              <a:t>  </a:t>
            </a:r>
            <a:r>
              <a:rPr lang="en-US" sz="2000" b="1" dirty="0" err="1">
                <a:latin typeface="Times New Roman"/>
                <a:ea typeface="Times New Roman"/>
              </a:rPr>
              <a:t>ngày</a:t>
            </a:r>
            <a:r>
              <a:rPr lang="en-US" sz="2000" b="1" dirty="0">
                <a:latin typeface="Times New Roman"/>
                <a:ea typeface="Times New Roman"/>
              </a:rPr>
              <a:t> nay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A. 4- 6 </a:t>
            </a:r>
            <a:r>
              <a:rPr lang="en-US" sz="2000" b="1" dirty="0" err="1">
                <a:latin typeface="Times New Roman"/>
                <a:ea typeface="Times New Roman"/>
              </a:rPr>
              <a:t>triệu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năm</a:t>
            </a:r>
            <a:r>
              <a:rPr lang="en-US" sz="2000" b="1" dirty="0">
                <a:latin typeface="Times New Roman"/>
                <a:ea typeface="Times New Roman"/>
              </a:rPr>
              <a:t>     B. 3-4 </a:t>
            </a:r>
            <a:r>
              <a:rPr lang="en-US" sz="2000" b="1" dirty="0" err="1">
                <a:latin typeface="Times New Roman"/>
                <a:ea typeface="Times New Roman"/>
              </a:rPr>
              <a:t>triệu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năm</a:t>
            </a:r>
            <a:r>
              <a:rPr lang="en-US" sz="2000" b="1" dirty="0">
                <a:latin typeface="Times New Roman"/>
                <a:ea typeface="Times New Roman"/>
              </a:rPr>
              <a:t>      C. 5-6 </a:t>
            </a:r>
            <a:r>
              <a:rPr lang="en-US" sz="2000" b="1" dirty="0" err="1">
                <a:latin typeface="Times New Roman"/>
                <a:ea typeface="Times New Roman"/>
              </a:rPr>
              <a:t>triệu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năm</a:t>
            </a:r>
            <a:r>
              <a:rPr lang="en-US" sz="2000" b="1" dirty="0">
                <a:latin typeface="Times New Roman"/>
                <a:ea typeface="Times New Roman"/>
              </a:rPr>
              <a:t>         D. 6-7 </a:t>
            </a:r>
            <a:r>
              <a:rPr lang="en-US" sz="2000" b="1" dirty="0" err="1">
                <a:latin typeface="Times New Roman"/>
                <a:ea typeface="Times New Roman"/>
              </a:rPr>
              <a:t>triệu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năm</a:t>
            </a:r>
            <a:endParaRPr lang="en-US" sz="2000" b="1" dirty="0">
              <a:latin typeface="Times New Roman"/>
              <a:ea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 err="1">
                <a:latin typeface="Times New Roman"/>
                <a:ea typeface="Times New Roman"/>
              </a:rPr>
              <a:t>Câu</a:t>
            </a:r>
            <a:r>
              <a:rPr lang="en-US" sz="2000" b="1" dirty="0">
                <a:latin typeface="Times New Roman"/>
                <a:ea typeface="Times New Roman"/>
              </a:rPr>
              <a:t> 3. </a:t>
            </a:r>
            <a:r>
              <a:rPr lang="en-US" sz="2000" b="1" dirty="0" err="1">
                <a:latin typeface="Times New Roman"/>
                <a:ea typeface="Times New Roman"/>
              </a:rPr>
              <a:t>Dấu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tích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được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tìm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thấy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khắp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Đông</a:t>
            </a:r>
            <a:r>
              <a:rPr lang="en-US" sz="2000" b="1" dirty="0">
                <a:latin typeface="Times New Roman"/>
                <a:ea typeface="Times New Roman"/>
              </a:rPr>
              <a:t> Nam Á </a:t>
            </a:r>
            <a:r>
              <a:rPr lang="en-US" sz="2000" b="1" dirty="0" err="1">
                <a:latin typeface="Times New Roman"/>
                <a:ea typeface="Times New Roman"/>
              </a:rPr>
              <a:t>là</a:t>
            </a:r>
            <a:endParaRPr lang="en-US" sz="2000" b="1" dirty="0">
              <a:latin typeface="Times New Roman"/>
              <a:ea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A. </a:t>
            </a:r>
            <a:r>
              <a:rPr lang="en-US" sz="2000" b="1" dirty="0" err="1">
                <a:latin typeface="Times New Roman"/>
                <a:ea typeface="Times New Roman"/>
              </a:rPr>
              <a:t>Đó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là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những</a:t>
            </a:r>
            <a:r>
              <a:rPr lang="en-US" sz="2000" b="1" dirty="0">
                <a:latin typeface="Times New Roman"/>
                <a:ea typeface="Times New Roman"/>
              </a:rPr>
              <a:t> di </a:t>
            </a:r>
            <a:r>
              <a:rPr lang="en-US" sz="2000" b="1" dirty="0" err="1">
                <a:latin typeface="Times New Roman"/>
                <a:ea typeface="Times New Roman"/>
              </a:rPr>
              <a:t>cốt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hóa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thạch</a:t>
            </a:r>
            <a:r>
              <a:rPr lang="en-US" sz="2000" b="1" dirty="0">
                <a:latin typeface="Times New Roman"/>
                <a:ea typeface="Times New Roman"/>
              </a:rPr>
              <a:t> 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B. </a:t>
            </a:r>
            <a:r>
              <a:rPr lang="en-US" sz="2000" b="1" dirty="0" err="1">
                <a:latin typeface="Times New Roman"/>
                <a:ea typeface="Times New Roman"/>
              </a:rPr>
              <a:t>Công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cụ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đá</a:t>
            </a:r>
            <a:r>
              <a:rPr lang="en-US" sz="2000" b="1" dirty="0">
                <a:latin typeface="Times New Roman"/>
                <a:ea typeface="Times New Roman"/>
              </a:rPr>
              <a:t> do con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chế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tạo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ra.</a:t>
            </a:r>
            <a:endParaRPr lang="en-US" sz="2000" b="1" dirty="0">
              <a:latin typeface="Times New Roman"/>
              <a:ea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C. </a:t>
            </a:r>
            <a:r>
              <a:rPr lang="en-US" sz="2000" b="1" dirty="0" err="1">
                <a:latin typeface="Times New Roman"/>
                <a:ea typeface="Times New Roman"/>
              </a:rPr>
              <a:t>Đó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là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những</a:t>
            </a:r>
            <a:r>
              <a:rPr lang="en-US" sz="2000" b="1" dirty="0">
                <a:latin typeface="Times New Roman"/>
                <a:ea typeface="Times New Roman"/>
              </a:rPr>
              <a:t> di </a:t>
            </a:r>
            <a:r>
              <a:rPr lang="en-US" sz="2000" b="1" dirty="0" err="1">
                <a:latin typeface="Times New Roman"/>
                <a:ea typeface="Times New Roman"/>
              </a:rPr>
              <a:t>cốt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hóa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thạch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và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công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cụ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đá</a:t>
            </a:r>
            <a:r>
              <a:rPr lang="en-US" sz="2000" b="1" dirty="0">
                <a:latin typeface="Times New Roman"/>
                <a:ea typeface="Times New Roman"/>
              </a:rPr>
              <a:t> do con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chế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tạo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ra.</a:t>
            </a:r>
            <a:endParaRPr lang="en-US" sz="2000" b="1" dirty="0">
              <a:latin typeface="Times New Roman"/>
              <a:ea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</a:t>
            </a:r>
            <a:r>
              <a:rPr lang="en-US" sz="2000" b="1" dirty="0" smtClean="0">
                <a:latin typeface="Times New Roman"/>
                <a:ea typeface="Times New Roman"/>
              </a:rPr>
              <a:t>D</a:t>
            </a:r>
            <a:r>
              <a:rPr lang="en-US" sz="2000" b="1" dirty="0">
                <a:latin typeface="Times New Roman"/>
                <a:ea typeface="Times New Roman"/>
              </a:rPr>
              <a:t>. </a:t>
            </a:r>
            <a:r>
              <a:rPr lang="en-US" sz="2000" b="1" dirty="0" err="1">
                <a:latin typeface="Times New Roman"/>
                <a:ea typeface="Times New Roman"/>
              </a:rPr>
              <a:t>Đó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là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những</a:t>
            </a:r>
            <a:r>
              <a:rPr lang="en-US" sz="2000" b="1" dirty="0">
                <a:latin typeface="Times New Roman"/>
                <a:ea typeface="Times New Roman"/>
              </a:rPr>
              <a:t> di </a:t>
            </a:r>
            <a:r>
              <a:rPr lang="en-US" sz="2000" b="1" dirty="0" err="1">
                <a:latin typeface="Times New Roman"/>
                <a:ea typeface="Times New Roman"/>
              </a:rPr>
              <a:t>cốt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hóa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thạch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và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công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cụ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đồng</a:t>
            </a:r>
            <a:r>
              <a:rPr lang="en-US" sz="2000" b="1" dirty="0">
                <a:latin typeface="Times New Roman"/>
                <a:ea typeface="Times New Roman"/>
              </a:rPr>
              <a:t> do con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chế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tạo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ra.</a:t>
            </a:r>
            <a:endParaRPr lang="en-US" sz="2000" b="1" dirty="0">
              <a:latin typeface="Times New Roman"/>
              <a:ea typeface="Times New Roman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 err="1">
                <a:latin typeface="Times New Roman"/>
                <a:ea typeface="Times New Roman"/>
              </a:rPr>
              <a:t>Câu</a:t>
            </a:r>
            <a:r>
              <a:rPr lang="en-US" sz="2000" b="1" dirty="0">
                <a:latin typeface="Times New Roman"/>
                <a:ea typeface="Times New Roman"/>
              </a:rPr>
              <a:t> 4. Ở </a:t>
            </a:r>
            <a:r>
              <a:rPr lang="en-US" sz="2000" b="1" dirty="0" err="1">
                <a:latin typeface="Times New Roman"/>
                <a:ea typeface="Times New Roman"/>
              </a:rPr>
              <a:t>Việt</a:t>
            </a:r>
            <a:r>
              <a:rPr lang="en-US" sz="2000" b="1" dirty="0">
                <a:latin typeface="Times New Roman"/>
                <a:ea typeface="Times New Roman"/>
              </a:rPr>
              <a:t> Nam </a:t>
            </a:r>
            <a:r>
              <a:rPr lang="en-US" sz="2000" b="1" dirty="0" err="1">
                <a:latin typeface="Times New Roman"/>
                <a:ea typeface="Times New Roman"/>
              </a:rPr>
              <a:t>đã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phát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hiện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dấu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tích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của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quá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trình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chuyển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biến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từ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vượn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thành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ở :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 A. </a:t>
            </a:r>
            <a:r>
              <a:rPr lang="en-US" sz="2000" b="1" dirty="0" err="1">
                <a:latin typeface="Times New Roman"/>
                <a:ea typeface="Times New Roman"/>
              </a:rPr>
              <a:t>Thẩm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Khuyên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Thẩm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Hai</a:t>
            </a:r>
            <a:r>
              <a:rPr lang="en-US" sz="2000" b="1" dirty="0">
                <a:latin typeface="Times New Roman"/>
                <a:ea typeface="Times New Roman"/>
              </a:rPr>
              <a:t>.         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 B. </a:t>
            </a:r>
            <a:r>
              <a:rPr lang="en-US" sz="2000" b="1" dirty="0" err="1">
                <a:latin typeface="Times New Roman"/>
                <a:ea typeface="Times New Roman"/>
              </a:rPr>
              <a:t>Thẩm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Khuyên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Thẩm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Hai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Hạ</a:t>
            </a:r>
            <a:r>
              <a:rPr lang="en-US" sz="2000" b="1" dirty="0">
                <a:latin typeface="Times New Roman"/>
                <a:ea typeface="Times New Roman"/>
              </a:rPr>
              <a:t> long.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 C. </a:t>
            </a:r>
            <a:r>
              <a:rPr lang="en-US" sz="2000" b="1" dirty="0" err="1">
                <a:latin typeface="Times New Roman"/>
                <a:ea typeface="Times New Roman"/>
              </a:rPr>
              <a:t>Thẩm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Khuyên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Thẩm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Hai</a:t>
            </a:r>
            <a:r>
              <a:rPr lang="en-US" sz="2000" b="1" dirty="0">
                <a:latin typeface="Times New Roman"/>
                <a:ea typeface="Times New Roman"/>
              </a:rPr>
              <a:t>, An </a:t>
            </a:r>
            <a:r>
              <a:rPr lang="en-US" sz="2000" b="1" dirty="0" err="1">
                <a:latin typeface="Times New Roman"/>
                <a:ea typeface="Times New Roman"/>
              </a:rPr>
              <a:t>Khê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Núi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Đọ</a:t>
            </a:r>
            <a:r>
              <a:rPr lang="en-US" sz="2000" b="1" dirty="0">
                <a:latin typeface="Times New Roman"/>
                <a:ea typeface="Times New Roman"/>
              </a:rPr>
              <a:t>.    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latin typeface="Times New Roman"/>
                <a:ea typeface="Times New Roman"/>
              </a:rPr>
              <a:t>      D. An </a:t>
            </a:r>
            <a:r>
              <a:rPr lang="en-US" sz="2000" b="1" dirty="0" err="1">
                <a:latin typeface="Times New Roman"/>
                <a:ea typeface="Times New Roman"/>
              </a:rPr>
              <a:t>Khê</a:t>
            </a:r>
            <a:r>
              <a:rPr lang="en-US" sz="2000" b="1" dirty="0">
                <a:latin typeface="Times New Roman"/>
                <a:ea typeface="Times New Roman"/>
              </a:rPr>
              <a:t>,  </a:t>
            </a:r>
            <a:r>
              <a:rPr lang="en-US" sz="2000" b="1" dirty="0" err="1">
                <a:latin typeface="Times New Roman"/>
                <a:ea typeface="Times New Roman"/>
              </a:rPr>
              <a:t>Núi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Đọ</a:t>
            </a:r>
            <a:r>
              <a:rPr lang="en-US" sz="2000" b="1" dirty="0">
                <a:latin typeface="Times New Roman"/>
                <a:ea typeface="Times New Roman"/>
              </a:rPr>
              <a:t>.</a:t>
            </a:r>
            <a:endParaRPr lang="en-US" sz="20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19575" y="1009650"/>
            <a:ext cx="409575" cy="390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95300" y="5800725"/>
            <a:ext cx="409575" cy="390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19100" y="3610600"/>
            <a:ext cx="409575" cy="390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576762" y="2047875"/>
            <a:ext cx="409575" cy="390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027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05864" y="3762983"/>
            <a:ext cx="1056989" cy="16791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47875" y="247650"/>
            <a:ext cx="4552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VẬN DỤNG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9588" y="895350"/>
            <a:ext cx="8597712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</a:rPr>
              <a:t>- </a:t>
            </a:r>
            <a:r>
              <a:rPr lang="en-US" sz="2400" b="1" dirty="0" err="1" smtClean="0">
                <a:latin typeface="Times New Roman"/>
                <a:ea typeface="Times New Roman"/>
              </a:rPr>
              <a:t>Hãy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cho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biết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quá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trình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tiến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hóa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từ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Vượn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thành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đã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trải</a:t>
            </a:r>
            <a:r>
              <a:rPr lang="en-US" sz="2400" b="1" dirty="0">
                <a:latin typeface="Times New Roman"/>
                <a:ea typeface="Times New Roman"/>
              </a:rPr>
              <a:t> qua </a:t>
            </a:r>
            <a:r>
              <a:rPr lang="en-US" sz="2400" b="1" dirty="0" err="1">
                <a:latin typeface="Times New Roman"/>
                <a:ea typeface="Times New Roman"/>
              </a:rPr>
              <a:t>những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giai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đoạn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nào</a:t>
            </a:r>
            <a:r>
              <a:rPr lang="en-US" sz="2400" b="1" dirty="0">
                <a:latin typeface="Times New Roman"/>
                <a:ea typeface="Times New Roman"/>
              </a:rPr>
              <a:t>? Cho </a:t>
            </a:r>
            <a:r>
              <a:rPr lang="en-US" sz="2400" b="1" dirty="0" err="1">
                <a:latin typeface="Times New Roman"/>
                <a:ea typeface="Times New Roman"/>
              </a:rPr>
              <a:t>biết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niên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đại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tương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ứng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của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nó</a:t>
            </a:r>
            <a:r>
              <a:rPr lang="en-US" sz="2400" b="1" dirty="0" smtClean="0">
                <a:latin typeface="Times New Roman"/>
                <a:ea typeface="Times New Roman"/>
              </a:rPr>
              <a:t>?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</a:rPr>
              <a:t>- </a:t>
            </a:r>
            <a:r>
              <a:rPr lang="en-US" sz="2400" b="1" dirty="0" err="1" smtClean="0">
                <a:latin typeface="Times New Roman"/>
                <a:ea typeface="Times New Roman"/>
              </a:rPr>
              <a:t>Nguồn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gốc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của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loài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có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từ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đâu</a:t>
            </a:r>
            <a:r>
              <a:rPr lang="en-US" sz="2400" b="1" dirty="0" smtClean="0">
                <a:latin typeface="Times New Roman"/>
                <a:ea typeface="Times New Roman"/>
              </a:rPr>
              <a:t>?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400" b="1" dirty="0" smtClean="0">
                <a:latin typeface="Times New Roman"/>
                <a:ea typeface="Times New Roman"/>
              </a:rPr>
              <a:t>- </a:t>
            </a:r>
            <a:r>
              <a:rPr lang="en-US" sz="2400" b="1" dirty="0" err="1" smtClean="0">
                <a:latin typeface="Times New Roman"/>
                <a:ea typeface="Times New Roman"/>
              </a:rPr>
              <a:t>Xác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định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dấu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tích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của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Người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tối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cổ</a:t>
            </a:r>
            <a:r>
              <a:rPr lang="en-US" sz="2400" b="1" dirty="0">
                <a:latin typeface="Times New Roman"/>
                <a:ea typeface="Times New Roman"/>
              </a:rPr>
              <a:t> ở </a:t>
            </a:r>
            <a:r>
              <a:rPr lang="en-US" sz="2400" b="1" dirty="0" err="1">
                <a:latin typeface="Times New Roman"/>
                <a:ea typeface="Times New Roman"/>
              </a:rPr>
              <a:t>Đông</a:t>
            </a:r>
            <a:r>
              <a:rPr lang="en-US" sz="2400" b="1" dirty="0">
                <a:latin typeface="Times New Roman"/>
                <a:ea typeface="Times New Roman"/>
              </a:rPr>
              <a:t> Nam Á </a:t>
            </a:r>
            <a:r>
              <a:rPr lang="en-US" sz="2400" b="1" dirty="0" err="1">
                <a:latin typeface="Times New Roman"/>
                <a:ea typeface="Times New Roman"/>
              </a:rPr>
              <a:t>và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Việt</a:t>
            </a:r>
            <a:r>
              <a:rPr lang="en-US" sz="2400" b="1" dirty="0">
                <a:latin typeface="Times New Roman"/>
                <a:ea typeface="Times New Roman"/>
              </a:rPr>
              <a:t> Nam</a:t>
            </a:r>
            <a:r>
              <a:rPr lang="en-US" sz="2400" b="1" dirty="0" smtClean="0">
                <a:latin typeface="Times New Roman"/>
                <a:ea typeface="Times New Roman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latin typeface="Times New Roman"/>
                <a:ea typeface="Times New Roman"/>
              </a:rPr>
              <a:t>+ </a:t>
            </a:r>
            <a:r>
              <a:rPr lang="en-US" sz="2400" b="1" dirty="0" err="1">
                <a:latin typeface="Times New Roman"/>
                <a:ea typeface="Times New Roman"/>
              </a:rPr>
              <a:t>Hãy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sưu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tầm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tư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liệu</a:t>
            </a:r>
            <a:r>
              <a:rPr lang="en-US" sz="2400" b="1" dirty="0" smtClean="0">
                <a:latin typeface="Times New Roman"/>
                <a:ea typeface="Times New Roman"/>
              </a:rPr>
              <a:t> (</a:t>
            </a:r>
            <a:r>
              <a:rPr lang="en-US" sz="2400" b="1" dirty="0" err="1" smtClean="0">
                <a:latin typeface="Times New Roman"/>
                <a:ea typeface="Times New Roman"/>
              </a:rPr>
              <a:t>Chữ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viết</a:t>
            </a:r>
            <a:r>
              <a:rPr lang="en-US" sz="2400" b="1" dirty="0">
                <a:latin typeface="Times New Roman"/>
                <a:ea typeface="Times New Roman"/>
              </a:rPr>
              <a:t>, </a:t>
            </a:r>
            <a:r>
              <a:rPr lang="en-US" sz="2400" b="1" dirty="0" err="1">
                <a:latin typeface="Times New Roman"/>
                <a:ea typeface="Times New Roman"/>
              </a:rPr>
              <a:t>hình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ảnh</a:t>
            </a:r>
            <a:r>
              <a:rPr lang="en-US" sz="2400" b="1" dirty="0">
                <a:latin typeface="Times New Roman"/>
                <a:ea typeface="Times New Roman"/>
              </a:rPr>
              <a:t>) </a:t>
            </a:r>
            <a:r>
              <a:rPr lang="en-US" sz="2400" b="1" dirty="0" err="1">
                <a:latin typeface="Times New Roman"/>
                <a:ea typeface="Times New Roman"/>
              </a:rPr>
              <a:t>và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giới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thiệu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quá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trình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phát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triển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của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nguyên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thủy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trên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thế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giới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hoặc</a:t>
            </a:r>
            <a:r>
              <a:rPr lang="en-US" sz="2400" b="1" dirty="0">
                <a:latin typeface="Times New Roman"/>
                <a:ea typeface="Times New Roman"/>
              </a:rPr>
              <a:t> ở </a:t>
            </a:r>
            <a:r>
              <a:rPr lang="en-US" sz="2400" b="1" dirty="0" err="1">
                <a:latin typeface="Times New Roman"/>
                <a:ea typeface="Times New Roman"/>
              </a:rPr>
              <a:t>Việt</a:t>
            </a:r>
            <a:r>
              <a:rPr lang="en-US" sz="2400" b="1" dirty="0">
                <a:latin typeface="Times New Roman"/>
                <a:ea typeface="Times New Roman"/>
              </a:rPr>
              <a:t> Nam? 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latin typeface="Times New Roman"/>
                <a:ea typeface="Times New Roman"/>
              </a:rPr>
              <a:t>+ Theo </a:t>
            </a:r>
            <a:r>
              <a:rPr lang="en-US" sz="2400" b="1" dirty="0" err="1">
                <a:latin typeface="Times New Roman"/>
                <a:ea typeface="Times New Roman"/>
              </a:rPr>
              <a:t>em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loài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vượn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hiện</a:t>
            </a:r>
            <a:r>
              <a:rPr lang="en-US" sz="2400" b="1" dirty="0">
                <a:latin typeface="Times New Roman"/>
                <a:ea typeface="Times New Roman"/>
              </a:rPr>
              <a:t> nay </a:t>
            </a:r>
            <a:r>
              <a:rPr lang="en-US" sz="2400" b="1" dirty="0" err="1">
                <a:latin typeface="Times New Roman"/>
                <a:ea typeface="Times New Roman"/>
              </a:rPr>
              <a:t>có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tiến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hóa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thành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được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không</a:t>
            </a:r>
            <a:r>
              <a:rPr lang="en-US" sz="2400" b="1" dirty="0">
                <a:latin typeface="Times New Roman"/>
                <a:ea typeface="Times New Roman"/>
              </a:rPr>
              <a:t>? </a:t>
            </a:r>
            <a:r>
              <a:rPr lang="en-US" sz="2400" b="1" dirty="0" err="1">
                <a:latin typeface="Times New Roman"/>
                <a:ea typeface="Times New Roman"/>
              </a:rPr>
              <a:t>Vì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sao</a:t>
            </a:r>
            <a:r>
              <a:rPr lang="en-US" sz="2400" b="1" dirty="0">
                <a:latin typeface="Times New Roman"/>
                <a:ea typeface="Times New Roman"/>
              </a:rPr>
              <a:t>?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endParaRPr lang="en-US" sz="2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315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12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2277;p44">
            <a:extLst>
              <a:ext uri="{FF2B5EF4-FFF2-40B4-BE49-F238E27FC236}">
                <a16:creationId xmlns:a16="http://schemas.microsoft.com/office/drawing/2014/main" id="{7B1D7EAA-481A-4A76-A5D0-28D0B3E4D319}"/>
              </a:ext>
            </a:extLst>
          </p:cNvPr>
          <p:cNvSpPr txBox="1">
            <a:spLocks/>
          </p:cNvSpPr>
          <p:nvPr/>
        </p:nvSpPr>
        <p:spPr>
          <a:xfrm>
            <a:off x="981999" y="1441656"/>
            <a:ext cx="6288767" cy="1166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Patrick Hand"/>
              <a:buNone/>
              <a:defRPr sz="3500" b="1" i="0" u="none" strike="noStrike" cap="none">
                <a:solidFill>
                  <a:schemeClr val="accent2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Sriracha"/>
              <a:buNone/>
              <a:defRPr sz="3500" b="0" i="0" u="none" strike="noStrike" cap="none">
                <a:solidFill>
                  <a:schemeClr val="accent2"/>
                </a:solidFill>
                <a:latin typeface="Sriracha"/>
                <a:ea typeface="Sriracha"/>
                <a:cs typeface="Sriracha"/>
                <a:sym typeface="Sriracha"/>
              </a:defRPr>
            </a:lvl9pPr>
          </a:lstStyle>
          <a:p>
            <a:r>
              <a:rPr lang="en-US" sz="4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TẠM BIỆT </a:t>
            </a:r>
            <a:br>
              <a:rPr lang="en-US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</a:br>
            <a:r>
              <a:rPr lang="en-US" sz="3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HẸN GẶP LẠI CÁC 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A651C6-B550-43E6-9597-9632175D7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251" y="3206860"/>
            <a:ext cx="6021515" cy="27431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10745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4311" y="1094988"/>
            <a:ext cx="8694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latin typeface="Times New Roman"/>
                <a:ea typeface="Times New Roman"/>
              </a:rPr>
              <a:t>2. </a:t>
            </a:r>
            <a:r>
              <a:rPr lang="en-US" sz="2400" b="1" dirty="0" err="1" smtClean="0">
                <a:latin typeface="Times New Roman"/>
                <a:ea typeface="Times New Roman"/>
              </a:rPr>
              <a:t>Những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dấu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tích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của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quá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trình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chuyển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biến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từ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Vượn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thành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ở </a:t>
            </a:r>
            <a:r>
              <a:rPr lang="en-US" sz="2400" b="1" dirty="0" err="1">
                <a:latin typeface="Times New Roman"/>
                <a:ea typeface="Times New Roman"/>
              </a:rPr>
              <a:t>Đông</a:t>
            </a:r>
            <a:r>
              <a:rPr lang="en-US" sz="2400" b="1" dirty="0">
                <a:latin typeface="Times New Roman"/>
                <a:ea typeface="Times New Roman"/>
              </a:rPr>
              <a:t> Nam Á </a:t>
            </a:r>
            <a:r>
              <a:rPr lang="en-US" sz="2400" b="1" dirty="0" err="1">
                <a:latin typeface="Times New Roman"/>
                <a:ea typeface="Times New Roman"/>
              </a:rPr>
              <a:t>và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Việt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smtClean="0">
                <a:latin typeface="Times New Roman"/>
                <a:ea typeface="Times New Roman"/>
              </a:rPr>
              <a:t>Nam. </a:t>
            </a:r>
            <a:endParaRPr lang="en-US" sz="24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66974" y="66073"/>
            <a:ext cx="7224576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BÀI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</a:p>
          <a:p>
            <a:pPr algn="ctr"/>
            <a:r>
              <a:rPr lang="en-US" sz="28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NGUỒN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GỐC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LOÀI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NGƯỜI</a:t>
            </a:r>
            <a:endParaRPr lang="en-US" sz="2800" b="1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989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" y="53842"/>
            <a:ext cx="4024313" cy="525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covatvietnam.info/wp-content/uploads/2017/06/anh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50" y="104776"/>
            <a:ext cx="4656136" cy="270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hám Phá Du Lịch Đảo Java Indonesia Và Những Điều Bạn Chưa Biế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50" y="3352800"/>
            <a:ext cx="4656136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210050" y="2843315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Hang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Thẩm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Hai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Lạng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Sơn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10050" y="6343650"/>
            <a:ext cx="4656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Đảo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Java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674" y="4571940"/>
            <a:ext cx="3957638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Lược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đồ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dấu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tích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tối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cổ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Đông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Nam Á 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674" y="5327451"/>
            <a:ext cx="3957638" cy="132343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ấy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b="1" i="1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5687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4311" y="1094988"/>
            <a:ext cx="86944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latin typeface="Times New Roman"/>
                <a:ea typeface="Times New Roman"/>
              </a:rPr>
              <a:t>2. </a:t>
            </a:r>
            <a:r>
              <a:rPr lang="en-US" sz="2400" b="1" dirty="0" err="1" smtClean="0">
                <a:latin typeface="Times New Roman"/>
                <a:ea typeface="Times New Roman"/>
              </a:rPr>
              <a:t>Những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dấu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tích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của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quá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trình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chuyển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biến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từ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 smtClean="0">
                <a:latin typeface="Times New Roman"/>
                <a:ea typeface="Times New Roman"/>
              </a:rPr>
              <a:t>Vượn</a:t>
            </a:r>
            <a:r>
              <a:rPr lang="en-US" sz="2400" b="1" dirty="0" smtClean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thành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người</a:t>
            </a:r>
            <a:r>
              <a:rPr lang="en-US" sz="2400" b="1" dirty="0">
                <a:latin typeface="Times New Roman"/>
                <a:ea typeface="Times New Roman"/>
              </a:rPr>
              <a:t> ở </a:t>
            </a:r>
            <a:r>
              <a:rPr lang="en-US" sz="2400" b="1" dirty="0" err="1">
                <a:latin typeface="Times New Roman"/>
                <a:ea typeface="Times New Roman"/>
              </a:rPr>
              <a:t>Đông</a:t>
            </a:r>
            <a:r>
              <a:rPr lang="en-US" sz="2400" b="1" dirty="0">
                <a:latin typeface="Times New Roman"/>
                <a:ea typeface="Times New Roman"/>
              </a:rPr>
              <a:t> Nam Á </a:t>
            </a:r>
            <a:r>
              <a:rPr lang="en-US" sz="2400" b="1" dirty="0" err="1">
                <a:latin typeface="Times New Roman"/>
                <a:ea typeface="Times New Roman"/>
              </a:rPr>
              <a:t>và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err="1">
                <a:latin typeface="Times New Roman"/>
                <a:ea typeface="Times New Roman"/>
              </a:rPr>
              <a:t>Việt</a:t>
            </a:r>
            <a:r>
              <a:rPr lang="en-US" sz="2400" b="1" dirty="0">
                <a:latin typeface="Times New Roman"/>
                <a:ea typeface="Times New Roman"/>
              </a:rPr>
              <a:t> </a:t>
            </a:r>
            <a:r>
              <a:rPr lang="en-US" sz="2400" b="1" dirty="0" smtClean="0">
                <a:latin typeface="Times New Roman"/>
                <a:ea typeface="Times New Roman"/>
              </a:rPr>
              <a:t>Nam. </a:t>
            </a:r>
            <a:endParaRPr lang="en-US" sz="2400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66974" y="66073"/>
            <a:ext cx="7224576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BÀI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</a:p>
          <a:p>
            <a:pPr algn="ctr"/>
            <a:r>
              <a:rPr lang="en-US" sz="2800" b="1" spc="300" dirty="0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NGUỒN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GỐC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LOÀI</a:t>
            </a:r>
            <a:r>
              <a:rPr lang="en-US" sz="2800" b="1" spc="300" dirty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2800" b="1" spc="300" dirty="0" err="1" smtClean="0">
                <a:ln w="11430" cmpd="sng">
                  <a:solidFill>
                    <a:srgbClr val="FF0000"/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NGƯỜI</a:t>
            </a:r>
            <a:endParaRPr lang="en-US" sz="2800" b="1" spc="300" dirty="0">
              <a:ln w="11430" cmpd="sng">
                <a:solidFill>
                  <a:srgbClr val="FF0000"/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355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8" y="1716940"/>
            <a:ext cx="4410078" cy="471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63708" y="6174733"/>
            <a:ext cx="428446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Lược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dấu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tích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tối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cổ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Đông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Nam Á </a:t>
            </a:r>
            <a:endParaRPr lang="en-US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0974" y="114300"/>
            <a:ext cx="4343402" cy="163121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dirty="0" err="1" smtClean="0">
                <a:latin typeface="Times New Roman"/>
                <a:ea typeface="Times New Roman"/>
              </a:rPr>
              <a:t>Nhóm</a:t>
            </a:r>
            <a:r>
              <a:rPr lang="en-US" sz="2000" dirty="0" smtClean="0">
                <a:latin typeface="Times New Roman"/>
                <a:ea typeface="Times New Roman"/>
              </a:rPr>
              <a:t> 1: </a:t>
            </a:r>
            <a:r>
              <a:rPr lang="en-US" sz="2000" dirty="0" err="1" smtClean="0">
                <a:latin typeface="Times New Roman"/>
                <a:ea typeface="Times New Roman"/>
              </a:rPr>
              <a:t>Hãy</a:t>
            </a:r>
            <a:r>
              <a:rPr lang="en-US" sz="2000" dirty="0" smtClean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quan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sát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lược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đồ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và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khai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thác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tư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liệu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để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tìm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những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bằng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chứng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chứng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tỏ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khu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vực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Đông</a:t>
            </a:r>
            <a:r>
              <a:rPr lang="en-US" sz="2000" dirty="0">
                <a:latin typeface="Times New Roman"/>
                <a:ea typeface="Times New Roman"/>
              </a:rPr>
              <a:t> Nam Á </a:t>
            </a:r>
            <a:r>
              <a:rPr lang="en-US" sz="2000" dirty="0" err="1">
                <a:latin typeface="Times New Roman"/>
                <a:ea typeface="Times New Roman"/>
              </a:rPr>
              <a:t>đã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diễn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ra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quá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trình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tiến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hóa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từ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Vượn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thành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người</a:t>
            </a:r>
            <a:r>
              <a:rPr lang="en-US" sz="2000" dirty="0">
                <a:latin typeface="Times New Roman"/>
                <a:ea typeface="Times New Roman"/>
              </a:rPr>
              <a:t>. </a:t>
            </a:r>
            <a:r>
              <a:rPr lang="en-US" sz="2000" dirty="0" err="1">
                <a:latin typeface="Times New Roman"/>
                <a:ea typeface="Times New Roman"/>
              </a:rPr>
              <a:t>Điều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này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chứng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tỏ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điều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 smtClean="0">
                <a:latin typeface="Times New Roman"/>
                <a:ea typeface="Times New Roman"/>
              </a:rPr>
              <a:t>gì</a:t>
            </a:r>
            <a:r>
              <a:rPr lang="en-US" sz="2000" dirty="0" smtClean="0">
                <a:latin typeface="Times New Roman"/>
                <a:ea typeface="Times New Roman"/>
              </a:rPr>
              <a:t> ? </a:t>
            </a:r>
            <a:endParaRPr lang="en-US" sz="2000" dirty="0">
              <a:latin typeface="Times New Roman"/>
              <a:ea typeface="Times New Roman"/>
            </a:endParaRPr>
          </a:p>
        </p:txBody>
      </p:sp>
      <p:pic>
        <p:nvPicPr>
          <p:cNvPr id="2050" name="image5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298" y="1981292"/>
            <a:ext cx="4219577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686299" y="128947"/>
            <a:ext cx="4219576" cy="163121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dirty="0" err="1" smtClean="0">
                <a:latin typeface="Times New Roman"/>
                <a:ea typeface="Times New Roman"/>
              </a:rPr>
              <a:t>Nhóm</a:t>
            </a:r>
            <a:r>
              <a:rPr lang="en-US" sz="2000" dirty="0" smtClean="0">
                <a:latin typeface="Times New Roman"/>
                <a:ea typeface="Times New Roman"/>
              </a:rPr>
              <a:t> 2: </a:t>
            </a:r>
            <a:r>
              <a:rPr lang="en-US" sz="2000" dirty="0" err="1" smtClean="0">
                <a:latin typeface="Times New Roman"/>
                <a:ea typeface="Times New Roman"/>
              </a:rPr>
              <a:t>Dựa</a:t>
            </a:r>
            <a:r>
              <a:rPr lang="en-US" sz="2000" dirty="0" smtClean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vào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thông</a:t>
            </a:r>
            <a:r>
              <a:rPr lang="en-US" sz="2000" dirty="0">
                <a:latin typeface="Times New Roman"/>
                <a:ea typeface="Times New Roman"/>
              </a:rPr>
              <a:t> tin </a:t>
            </a:r>
            <a:r>
              <a:rPr lang="en-US" sz="2000" dirty="0" err="1">
                <a:latin typeface="Times New Roman"/>
                <a:ea typeface="Times New Roman"/>
              </a:rPr>
              <a:t>và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hình</a:t>
            </a:r>
            <a:r>
              <a:rPr lang="en-US" sz="2000" dirty="0">
                <a:latin typeface="Times New Roman"/>
                <a:ea typeface="Times New Roman"/>
              </a:rPr>
              <a:t> 3,4,5 </a:t>
            </a:r>
            <a:r>
              <a:rPr lang="en-US" sz="2000" dirty="0" err="1">
                <a:latin typeface="Times New Roman"/>
                <a:ea typeface="Times New Roman"/>
              </a:rPr>
              <a:t>trong</a:t>
            </a:r>
            <a:r>
              <a:rPr lang="en-US" sz="2000" dirty="0">
                <a:latin typeface="Times New Roman"/>
                <a:ea typeface="Times New Roman"/>
              </a:rPr>
              <a:t> SGK, </a:t>
            </a:r>
            <a:r>
              <a:rPr lang="en-US" sz="2000" dirty="0" err="1">
                <a:latin typeface="Times New Roman"/>
                <a:ea typeface="Times New Roman"/>
              </a:rPr>
              <a:t>việc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phát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hiện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ra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công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cụ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bằng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đá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và</a:t>
            </a:r>
            <a:r>
              <a:rPr lang="en-US" sz="2000" dirty="0">
                <a:latin typeface="Times New Roman"/>
                <a:ea typeface="Times New Roman"/>
              </a:rPr>
              <a:t> rang </a:t>
            </a:r>
            <a:r>
              <a:rPr lang="en-US" sz="2000" dirty="0" err="1">
                <a:latin typeface="Times New Roman"/>
                <a:ea typeface="Times New Roman"/>
              </a:rPr>
              <a:t>hóa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thạch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của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Người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tối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cổ</a:t>
            </a:r>
            <a:r>
              <a:rPr lang="en-US" sz="2000" dirty="0">
                <a:latin typeface="Times New Roman"/>
                <a:ea typeface="Times New Roman"/>
              </a:rPr>
              <a:t> ở </a:t>
            </a:r>
            <a:r>
              <a:rPr lang="en-US" sz="2000" dirty="0" err="1">
                <a:latin typeface="Times New Roman"/>
                <a:ea typeface="Times New Roman"/>
              </a:rPr>
              <a:t>Việt</a:t>
            </a:r>
            <a:r>
              <a:rPr lang="en-US" sz="2000" dirty="0">
                <a:latin typeface="Times New Roman"/>
                <a:ea typeface="Times New Roman"/>
              </a:rPr>
              <a:t> Nam </a:t>
            </a:r>
            <a:r>
              <a:rPr lang="en-US" sz="2000" dirty="0" err="1">
                <a:latin typeface="Times New Roman"/>
                <a:ea typeface="Times New Roman"/>
              </a:rPr>
              <a:t>đã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chứng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tỏ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điều</a:t>
            </a:r>
            <a:r>
              <a:rPr lang="en-US" sz="2000" dirty="0">
                <a:latin typeface="Times New Roman"/>
                <a:ea typeface="Times New Roman"/>
              </a:rPr>
              <a:t> </a:t>
            </a:r>
            <a:r>
              <a:rPr lang="en-US" sz="2000" dirty="0" err="1">
                <a:latin typeface="Times New Roman"/>
                <a:ea typeface="Times New Roman"/>
              </a:rPr>
              <a:t>gì</a:t>
            </a:r>
            <a:r>
              <a:rPr lang="en-US" sz="2000" dirty="0" smtClean="0">
                <a:latin typeface="Times New Roman"/>
                <a:ea typeface="Times New Roman"/>
              </a:rPr>
              <a:t>?</a:t>
            </a:r>
            <a:endParaRPr lang="en-US" sz="2000" dirty="0">
              <a:latin typeface="Times New Roman"/>
              <a:ea typeface="Times New Roman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686298" y="5183630"/>
            <a:ext cx="3751067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dấu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tích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tìm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thấy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Việt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Nam </a:t>
            </a:r>
            <a:endParaRPr lang="en-US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2629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0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5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1" y="78640"/>
            <a:ext cx="7391400" cy="6433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95351" y="6175417"/>
            <a:ext cx="716280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Lược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dấu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tích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tối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cổ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</a:t>
            </a:r>
            <a:r>
              <a:rPr lang="en-US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Đông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Nam Á </a:t>
            </a:r>
            <a:endParaRPr lang="en-US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1574006" y="1195386"/>
            <a:ext cx="261938" cy="252413"/>
          </a:xfrm>
          <a:prstGeom prst="star5">
            <a:avLst/>
          </a:prstGeom>
          <a:solidFill>
            <a:srgbClr val="0000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/>
          <p:nvPr/>
        </p:nvSpPr>
        <p:spPr>
          <a:xfrm>
            <a:off x="3905250" y="5538786"/>
            <a:ext cx="261938" cy="252413"/>
          </a:xfrm>
          <a:prstGeom prst="star5">
            <a:avLst/>
          </a:prstGeom>
          <a:solidFill>
            <a:srgbClr val="0000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/>
          <p:cNvSpPr/>
          <p:nvPr/>
        </p:nvSpPr>
        <p:spPr>
          <a:xfrm>
            <a:off x="2355056" y="1833561"/>
            <a:ext cx="261938" cy="252413"/>
          </a:xfrm>
          <a:prstGeom prst="star5">
            <a:avLst/>
          </a:prstGeom>
          <a:solidFill>
            <a:srgbClr val="0000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5-Point Star 15"/>
          <p:cNvSpPr/>
          <p:nvPr/>
        </p:nvSpPr>
        <p:spPr>
          <a:xfrm>
            <a:off x="5231606" y="2205036"/>
            <a:ext cx="261938" cy="252413"/>
          </a:xfrm>
          <a:prstGeom prst="star5">
            <a:avLst/>
          </a:prstGeom>
          <a:solidFill>
            <a:srgbClr val="0000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5-Point Star 16"/>
          <p:cNvSpPr/>
          <p:nvPr/>
        </p:nvSpPr>
        <p:spPr>
          <a:xfrm>
            <a:off x="2783681" y="1069179"/>
            <a:ext cx="261938" cy="252413"/>
          </a:xfrm>
          <a:prstGeom prst="star5">
            <a:avLst/>
          </a:prstGeom>
          <a:solidFill>
            <a:srgbClr val="0000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3498056" y="3786186"/>
            <a:ext cx="261938" cy="252413"/>
          </a:xfrm>
          <a:prstGeom prst="star5">
            <a:avLst/>
          </a:prstGeom>
          <a:solidFill>
            <a:srgbClr val="0000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730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975793" y="2852475"/>
            <a:ext cx="5006282" cy="2031325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b="1" dirty="0" err="1">
                <a:latin typeface="Times New Roman"/>
                <a:ea typeface="Times New Roman"/>
              </a:rPr>
              <a:t>Núi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Đọ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thuộc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địa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phận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hai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xã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Thiệu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Tân</a:t>
            </a:r>
            <a:r>
              <a:rPr lang="en-US" b="1" dirty="0">
                <a:latin typeface="Times New Roman"/>
                <a:ea typeface="Times New Roman"/>
              </a:rPr>
              <a:t> (</a:t>
            </a:r>
            <a:r>
              <a:rPr lang="en-US" b="1" dirty="0" err="1">
                <a:latin typeface="Times New Roman"/>
                <a:ea typeface="Times New Roman"/>
              </a:rPr>
              <a:t>huyện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Thiệu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Hóa</a:t>
            </a:r>
            <a:r>
              <a:rPr lang="en-US" b="1" dirty="0">
                <a:latin typeface="Times New Roman"/>
                <a:ea typeface="Times New Roman"/>
              </a:rPr>
              <a:t>) </a:t>
            </a:r>
            <a:r>
              <a:rPr lang="en-US" b="1" dirty="0" err="1">
                <a:latin typeface="Times New Roman"/>
                <a:ea typeface="Times New Roman"/>
              </a:rPr>
              <a:t>và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Thiệu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khánh</a:t>
            </a:r>
            <a:r>
              <a:rPr lang="en-US" b="1" dirty="0">
                <a:latin typeface="Times New Roman"/>
                <a:ea typeface="Times New Roman"/>
              </a:rPr>
              <a:t> (</a:t>
            </a:r>
            <a:r>
              <a:rPr lang="en-US" b="1" dirty="0" err="1">
                <a:latin typeface="Times New Roman"/>
                <a:ea typeface="Times New Roman"/>
              </a:rPr>
              <a:t>TP.Thanh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Hóa</a:t>
            </a:r>
            <a:r>
              <a:rPr lang="en-US" b="1" dirty="0">
                <a:latin typeface="Times New Roman"/>
                <a:ea typeface="Times New Roman"/>
              </a:rPr>
              <a:t>), </a:t>
            </a:r>
            <a:r>
              <a:rPr lang="en-US" b="1" dirty="0" err="1">
                <a:latin typeface="Times New Roman"/>
                <a:ea typeface="Times New Roman"/>
              </a:rPr>
              <a:t>nơi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hợp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lưu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của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dòng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sông</a:t>
            </a:r>
            <a:r>
              <a:rPr lang="en-US" b="1" dirty="0">
                <a:latin typeface="Times New Roman"/>
                <a:ea typeface="Times New Roman"/>
              </a:rPr>
              <a:t> Chu </a:t>
            </a:r>
            <a:r>
              <a:rPr lang="en-US" b="1" dirty="0" err="1">
                <a:latin typeface="Times New Roman"/>
                <a:ea typeface="Times New Roman"/>
              </a:rPr>
              <a:t>và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sông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Mã</a:t>
            </a:r>
            <a:r>
              <a:rPr lang="en-US" b="1" dirty="0">
                <a:latin typeface="Times New Roman"/>
                <a:ea typeface="Times New Roman"/>
              </a:rPr>
              <a:t>. </a:t>
            </a:r>
            <a:r>
              <a:rPr lang="en-US" b="1" dirty="0" err="1">
                <a:latin typeface="Times New Roman"/>
                <a:ea typeface="Times New Roman"/>
              </a:rPr>
              <a:t>Tại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đây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các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nhà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khảo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cổ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học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đã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tìm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được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nhiều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công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cụ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đá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được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ghè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đẽo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rất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thô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sơ</a:t>
            </a:r>
            <a:r>
              <a:rPr lang="en-US" b="1" dirty="0">
                <a:latin typeface="Times New Roman"/>
                <a:ea typeface="Times New Roman"/>
              </a:rPr>
              <a:t> (</a:t>
            </a:r>
            <a:r>
              <a:rPr lang="en-US" b="1" dirty="0" err="1">
                <a:latin typeface="Times New Roman"/>
                <a:ea typeface="Times New Roman"/>
              </a:rPr>
              <a:t>như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trong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hình</a:t>
            </a:r>
            <a:r>
              <a:rPr lang="en-US" b="1" dirty="0">
                <a:latin typeface="Times New Roman"/>
                <a:ea typeface="Times New Roman"/>
              </a:rPr>
              <a:t>), </a:t>
            </a:r>
            <a:r>
              <a:rPr lang="en-US" b="1" dirty="0" err="1">
                <a:latin typeface="Times New Roman"/>
                <a:ea typeface="Times New Roman"/>
              </a:rPr>
              <a:t>có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niên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đại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cách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ngày</a:t>
            </a:r>
            <a:r>
              <a:rPr lang="en-US" b="1" dirty="0">
                <a:latin typeface="Times New Roman"/>
                <a:ea typeface="Times New Roman"/>
              </a:rPr>
              <a:t> nay 35 – 45 </a:t>
            </a:r>
            <a:r>
              <a:rPr lang="en-US" b="1" dirty="0" err="1">
                <a:latin typeface="Times New Roman"/>
                <a:ea typeface="Times New Roman"/>
              </a:rPr>
              <a:t>vạn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năm</a:t>
            </a:r>
            <a:r>
              <a:rPr lang="en-US" b="1" dirty="0">
                <a:latin typeface="Times New Roman"/>
                <a:ea typeface="Times New Roman"/>
              </a:rPr>
              <a:t>, </a:t>
            </a:r>
            <a:r>
              <a:rPr lang="en-US" b="1" dirty="0" err="1">
                <a:latin typeface="Times New Roman"/>
                <a:ea typeface="Times New Roman"/>
              </a:rPr>
              <a:t>thuộc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sơ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kì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thời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đại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đồ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đá</a:t>
            </a:r>
            <a:r>
              <a:rPr lang="en-US" b="1" dirty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cũ</a:t>
            </a:r>
            <a:r>
              <a:rPr lang="en-US" b="1" dirty="0">
                <a:latin typeface="Times New Roman"/>
                <a:ea typeface="Times New Roman"/>
              </a:rPr>
              <a:t>.</a:t>
            </a:r>
            <a:endParaRPr lang="en-US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4725" y="2329256"/>
            <a:ext cx="375106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Răng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hóa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thạch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Hang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Thẩm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Khuyên</a:t>
            </a:r>
            <a:endParaRPr lang="en-US" sz="1600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725" y="2667810"/>
            <a:ext cx="3890067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vi-VN" b="1" dirty="0">
                <a:latin typeface="Times New Roman" pitchFamily="18" charset="0"/>
                <a:cs typeface="Times New Roman" pitchFamily="18" charset="0"/>
              </a:rPr>
              <a:t>Cụm di tích hang Thẩm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huyên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, Thẩm Hai có tổng diện tích khoảng 22.380 m2, nằm trên dãy núi đá vôi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huyện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Giã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có 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niên đại cách ngày nay vào khoảng 250.000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năm. Năm </a:t>
            </a:r>
            <a:r>
              <a:rPr lang="vi-VN" b="1" dirty="0">
                <a:latin typeface="Times New Roman" pitchFamily="18" charset="0"/>
                <a:cs typeface="Times New Roman" pitchFamily="18" charset="0"/>
              </a:rPr>
              <a:t>1993, di tích được Bộ Văn hóa, Thể thao và Du lịch xếp hạng di tích lịch sử cấp quốc gia.</a:t>
            </a:r>
            <a:endParaRPr lang="en-US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Web site Bảo Tàng Tỉnh Hải Dươ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6" y="33430"/>
            <a:ext cx="3948110" cy="231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514848" y="2475114"/>
            <a:ext cx="375106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Công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cụ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đá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Núi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Đọ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Thanh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Hóa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en-US" sz="1600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5" descr="Núi Đọ - Di chỉ khảo cổ học thời đại đá cũ - văn hóa Núi Đọ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9" name="Picture 7" descr="Núi Đọ - Di chỉ khảo cổ học thời đại đá cũ - văn hóa Núi Đọ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78815" y="302912"/>
            <a:ext cx="2484153" cy="1907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3836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2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07974" y="4846712"/>
            <a:ext cx="8512175" cy="132343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en-US" sz="2000" b="1" dirty="0" err="1">
                <a:latin typeface="Times New Roman"/>
                <a:ea typeface="Times New Roman"/>
              </a:rPr>
              <a:t>Rìu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tay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được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tìm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thấy</a:t>
            </a:r>
            <a:r>
              <a:rPr lang="en-US" sz="2000" b="1" dirty="0">
                <a:latin typeface="Times New Roman"/>
                <a:ea typeface="Times New Roman"/>
              </a:rPr>
              <a:t> ở di </a:t>
            </a:r>
            <a:r>
              <a:rPr lang="en-US" sz="2000" b="1" dirty="0" err="1">
                <a:latin typeface="Times New Roman"/>
                <a:ea typeface="Times New Roman"/>
              </a:rPr>
              <a:t>chỉ</a:t>
            </a:r>
            <a:r>
              <a:rPr lang="en-US" sz="2000" b="1" dirty="0">
                <a:latin typeface="Times New Roman"/>
                <a:ea typeface="Times New Roman"/>
              </a:rPr>
              <a:t> An </a:t>
            </a:r>
            <a:r>
              <a:rPr lang="en-US" sz="2000" b="1" dirty="0" err="1">
                <a:latin typeface="Times New Roman"/>
                <a:ea typeface="Times New Roman"/>
              </a:rPr>
              <a:t>Khê</a:t>
            </a:r>
            <a:r>
              <a:rPr lang="en-US" sz="2000" b="1" dirty="0">
                <a:latin typeface="Times New Roman"/>
                <a:ea typeface="Times New Roman"/>
              </a:rPr>
              <a:t> (</a:t>
            </a:r>
            <a:r>
              <a:rPr lang="en-US" sz="2000" b="1" dirty="0" err="1">
                <a:latin typeface="Times New Roman"/>
                <a:ea typeface="Times New Roman"/>
              </a:rPr>
              <a:t>thị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xã</a:t>
            </a:r>
            <a:r>
              <a:rPr lang="en-US" sz="2000" b="1" dirty="0">
                <a:latin typeface="Times New Roman"/>
                <a:ea typeface="Times New Roman"/>
              </a:rPr>
              <a:t> An </a:t>
            </a:r>
            <a:r>
              <a:rPr lang="en-US" sz="2000" b="1" dirty="0" err="1">
                <a:latin typeface="Times New Roman"/>
                <a:ea typeface="Times New Roman"/>
              </a:rPr>
              <a:t>Khê</a:t>
            </a:r>
            <a:r>
              <a:rPr lang="en-US" sz="2000" b="1" dirty="0">
                <a:latin typeface="Times New Roman"/>
                <a:ea typeface="Times New Roman"/>
              </a:rPr>
              <a:t> – </a:t>
            </a:r>
            <a:r>
              <a:rPr lang="en-US" sz="2000" b="1" dirty="0" err="1">
                <a:latin typeface="Times New Roman"/>
                <a:ea typeface="Times New Roman"/>
              </a:rPr>
              <a:t>Gia</a:t>
            </a:r>
            <a:r>
              <a:rPr lang="en-US" sz="2000" b="1" dirty="0">
                <a:latin typeface="Times New Roman"/>
                <a:ea typeface="Times New Roman"/>
              </a:rPr>
              <a:t> Lai): Ở </a:t>
            </a:r>
            <a:r>
              <a:rPr lang="en-US" sz="2000" b="1" dirty="0" err="1">
                <a:latin typeface="Times New Roman"/>
                <a:ea typeface="Times New Roman"/>
              </a:rPr>
              <a:t>đây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đã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tìm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thấy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hơn</a:t>
            </a:r>
            <a:r>
              <a:rPr lang="en-US" sz="2000" b="1" dirty="0">
                <a:latin typeface="Times New Roman"/>
                <a:ea typeface="Times New Roman"/>
              </a:rPr>
              <a:t> 3000 </a:t>
            </a:r>
            <a:r>
              <a:rPr lang="en-US" sz="2000" b="1" dirty="0" err="1">
                <a:latin typeface="Times New Roman"/>
                <a:ea typeface="Times New Roman"/>
              </a:rPr>
              <a:t>hiện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vật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gồm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rìu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tay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công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cụ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ghè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đẽo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thô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sơ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có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niên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đại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khoảng</a:t>
            </a:r>
            <a:r>
              <a:rPr lang="en-US" sz="2000" b="1" dirty="0">
                <a:latin typeface="Times New Roman"/>
                <a:ea typeface="Times New Roman"/>
              </a:rPr>
              <a:t> 80 </a:t>
            </a:r>
            <a:r>
              <a:rPr lang="en-US" sz="2000" b="1" dirty="0" err="1">
                <a:latin typeface="Times New Roman"/>
                <a:ea typeface="Times New Roman"/>
              </a:rPr>
              <a:t>vạn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năm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trước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đây</a:t>
            </a:r>
            <a:r>
              <a:rPr lang="en-US" sz="2000" b="1" dirty="0">
                <a:latin typeface="Times New Roman"/>
                <a:ea typeface="Times New Roman"/>
              </a:rPr>
              <a:t>. </a:t>
            </a:r>
            <a:r>
              <a:rPr lang="en-US" sz="2000" b="1" dirty="0" err="1">
                <a:latin typeface="Times New Roman"/>
                <a:ea typeface="Times New Roman"/>
              </a:rPr>
              <a:t>Đây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là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dấu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tích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cổ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xưa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nhất</a:t>
            </a:r>
            <a:r>
              <a:rPr lang="en-US" sz="2000" b="1" dirty="0">
                <a:latin typeface="Times New Roman"/>
                <a:ea typeface="Times New Roman"/>
              </a:rPr>
              <a:t>, </a:t>
            </a:r>
            <a:r>
              <a:rPr lang="en-US" sz="2000" b="1" dirty="0" err="1">
                <a:latin typeface="Times New Roman"/>
                <a:ea typeface="Times New Roman"/>
              </a:rPr>
              <a:t>chứng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tỏ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sự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xuất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hiện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sớm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của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người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nguyên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thủy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trên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đất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nước</a:t>
            </a:r>
            <a:r>
              <a:rPr lang="en-US" sz="2000" b="1" dirty="0">
                <a:latin typeface="Times New Roman"/>
                <a:ea typeface="Times New Roman"/>
              </a:rPr>
              <a:t> </a:t>
            </a:r>
            <a:r>
              <a:rPr lang="en-US" sz="2000" b="1" dirty="0" err="1">
                <a:latin typeface="Times New Roman"/>
                <a:ea typeface="Times New Roman"/>
              </a:rPr>
              <a:t>Việt</a:t>
            </a:r>
            <a:r>
              <a:rPr lang="en-US" sz="2000" b="1" dirty="0">
                <a:latin typeface="Times New Roman"/>
                <a:ea typeface="Times New Roman"/>
              </a:rPr>
              <a:t> Nam.</a:t>
            </a:r>
            <a:endParaRPr lang="en-US" sz="20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47875" y="4325137"/>
            <a:ext cx="4385367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Rìu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tay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ở di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chỉ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Khê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Lai )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5" descr="Núi Đọ - Di chỉ khảo cổ học thời đại đá cũ - văn hóa Núi Đọ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0" name="Picture 2" descr="https://photo-cms-anninhthudo.zadn.vn/Uploaded/2021/152/2016_04_14/nc.jpg?width=5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60337"/>
            <a:ext cx="8512175" cy="416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9513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 descr="Núi Đọ - Di chỉ khảo cổ học thời đại đá cũ - văn hóa Núi Đọ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693170"/>
              </p:ext>
            </p:extLst>
          </p:nvPr>
        </p:nvGraphicFramePr>
        <p:xfrm>
          <a:off x="307976" y="317024"/>
          <a:ext cx="8559800" cy="5569426"/>
        </p:xfrm>
        <a:graphic>
          <a:graphicData uri="http://schemas.openxmlformats.org/drawingml/2006/table">
            <a:tbl>
              <a:tblPr bandRow="1"/>
              <a:tblGrid>
                <a:gridCol w="855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6942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NỘI 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DUNG HỌC 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TẬP</a:t>
                      </a:r>
                    </a:p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2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- Ở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Đông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Nam Á: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Đã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diễn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ra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quá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trình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tiến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hóa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từ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vượn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thành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người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từ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rất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sớm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</a:p>
                    <a:p>
                      <a:pPr marL="0" indent="0" algn="just">
                        <a:spcBef>
                          <a:spcPts val="60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2400" b="1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 smtClean="0">
                          <a:effectLst/>
                          <a:latin typeface="Times New Roman"/>
                          <a:ea typeface="Times New Roman"/>
                        </a:rPr>
                        <a:t>Dấu</a:t>
                      </a: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tích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được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tìm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thấy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khắp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Đông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Nam Á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như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: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Mi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-an-ma, In-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đô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nê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-xi-a; 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Thái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Lan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, Phi-lip-pin, Ma-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lai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-xi-a;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Việt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Nam.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Đó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là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những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di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cốt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hóa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thạch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và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công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cụ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đá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do con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người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chế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tạo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ra.</a:t>
                      </a:r>
                      <a:endParaRPr lang="en-US" sz="2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/>
                          <a:ea typeface="Times New Roman"/>
                        </a:rPr>
                        <a:t>- Ở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Việt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Nam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đã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phát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hiện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dấu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tích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của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quá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trình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chuyển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biến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từ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vượn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thành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người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ở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Thẩm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Khuyên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,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Thẩm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Hai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Lạng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Sơn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); An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Khê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Gia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Lai);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Núi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Đọ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Thanh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Hóa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)…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Điều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này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chứng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tỏ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quá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trình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tiến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hoá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từ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Vượn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người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thành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người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ở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Đông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Nam Á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là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liên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tục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Việt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Nam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là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quê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hương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của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một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dạng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Người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tối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/>
                          <a:ea typeface="Times New Roman"/>
                        </a:rPr>
                        <a:t>cổ</a:t>
                      </a:r>
                      <a:r>
                        <a:rPr lang="en-US" sz="2400" b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2221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2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695975A5-045B-4A4A-AE56-389C29FC2791}"/>
  <p:tag name="ISPRING_RESOURCE_FOLDER" val="C:\Users\Administrator\Desktop\HUONG\TEP NGUON\Su 6 KNTT - B 4 (T2)\"/>
  <p:tag name="ISPRING_PRESENTATION_PATH" val="C:\Users\Administrator\Desktop\HUONG\TEP NGUON\Su 6 KNTT - B 4 (T2).pptx"/>
  <p:tag name="ISPRING_PROJECT_VERSION" val="9"/>
  <p:tag name="ISPRING_PROJECT_FOLDER_UPDATED" val="1"/>
  <p:tag name="ISPRING_SCREEN_RECS_UPDATED" val="C:\Users\Administrator\Desktop\HUONG\TEP NGUON\Su 6 KNTT - B 4 (T2)\"/>
  <p:tag name="ISPRING_PRESENTATION_INFO_2" val="&lt;?xml version=&quot;1.0&quot; encoding=&quot;UTF-8&quot; standalone=&quot;no&quot; ?&gt;&#10;&lt;presentation2&gt;&#10;&#10;  &lt;slides&gt;&#10;    &lt;slide id=&quot;{317AF667-DE74-41A1-9202-79D26C10FB52}&quot; pptId=&quot;304&quot;/&gt;&#10;    &lt;slide id=&quot;{BC6187D4-C11D-40F5-85A4-BF03B52312AF}&quot; pptId=&quot;303&quot;/&gt;&#10;    &lt;slide id=&quot;{E092D979-C3BC-4127-AFB3-2C52B2442C5E}&quot; pptId=&quot;262&quot;/&gt;&#10;    &lt;slide id=&quot;{649DC960-F5F1-4B72-B042-F45BD1D87C47}&quot; pptId=&quot;290&quot;/&gt;&#10;    &lt;slide id=&quot;{4424AD0E-EEC0-4F63-A574-86BC3F848AE7}&quot; pptId=&quot;298&quot;/&gt;&#10;    &lt;slide id=&quot;{FBAEC3B9-C1E6-49B8-8C65-E6F0A98312B3}&quot; pptId=&quot;299&quot;/&gt;&#10;    &lt;slide id=&quot;{187F2981-4BB5-4F9D-A964-13D49B5AB6E8}&quot; pptId=&quot;300&quot;/&gt;&#10;    &lt;slide id=&quot;{6BAEA7C2-5DE3-4D17-95B3-F4AA84685321}&quot; pptId=&quot;301&quot;/&gt;&#10;    &lt;slide id=&quot;{FF9C48F4-FAB2-4E21-ADE8-F1588954E51C}&quot; pptId=&quot;302&quot;/&gt;&#10;    &lt;slide id=&quot;{10348198-2834-4C2C-9228-FA155DAEEC83}&quot; pptId=&quot;282&quot;/&gt;&#10;    &lt;slide id=&quot;{096824A4-28D3-4948-AE5D-9FA4DD6C5E8F}&quot; pptId=&quot;285&quot;/&gt;&#10;    &lt;slide id=&quot;{8D2CC72F-AB4A-4E75-8474-3928274B3072}&quot; pptId=&quot;306&quot;/&gt;&#10;  &lt;/slides&gt;&#10;&#10;  &lt;narration&gt;&#10;    &lt;audioTracks&gt;&#10;      &lt;audioTrack muted=&quot;false&quot; name=&quot;Audio 1&quot; resource=&quot;a46866e4&quot; slideId=&quot;{317AF667-DE74-41A1-9202-79D26C10FB52}&quot; startTime=&quot;0&quot; volume=&quot;1&quot;&gt;&#10;        &lt;audio channels=&quot;1&quot; format=&quot;s16&quot; sampleRate=&quot;44100&quot;/&gt;&#10;      &lt;/audioTrack&gt;&#10;      &lt;audioTrack muted=&quot;false&quot; name=&quot;Audio 2&quot; resource=&quot;b042f1c8&quot; slideId=&quot;{BC6187D4-C11D-40F5-85A4-BF03B52312AF}&quot; startTime=&quot;0&quot; volume=&quot;1&quot;&gt;&#10;        &lt;audio channels=&quot;1&quot; format=&quot;s16&quot; sampleRate=&quot;44100&quot;/&gt;&#10;      &lt;/audioTrack&gt;&#10;      &lt;audioTrack muted=&quot;false&quot; name=&quot;Audio 3&quot; resource=&quot;b9b9eff6&quot; slideId=&quot;{E092D979-C3BC-4127-AFB3-2C52B2442C5E}&quot; startTime=&quot;0&quot; volume=&quot;1&quot;&gt;&#10;        &lt;audio channels=&quot;1&quot; format=&quot;s16&quot; sampleRate=&quot;44100&quot;/&gt;&#10;      &lt;/audioTrack&gt;&#10;      &lt;audioTrack muted=&quot;false&quot; name=&quot;Audio 4&quot; resource=&quot;4441b6d5&quot; slideId=&quot;{649DC960-F5F1-4B72-B042-F45BD1D87C47}&quot; startTime=&quot;0&quot; volume=&quot;1&quot;&gt;&#10;        &lt;audio channels=&quot;1&quot; format=&quot;s16&quot; sampleRate=&quot;44100&quot;/&gt;&#10;      &lt;/audioTrack&gt;&#10;      &lt;audioTrack muted=&quot;false&quot; name=&quot;Audio 5&quot; resource=&quot;937273f3&quot; slideId=&quot;{4424AD0E-EEC0-4F63-A574-86BC3F848AE7}&quot; startTime=&quot;0&quot; volume=&quot;1&quot;&gt;&#10;        &lt;audio channels=&quot;1&quot; format=&quot;s16&quot; sampleRate=&quot;44100&quot;/&gt;&#10;      &lt;/audioTrack&gt;&#10;      &lt;audioTrack muted=&quot;false&quot; name=&quot;Audio 6&quot; resource=&quot;7a81c881&quot; slideId=&quot;{FBAEC3B9-C1E6-49B8-8C65-E6F0A98312B3}&quot; startTime=&quot;0&quot; volume=&quot;1&quot;&gt;&#10;        &lt;audio channels=&quot;1&quot; format=&quot;s16&quot; sampleRate=&quot;44100&quot;/&gt;&#10;      &lt;/audioTrack&gt;&#10;      &lt;audioTrack muted=&quot;false&quot; name=&quot;Audio 7&quot; resource=&quot;bb777edd&quot; slideId=&quot;{187F2981-4BB5-4F9D-A964-13D49B5AB6E8}&quot; startTime=&quot;0&quot; volume=&quot;1&quot;&gt;&#10;        &lt;audio channels=&quot;1&quot; format=&quot;s16&quot; sampleRate=&quot;44100&quot;/&gt;&#10;      &lt;/audioTrack&gt;&#10;      &lt;audioTrack muted=&quot;false&quot; name=&quot;Audio 8&quot; resource=&quot;0d169cc6&quot; slideId=&quot;{6BAEA7C2-5DE3-4D17-95B3-F4AA84685321}&quot; startTime=&quot;0&quot; volume=&quot;1&quot;&gt;&#10;        &lt;audio channels=&quot;1&quot; format=&quot;s16&quot; sampleRate=&quot;44100&quot;/&gt;&#10;      &lt;/audioTrack&gt;&#10;      &lt;audioTrack muted=&quot;false&quot; name=&quot;Audio 9&quot; resource=&quot;9ca5057f&quot; slideId=&quot;{FF9C48F4-FAB2-4E21-ADE8-F1588954E51C}&quot; startTime=&quot;0&quot; volume=&quot;1&quot;&gt;&#10;        &lt;audio channels=&quot;1&quot; format=&quot;s16&quot; sampleRate=&quot;44100&quot;/&gt;&#10;      &lt;/audioTrack&gt;&#10;      &lt;audioTrack muted=&quot;false&quot; name=&quot;Audio 10&quot; resource=&quot;1cc84f5a&quot; slideId=&quot;{10348198-2834-4C2C-9228-FA155DAEEC83}&quot; startTime=&quot;0&quot; volume=&quot;1&quot;&gt;&#10;        &lt;audio channels=&quot;1&quot; format=&quot;s16&quot; sampleRate=&quot;44100&quot;/&gt;&#10;      &lt;/audioTrack&gt;&#10;      &lt;audioTrack muted=&quot;false&quot; name=&quot;Audio 11&quot; resource=&quot;26b95091&quot; slideId=&quot;{096824A4-28D3-4948-AE5D-9FA4DD6C5E8F}&quot; startTime=&quot;0&quot; volume=&quot;1&quot;&gt;&#10;        &lt;audio channels=&quot;1&quot; format=&quot;s16&quot; sampleRate=&quot;44100&quot;/&gt;&#10;      &lt;/audioTrack&gt;&#10;      &lt;audioTrack muted=&quot;false&quot; name=&quot;Audio 12&quot; resource=&quot;cc7c04b9&quot; slideId=&quot;{8D2CC72F-AB4A-4E75-8474-3928274B3072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cBiE6BqldSzMFAAB+EwAAHQAAAHVuaXZlcnNhbC9jb21tb25fbWVzc2FnZXMubG5nrVjdbts2FL4v0HcgBBTYgC5tB7QYhsSFLDG2UJlyJTppNgwCIzE2EUn09OM0u+oj7HpXvRh2NWD3KbBddOh7ZE+yQ0p27f5AUlLABizK5zuHPN93Dsn9py/TBK14XgiZHRiP9h4aiGeRjEU2PzBm9PCb7wxUlCyLWSIzfmBk0kBPB3fv7Ccsm1dszuH33TsI7ae8KOCxGKin989IxAfGdBha3mRqkpPQ9UZeOHRGxsCS6ZJll8iVc/nVt0+evHz0+MnX+w8auy4wwcR03V0gpJEeP+wARKjvuSGgYTck+AU1BtS5vvp7iuj1m9+tfvbejLoOwcag+dHPeurjI2PwfGaeIPf66rXTaj3zfUxoGLiOjUMnCIlH9cq4mGLbGJzICi3YiqNSopXgF6hccMhqKXKOikTE+kUkYSCreJsz25uYDgl9HFDfsajjEWMQyDy/vK9hWVUuZA7uChSLgp0mPNY+gT/6/TLnBbhmJfALwadcCPinTJnI9tpdHxPXM+3QnE7DCQ4CcwRLTDeTAqQd+AtRLuBdzOV9cHGRJZLF6CznAOgFiC2XiYjqf4pgmasIpwm7bI3CN48dMgqp57lBiIm9HjEGOIuRnTM12Z4ovhlgHwByVvD8BrahZr42R2aS9EMYO6OxC1+qQhiL+SKBb9k3jikGJkx51mYFTMU+MD0Ijj3fVosGrhBDS1YUFzKPd1i6nc82YIdYHgjBolvgVGGsgYEfAmpZnvOobAeDKE3N70ZXMFUgYEh1aVCSSquiBNmky4SXXEcr1FRYpCl1ys8k6CvhbFVzH7xrsbXS3DVnxBqHQ0rg5xBDXl1WZdGiox2I85P62FZDBTTZ5nxrTA1aOPReQHUxBsTrY+E9g0r4rI/FCQ5gkXHQZkPMI2dk6ixB3VsXpXXRi5iqMcklYlEEdopNKyGrAkbUkkBp0hkp9vq5CfDzGbDYMd3P1NYaFeign+ZixSGOPOZ5qyMo/Ra2laiez5wfwkPTcbH9CeqxS5TJErF4xbKIA9kipnJ6Ce9iEet3ivba/8+V+AWxsin195ouQWz84l7feHYay2cUwcqSp8uyzbVasCb8m0ShJP7ZELpM/Wb+AwsT03e8L5OZQqRVUnegW+dnE1nfHLUGccuV6p6tLx1JULcaDBsW1Rxhj5F0txort0PHUx0x5t3tHHIINtO6b0Fjc7Iz2d2aeA0AkeimGMEY1lhHHsBWJ4Uu1N32CGa9E/6Rahjd7Y/xMHAodJ1jflqIstWz1nPn/qrlfPPGurVn3Wk21KEuhEwAcN7sBwuUiBTijztgziZ4vQJ1i9iZybGskljLPxHnuk3A2lYp/3g3fJbLVI8mrFjTv25TT28TRT05v3Y67bGf2ii4c362BHzzLAXY9GEbY5nEUnsfS6k96WgE8lFL4dJgvXUCHaWsjBbQjs9klcUdgeqDmI0PTQBr5kzf/pmic3F99U/aEeWDWOpR1Ix+3wtEbeugkuIN2I9Elrz4qTeImssGI6hPf/xl2QpEzeFuAKOxg6zx29+6GDbH4LXpv79ev3mFrHd/vXtNRq32DjD7ixw3Wd3wUpnC0F67XxBOQwSTUtMaT0BbgZaSrHLYUPZBmJj+M6iP+qhkDCYsP4fiSqVMeqHoBChSl/28v7+PqMpEZLyP7e1am5owdaahadv6kgYEDafu87qTx3Dsi5rbmkTOO4NZY5NA7f4Aj8ei7AvoY7y5fFFXC/oY70qm7rv+e/VHm71ul+vKCMWnfn5felYfd8/NU6FvyvYfbF2c/Q9QSwMEFAACAAgAnAYhO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cBiE6O/6P5PsAAAABBQAAIAAAAHVuaXZlcnNhbC9rZXlib2FyZF9zaG9ydGN1dHMueG1spdLRaoMwFAbga/sUkgdYdXZrB2qhdL0elO0+6GkbGhPJOdHu7WfZBmNEa+zdHwIf/zmcdH2pZNiAQaFVxuKHiK3zWcoL6t6YBz8pVLyCjNWSf75xi8DyIEjxpA0VlsJCl91n8si6pMhombGIhXgSB7qmecfMv53/oIIL7aUo3eDCH6wNNEJb7EeTiS0JapcXJ3eU9DPjIfMgDA6s8vmPGI9rKfkQ+DQN/BDQQtnLrvyXiVdrT9zQzcF9xFdV3px7rAdw3mnTcuMmX6aRG16ce82lv9loaSt4d15ksprqbXWrXOIi8hdJH48SdlZKLAyA011GIw5z9psw/wJQSwMEFAACAAgAnAYhOvViFOIUBQAAqhoAACcAAAB1bml2ZXJzYWwvZmxhc2hfcHVibGlzaGluZ19zZXR0aW5ncy54bWzlWc1u20YQvuspFixyjOX/JoYkQ5aoiIj+YtJNjKIwVuRK2nq5y3KXcpRTHqHnnnIoeirQuwO0hxR5D/dJOktKsmTL9iq1Aqc5GDKX830zOzt/JAv7r0OGhiSWVPCitbG2biHCfRFQ3i9aR17t8RMLSYV5gJngpGhxYaH9Uq4QJV1G5cAlSoGoREDD5V6kitZAqWgvnz87O1ujMor1XcESBfxyzRdhPoqJJFyROB8xPIIfNYqItMYMBgTwFwo+hpVyOYQKGVNTBAkjiAZgOad6U5jVGJYDK5+JdbF/2o9FwoOKYCJGcb9btL6p2NWN6tZEJqOq0pBw7RNZgkW9rPZwEFBtBWYufUPQgND+AMzd2Ny20BkN1KBoba1vah6Qz1/nSdmzzWPNUxHgBa7GCkKicIAVzi4zjYq8VnKykC0FI45D6ntwB2kPFK2qd+I2nKp90mp7tntS95qNzIYlQJ79ylsC5Dlew15G3pS+c2i7dsuzD08OnPaSCHOjLjF2s+w0lsS8tA9cx1tWU6vcXBbSqbdbZphKu9kpt46XMq1+3LEPG07r+YnXbjc8p3OJguCdi71Cfj44CxDEIol9Ii+DdZLUnYFQ4krMSqKgqDAc94knahRypoeZJBb6MSL9FwlmVI0gj9ah9pwSEpVlRHx1qHOkaKk4IdYlXUYIpoGyywxc35lm4NPtud3nM/UzO1tsaAGKSoT5qCH6n936nd2p9Zu7u7ebv8jMAlYK+wMoNHBgqW2F/OzSRIzqbWNf0SGUMXJll72EMTeJIhGrkrY6VT27ODXhBppCT/C5YqWvUVewYOowEnZJ0MIhmanP7inlNZDcsFAPgpSBK9sR4cjFHHoCVeBef0ogk65UVKW9oDaWLscUMwR80LQIarrX3O0PcAw+lLPr45PVddgvfd8SisgfMmdnSzeKuoyCFp0bRvJ2iCkzEXxJupIqYiQqEhagkUgQo6dgi0AQ0kkI/w0Imu0vqBeLMF2FHqiQTE0fUnJGgn0TRcegIkwAqYOOEZVp+Cmhb1CX9EQMvAQPoT3DOpUZ/9pSxBGW8pIUT2x8lHUNp1W1Xz3SG8TBEHN/SXJIARJGaiX8eIS4UBMcuMPHiSTpoQQ0SO+Z7G3t049hmoVwzvd0GnP8koYJw/dJP3XIDPUKj3w1WpY5+DstMFY7wMM00XXyptSQ4hSOJOOEGz5UUMoTYkroY44EZyOEfejiUpeNIRWJhJWsQGTU8tMtzPAQpulVH6o9aIwDEhtRrm9sbm3v7H775OneWv6ft789vhU0nm86DGt12YBTuXFWNUNdmVjvAN04txrjljXzlhnWGLlgXDTGXp1njYHXpto7kLfMtncgb5lwr2FrIg519QiuRcLiByQDuKO3W654zneOd7yAIA3p68NJIa8Hp8VzVDpOPtQxyrXLh5U6goM+anjunkmatwRUVOUPoFD09FO5Cebvny/ev0WVj398fNd6ZgJ4VndQpf7hFxPZF0flY9S4OH/nmEh7zsX5nx3kXbz/tWJUKG3XyCttE6n2cxOpw2w07MyMhUYmQKvvZ60Lmj2jIcymwRdRuI3S9Z5r/spq4ZdRlf7z011W1lZTlbwPv4folF6c/xWuLH6/juaxylP6H7v9Yb/7cAlBITzdmeRGHSb6z5pD86fh2k3noN2ofgVF64F6MLuavhSeews8fbM6/2lD3wkppyG4VT8RTr+HlHa21wv5xbdyOWCb/75Uyv0LUEsDBBQAAgAIAJwGITqd4g7JZgMAAFEMAAAhAAAAdW5pdmVyc2FsL2ZsYXNoX3NraW5fc2V0dGluZ3MueG1slVdtT9swEP7Or6i672QUtg4pVCptN1VjFEHF18lprq2FY0e2U9Z/v/NLGqdNSCFCwnf3nO/lubOI1RvlvR1IRQW/6w/6o4teL14VUgLXS8hyRjT0EqJgnt71J4vnp8XzeDn7u3wezx/nj7/6kQMIJuQLaE35RhlJKetRhCWF1oJfrgTX6PWSC5kR1h99+Wl/4shadqEEBnkuZk1WUF3zbfDjfnoWxN9xcz+cTm7bACuR5YTvH8RGXCZk9baRouCpCe3afG2w7T4HySh/64yIUaXnGrJaTLOr2WA2OA+SS1AKTEi30/Fg/L0TxUgC7JD98ObHzfhMTHXVx405gu2ootrChoPh9fCmDZaTDdSLPJlNr6bX7fYcvde78mFcDqDhn+7MHEdhD/JTzkVe5J/hSC7FxhT0CDM0XyeGCZLi+CFgemu+ToBJyFzUSUjFaIptEDJ1VPxqvjbjtlr6P8MlEZvZloI9mSYcbQ/DkITBSMsC4qg8OZ3aivdFoXGYYLQmTKFBKKqMnjDDJ1Ko0k1dVtk9wzvlaejLSyqTV8GKDCYu4MBdXV7ZTyb3drGETg+yIEIJOy8MQqyEleUj1vXEMhBWli+mXQvO9qcRHKscqGTEPfHt/Lj+qAVO8Jh6bXkqteamBzPnKgjVC0qbTKQwssRa0gxM3+LIylxI0UlMMSc7uiEa36k/xi7Z22RUHB0pPNeamRVrqhk0Ec7GiDs9DNkcu+noXpAqNXfuaVz4d/2MyDeQSyGY6vc87q5vW+LezlOI2an44oGc87U4F8SFhrNvEG5SzjUnWpPVNsOYWm+Io6AKcdRc5djf21R+XmQJyBl2jUJJm7rM2W3pZsvwV79SeIe0VHqOt2gdVG/RHyeUHcwDiScBELnalhRwB6fJCqYpgx2Uwx8IbMptucUKWdpGuLF+gLUOKOcFR5QMJjjgpF8VFVfqKySQN9i/YlQ1x0eabtprkiibV23uyyVchVJby+UyM2wN95g9eybVHKO+qX7YqVoxSaHFiyayrGV19rmTHYw5zeyaQEVwfYPGYZgQua+KVZbVOpFXIZjH5eDsQLMGTRvELMPRoAliNcebcInzOVpLgHALWuFFsKd/wz4RRKaPB5Pa4m5QOzTmiG+bXaq4jrNcx1Egcs05tAH/xn8lRv8BUEsDBBQAAgAIAJwGITqdTlFQDAUAADQaAAAmAAAAdW5pdmVyc2FsL2h0bWxfcHVibGlzaGluZ19zZXR0aW5ncy54bWzdWctu20YU3fsrBiyyjOV3E0OSIUt0RESviHQToyiMETmSph7OMJyhHGWVT+i6qyyKrgp07wDtIkX+w/2SXpJ6WrI8DCwH7kKQOLzn3Dv3NZdU/uidz9CAhJIKXjC2N7cMRLgrPMp7BePUOXn6zEBSYe5hJjgpGFwY6Ki4kQ+iDqOybxOlQFQioOHyMFAFo69UcJjLXV5eblIZhPFdwSIF/HLTFX4uCIkkXJEwFzA8hC81DIg0RgwaBPDxBR/BihsbCOVTprrwIkYQ9cByTuNNYVZVPjNyqVQHuxe9UETcKwsmQhT2OgXju7JZ2a7sjmVSpgr1CY9dIouwGC+rQ+x5NDYCM5u+J6hPaK8P1m7v7BnoknqqXzB2t3ZiHpDPLfIk7OneccxTFuAErkYKfKKwhxVOL1ONirxTcryQLnlDjn3qOnAHxQ4oGBXn3K5ZFfO80XRM+7zq1GupDRlAjvnGyQByLKdmZpHXpW+1TdtsOGb7/NhqZkToGzXFmPWSVcuIeW0e25aTVVOjVM8KaVWbDT1MuVlvlRpnmUyrnrXMds1qvDx3ms2aY7WmKEjeudzL5+aTMw9JLKLQJXKarOOabvWFEjdyVhIFPYXhsEcccUKhZrqYSWKgnwPSexVhRtUQ6mgLWs8FIUFJBsRV7bhGCoYKI2JM6VJCMA2UTStwa39Sgc/35nafS9XP7Gy5oXnoKQHmw5roPbj1+wcT63cODlabv8zMPFYKu31oNBCwxLZ8bnZpLEbjbWNX0QG0MXJjl92IMTsKAhGqYmx1onp2cWLCLTT5ruBzzSq+Rh3BvInDiN8hXgP7kICtE26gLmQlA981A8KRjTmcAVSBP90JQkYdqahKev/JSLoUUswQ9Hc4pAiq2wv+dfs4BKfJ2fVRKOPG6xZ/bAhF5E+pd9OlW0VtRkFLXAxa8qaPKdMRfE06kiqiJSoi5qGhiBCjF2CLQJDDkQ+/+gTNHiioGwo/WWVYKiQT0weUXBLvSEfRGajwI0DGWcaISjW8jeh71CFdEQIvwQM4jmGdypR/MxNxgKWckuKxjU/SY8JqVMw3T+INYm+AuZuRHHKe+IFaCz8eIi7UGAfucHEkSRIUj3rJPZ29bX59GCZlB3G+p2jM8UvqRwzfJ/3EITPUawz5erRkCfydFmir7eNBUuhx8SbUUOIUQpJywg0XmivlEdEldDFHgrMhwi4c2zJuGwMqIgkraYNIqeXXW5jiIU2Tqx5M36Ax9EioRbm1vbO7t3/w/bPnh5u5fz/8/nQlaDTQtBiO1aUTTfnW4VQPdWNEvQN066Cqjctq5oqhVRu5ZD7Uxt4cYLWBC2PsHcgVw+wdyBUj7QL2RIR+3D28hUxY/kSkAbfi7ZbKjvWD5ZwtIUhSenE4yefiSWn54JTMjzfmps63G5xss9QuVxGE9rTm2Ic6hd0Q0EOV24fW0I0fvHUw//xy/ekDKn/588vHxgsdwIuqhcrVz7/qyL46LZ2h2vXVR0tH2rGur/5qIef6029lrdZo2lpeaepINV/qSLXTYbA1MwhqmQCHey89rOB4Z9SHadR7FK1aq0Dvucuvrfs9jj609AGOrmxEaetaTx9yPv/howt6ffW3v7aMfcQHxLcLzP/Y00tLQC47jJFNfBqDHupUJgT58MCmUwpVGNIftGTmI2Gbdeu4WausNSRULyaPog7u133p1eSt7txr3Mmr0fn/JjZgff6fnuLGf1BLAwQUAAIACACcBiE6S+zoRpYBAAAiBgAAHwAAAHVuaXZlcnNhbC9odG1sX3NraW5fc2V0dGluZ3MuanONlEFvgjAUx+9+CsKui5nIhu6mwpIlHpZst2WHAhWJpW3awmTG7z6LU0t5TNsL/fPr//U96NsNnMNwE9d5dnbNc7N+a68bDWtNiRLft3XSoxdadyXJU/yRF5jkFLsWUp22nuX9hYCMXdqYxvW7tpWGn8v0mxUi0sQ5YCEATUKbKwD8BrQttPnnLA6MvI45GYWOS6UYHSaMKkzVkDJRoIZx716aYaZowazC4gq6QglumT56k3nYS14c/XkQLqYml7CCI1ovWcaGMUo2mWAlTf/ij/U06XXNsTh88k1fWJJL9apwYQeORpEXef0kF1hK/Bd3Gs682RMIExRjYiYU+BN/9g/aMu4W1KKrXObqRAdeMA58k+Yow50qLaJwFI7bGD14darZCX7kFN6qvmQ4QTUWt1gxXvIbPiAXLNMV6aKBniBKGEpzmh25cKonyOnDatu+f6PpGcOYifT8VzzoaTKdYrSuGbOu2Rq6okVff4Gag6Up+HpLK+4S2Eqgs0BxGaBBDa3dRU9HUXan0etP5+tKg7XMBvtfUEsDBBQAAgAIAJ0GITqmTcc9uzwAAHhSAAAXAAAAdW5pdmVyc2FsL3VuaXZlcnNhbC5wbmftvAs40/3/MK5bKYUO9JUSUZEiNefCQjmUQ6W7klOHzeHWTJPDsK2idJecD81p1cjdfYdCG2GrVMwwUhbDUjPczNjYzE7PdJju5/v7X8///zzP/7l+z3X9uq5a2+f9eZ3Pr8/2+1FPF9WVG1cqKCiourkePK6gsFRdQeGXlBVKsk/qDKamZS9LIo+7OCpUdGiPyd4sDXbwcFBQeJq2SnRumey9coSrT6SCglrTwt8lzdA/QAoKx1XdDjqciA1gDbAqL1IRujxJzLqljOsn1sO3HjoUkH38toLRy3u7Dyg/W+K0bt2qFctqPY/uvLo578SZ5hW/b4g+/2fq8Q9WFXqnQd7WN8IvHjkcFZpz67y9z9rSUKKL38xnQphOT6HdSEwQk7uEUGtWrRvcgXaqYE80jgBpMoIU3I8aLLx4ZyvL/n2hAf5F9rLnEPrrpWP/3y6Bn7vHjhTFWEKJYh6zHD/Y1yCZH9eHDZPo10QeLXSZjD7tc89RBgpIXpbQhum3EQf09KlFIkgLfYXsEscjRznVeU2GP0n+Fvsy8aar7sKbgT/d514sB9ZYkOGHGAlmcWl44xGZPHdjAA4HeUEzOlCfjlUKCn6EX1uThr/owwQL5L2YPW5ws+XY/8v/Pv8VvUW/SkVBIUKQraxf9ZuCwhVymfuajF8VZXDtwdduPt64QIiR+kHQBxmzeV6y43/JWKpNaF261sdCBmLYWwbtzyXfqTqp+n8GVL4PimOI0v/65w26dOGa2fhdoJ8MSpzsluPFPq1LFRT+WLjAaTsuY/WAiey27OBcgAz8b0bqjBL40HVNKy/UvFlBGkKkXrA6YcrJisTKC5hvjUDWdcjveVycvFo3vBjOvF2wGsXAstevwJaEbDAxpeb9wJD+K2e0C1sA+0QyxGz813Ja5udzNfZ1FXII/TtNiaJWZjVGKBrErsEN9wYTzf0q/U4FGcmc6F4uwOFhd6pj7Ocs2c1LzUiz6s609PFW4wXben/coOUlfOrTy/ZjK7DHP1mSulSxLNIs6AcToGCYxqtICkqAoL99En38aArOhJolJ+sc58MdweHmrk8oFiNuFRaRPk6SQ40nWe1iXLtZZrvynG+CByNqUS5BW1CnXPQuHsHReYbUo66PMsLM5/5uGW/5catfKMAVxUSb6ohzUstcd6nBim4M1yREHlyZnK1is2zroSaODUkQ9ANcxY4wZOmXvaTomM3LMh7cY43fdznMyE4xxCT8HdT72JcUUSzTnUy7Z1qTdrl6bmqxMjihfT0dEkQTU4FMXsighiKkWBuxJ3+kE1RvpAWbOUS488pInb+/esEDjx5BR9wPDRw7HaXhqMSp3/1nLUs/TZyxrOz5GhDPZFnyOKAf80MLr65vT/yiku2SOOptmChV6VytVVg2uqF8q3CQSTq2DAv3XE8F/0GWM3kAEEv5JDqBYbCPKH3SSkjjQXyrKNio4Zkk7V+fhhXXewZQo/1v9I4YJYN/sNphrfVRJ+7+q2dZS6JXplhOAQ1ovEag3YO/ze/4kyLZlUv08JQf8At9OKEIe71K65X3/d0vlTdJvTem4LJ+OUe3/TCWdi+dJldHxzbBNtvkvjQlXJmn8HCzt0qx2Q5dSLV/jB6t39IrCgZ6yxG0XJLL0Mw1dWnt+JIoXN6qLTgH8aMq1vmMXh4B/mdWt/n8iH7zItwtMfDDTkot9YR3l1iMm7e7kAwbPPz4wxTmI89UjTHMbW3MDzuqHam7ffWy0mSyTJFGVeXGY0QbvUqnw6naT9MdRAjr2fvAOMfwvMXTNmD0E+YbDWiWX/xZmuQOE0qa1aiSGjkC2P4obpO/zstLY3J644shZUu0C1RqocKc1DBDIaCPyrgrbgvLxW48DmDsuOFdZADTvXX3iNxwCx3C411RuRRDvhYorQelmxlmkcJDtEPdWz4Bx33HT/zeZcmoletcaxvmSZpStTBzCffRV0Zdr3VFtmRoYAXUwxXqXZ45rvcvjT5aJ16mP8z7SYZKDdglrB1ajME3p/YV69NSNf6wfqBPc19bXd4y7aE2HrSoHK2GVKVnJoITjVJeYqT74fSuyL9EPUmQQ56Hb3SJYH4/PHzIPdOL5JLYp/17RKqLXopMK1k258+ZS/23lR1I4ZGsbB4X/JCfNba/rFvBMwdCNf5jYwN0f/vLf169uF91C/39nnypdhbUd4Ndc+HbvfnS9728/DRmzhezIwtZ6lm2cnC2MHbjiz6SlVdK8YXjl/Y1j55ZnzcTR8+TiwY9TChSirjF2JHUFdl2bBVW4IXuerSdQDonXjwCpl3fYBp6pQBaKkPkdxFmLpUZ1I7fW6F5te8XT21X7Idonm/Ihka5Tja9McAjspzerF2XJw/A1k2Ma7exDpPbEecJLF+NSc75LFrqLwuCXLTGPTT7vcSSVYrh8amkEIk3yPd+BtbJmUueXtSKR4Xuno2jzDhFrIBiQqsoSO//kLGEQBqaBMiZzi/EE7VHDQQGSV2ikUw/vh4FQrNQz6zfqe5MLxwq0PaUx0brblBno/YorvDL9Q2RiGuQQOW6Nn9Z4oXQhy02VRjJo8vbXsu5jjoJVsD25bSr1IUwKrBrcuv+6lapgmJZGHJYfPgigR248ZWMuJWys06w6VeFb/fsu3428Pi2/g+nnMLrFRj+m9dfgiyeptT53dwrjBwNVSGXHGwZWxYDn3+Lg8Ksm71dO/Tk+Jmk0F+wDmxE7ZoLSoPVZXtnSG/UIk2udz33KsrWxCI2tu/6KabAo/1v7i3TSMm1AVe1ayjITCOd4Xpbe/1RxNIXo2F6iKymMbmsNNO7XliRnik7czH6NnfO0coEydvIg2XeZs4u3nMGyd3yqLZ7i826szZTHp4IvbfadunYFTh//LlA2Iwjr/Hzilv+JEkKj2plU7hbTvIS0qcYWpRyj4R3NXpjEw6rx9suRI/v6P+AB2hnQeiMCPru3+BuckGsIuG8VXr2mQMVJx6Pf7xtxLyW/qumd6GH52otu2Sh35XCeLkTOWZenQxRKNSO3+jgeaHlxfzH7g08WfSsk2ist/ms57KbMa2xYX3ZgYvCMy1dDVWe8vuuVbE2aQSlrWgR2WSeralwyty6IbooYG+95CQA1Kg1GjxQJsIldxlpwyEu3NZ9i5S14pq4q7VWjLTcoBW+fcI+f8sHlWptHS2mwW5lnru8zbk17Z9oMq+KYGv6AfvoQC6daX5DQ9FoBU71E20ev3nvpVbjIzecKmOesCza4mR2/ROWI0qd2JcRSlRIccKulxAZY1XJCdUOStM2Z/QUp429j+00zkK0EEAYjnbu9qZRjeTXMmlbyqV9jqSANN9AgMgUkgo4/cX82uOtQvQSRGuayieqvfgcSzsOlKi9GJxfaMf3vQJofQp+grkqDdkfZli2YcbFrAR0eryu3xIrzpldNJC7Kq9dFD87Vcv4Xk/KWGLz4R4w/1wNu8wVdetmoYGcgKuk0KXVZaqMFVf8Nb0bKkPL3BkaKRNSI0+069W9fbjHi7g7teMuv7qv6W3bPFPmrh2/pEVDnT+24s6RdnnSjQBc0VFNp73RqIxKL/Q2UKtTAOlEDr2pl0d/v9g+Q65b+CZtqFe9Auj21nWTcrvboj/8Q6ZL1xrJneKmK1xeZh1slcfH/3F9eLDE9v8s6KSt3FerTMPthXUUqL0oIy3cfurl6gHG717I36zZ25myorEGziGV3eie3NkrWaj5mNES8cdm4PQgRR+Yt1C2CpkoWakoZPpMSgljQg6HXNkvUmM88/EMG5/o9kLNTQ2185y7MZKZ4HBeOUb6Tq5rl23bHZXuaD0OSs8r8TutFmBq8wHsGMBFCim23Df8W9dLclaxJFiXtPDJkZH3OuPV0HkCKN5oT1UqBPyK89TeSIUTb5Gfi/groZyt/4OzPWiVCcCetrJO7JiJoMQmsTW3n12GXxKsVFlX9DKkp6imOVeRhnM/fBuJRhbjBk5enqG1z8OAwmJ4Ju/3mF0H+xpMep0LyrxyByxetCPBvcPRZ3IrvY7Q6AhyMA0rhpA4YgX78Y/PiPUPg/3Rg8Qe8QW31pSJ+J6MZuEwN/bWDclTe3g4erAShdZQxWKaSuVFs0GWwzzOK90XsOMi5qihVggTCTzddsAqDQ+HlTgxSc9pF9BlwD49vtnp9rKP6GKU0HsXIATSndlGY4dNGoqjzW62w9x66OwL8cZSXPOZvvm8NDyIOM9i1M0mDrlDhfmCqqL+cFrfs4TW9DZiWETR7EylBy/qlOAJNI5nIeyeHOGN8reMkyS8NDAwpvEkGkVnn2CS7FMe+jv+MKhzAMiV/fk9mVfPAafccxMpw2etS19yuseMu1c75pFBg7Y4WR5WSTVrHKA8z03sUamlcX3U/ogEHQBuYWeBcarp1anDMDjSaClsP0VP+AFIRdKEuRTkLCUsuyEaXTlAEWmljFh0sKKlnWO9VHcywbCXiJT6cmxzibosgYFPuI3XpCEcCSH0T1IxUSAhS1IqzwgGZhuNd2e9PKuEEl+AHOilVBcWR/HTTJZPkMGZwxKQQn4U+EDx53uBBtzd/L8CkTY3KSzLF4FBdVBErvD9u4C8aJAD8HQHrg8go6jmpHEKYOfWqos99f1B8XY8D68z9zOa8eutZaWz1/7fHjTifAzGWWkKpH3zs6AzvKcDxBp54QHihM4SnN7R7uFRxnzhy0+ws3fHtE7IhLqnF2i50Z2XSBUVeFVWowQnkAJlJNN/8hQxIXPYLAKSSEVGDAQv0DN+kTTfx6tOgxC0D3XiCkKFufRnLJVOM0gd3QcHBG8jxfVF8zygJCTPxdi4GkLPI1Ee2iV3AbD05IkLKGmm3IOySGctFFshiRPbMADT5Q/F5+ZJsLOxIegn/eE96Kuhm0R8l3WgInF0VYXlXbbu+PIqrY9476XROQZkxHjWcFWq5OlEDK90vZIARGR5vdPx4plgIHzKX6WbM/bM9zKmbcskTx+X2fER3VkT3reSJvicEVpVgh1+O7fm+INyPIYgQoS4RM5w/Y7Ls9FN0Ce08XKmidb73cuT6+irAXmKTcOf9pJE4gs+D3WncEuCNt0ciUbNIXC9UMPxM5Nc2FRBVKmxVjttQTJVq8kOCF49hrheqdeZSCERhqvdi08BEacy0kECwtJWotH5Phzfwwve+XDEorWGoBDqQygmwQiPzcZ/e+M1mYaMFlP2ccPjG00Xa5mDgHttZ60VX9iLtwC6zT61KeyR7gaGUkRisRM5yTbXIVKHvbzEDdcFNePyaKQvwtYk3ulctq7vw/J4NE4Svc255wMPr/qeNtOGaeba9rGQ87hhLpTJTlMLoQU+RIWzgnOjwANkDAk3Vn52bLlQltmJfeJc4/oEOzNo/G433NP+aGQqhIal7uKa5tWVyA3JJPMlWIliQh7TSgoviHYHfGwjaoGCisSfcKWs7pC++z46hy4V1IzQV6eYRXS8qJW+tu82uxlAOIkdzlIR5bmgtDNxBEglhTDW/FDqf1rnUec7ZDQJdqY1BUJe9OihlHetSd4Gin0Xg21iA80E7xuBDx5sB7+6nzin8jjPZZXfbzBQ03bdnPTF5mU4G+xor0rpWqHVWRl14hWuxntpVVFuoVI6VtWZCz1yK+mIpIawncLNHu5AyNvzwmPOycTKnOgNEn/VDhrvTMXQCsXe/3TJ7n8D6AE4eurqauSoAbn5EINTzRID5XfCgr/OtsBHDW62FH0d3OU5yLDH/GsBo5+SDEi/zwJNEVqtrUnHcrm3WgTfZmn7F0Fkpgx+MSHDg79S1lOUp6yvT/5GRHlWnjK0cbYnYmqLfiYD+vobH/tk5HTsZ6ssX6Ov7yZxXjw6/UVXGstlFkDVlq/ThxWR6EkiiPWNbyy4oRWeGHwXg0Kwy3fkL3qPfWP2l4jo76JTKNz8v+3YuGdrUswgPFjmZVDoYNx4eft4JXG3/qlikUnLT8QVNbjPkbyQVfAvd6xuKK5cWzfJgDr9zFizzp2pRF3RWe4AGxnDLWInjDzgNLIR0LmEQxUWgk17v8nSM8AgRWl1MoNGl/CYH04FDjTw+sI0c2wrRfvjOvSp+d90HAUlJwElX4CDIgFGKngz3IV1sdpOGrW57Rcmd6BUrPsauNyYIpqPGdy0lZtI7Zcd6gd15DbVf0mmwzS5EU5aty7NaJabVqJokm2/wZ7g/NMhfxB6KgYj+MzcZEoUEZphwLSR6NZrUh6pbNCqkbLcfu7+0Jewg+gtnNhvBPUcylU2Wpnrojmz7FUMUTjQ3HrDXoak/ns1+7wVcB94WE9QZtpQK8AUi995wOJ9DGz5/Vy2R2BFjOVP9OzGubsuSb+KOjKJB9w3/Rcs+1UykNPVDpXyjlilmZKTjPkzZUDuYBwAmhvaHfyTEMbPk5MMi+fetxNNWMiHfLBj6zUKksdl+xJM1Y/rzHRX+cnCZ8HvAAfG9Het3TZRz1WUEA6MQvHdmvNwIUAPbwbF+FN9P2qCr7V8kZeiwcQZwrjhNjJgyLLMwvhnlH+Tk6BI7hDzgq70tZA5Tk4q/CXDW29+jMXb+5M+ojLAjqnmp4tvdaISmzg0bdj0m+xVJI7rde2cdMf7HtDtr5/+8/QrROoimbLYt9llUdL/W1Ufo/0PRvf/hLY83tcgYWQ/vTdh3Jf+XMDP5JSh5ssK2CipsGnEGFb+/Sa+TF2AUUKN6NNy4Ab7UxlhHd81TgW/qhteLZ2iq+lqZgzIUaznLkdN3Rn6ol8lH1o+OS8jsVleUJ1MAQyZcqeGmtplZT2c22YW2G8rYHj7cnspCEkQIS8QCa7VqUuVC+fWMYMGwsL0Gnr42sLUulsgawMueRszxs1cxnPJ8n7q8d2w3erHf0mY26q7OXdpNSkOdjDx+FCcvGjZxdwo01/x1GtDoIXxsvAC7UfpWzc703LIrT9B2KUO6AwcD0nyJx1biWWRh+Vl9Mk2ixxl08aZnKEX0hPHdvhFy2vXN35H0Onem4JSXVvGVpKhl1w5cyESyKXWpuGgn27OVha0NjvdSuK1q6BRNcW57hiB0opAPTh6UXKRquBXhNsmD0OseSuuFe57ChUbGSWQm4YXJdeGEfdiVHWJ2bbCibwbiqJcjSXC1IMf8zSWYcT9I8njUNJMVxWMIE87NjuMlJ0VhbnaGU+YaxWFnvGxso4pwsaGIs8v2tn+LqtKXE8LzygZGUT739sLbgr5+fpEOwG7znPWZJXRDmdaWB3LaD0MJZdolZXg5I2us/Y2s2t/qU+9GctEm6rlZXDlY+WWwYn5G9e9Ub9e8IzZALEiIe/k/uNqihKH5O+P/zTmhQqqFb+mHgxwlqfGaAN6/p6Nrw1txOdq2vpIFlrONK+Ev5rAPy0Dov1Nh96XWddMPF/zxX/9RljfItVt1RRkqPVNL2cuZieWJav2u0SwALlYerXA1/oPLaJyRm+JyZDvEYqOGbT4/4RmssnKaOK5wgUetCalcHGLER1EPeU0+OHA4CmnAKT8U16Q+U2vYlnPeYNbWURBTnKbWIZpOnYbd28dyZFjaIQvbD/UGEBZ3ztIOmtP04JIFyJMBNKG+JPkF9zD+q7Xwi6mCdzTWrHqQHEcDRazyEZB8mpdteVck7oDn0PqaAYudhf379Sz+RA9PCkPALCjxQmcR0NX7Emha8qsB/SooA0QU5KlC7kFLrdOxr2J+bi3IJbjOeohzayvG6F/mEihH/as+RMoyUgZbze75fpr3Cp7HGPH7/+0NGthxbl0UNzuj9ZnkIGwmpcE/XN3XjlOBi5ufTKvigiOem5GEaOPVqzWsf0IRyTZmzZMfY7YDBuUw0F7KkmxVyU7dIVzhuEVqPTKWD+DMg/QfEjdsaq2EBRDtMjZCVjSi5AXqD9L0jewkv0WLSfV0/PCBlUR1TP17AZI4G5DeT2GP1xx/wn7we/NBtSgqfXp1EWV/5o5rpWy8uqFrFUAJm2rMy2TvGilv5E+Acu2pbRedcpa9/IUMGCRo5Neh69rP4oYtbJgXL7hd3Z6qCm5aZY0LI/FoGeMm9d6K+Mnug8vo7rVEhY3ZPu0REBZyGu69uljSXrspMB0Nd4wb3HBho1shcJCpu+o/UTi2ONL99/0zkUnkzvkpJ2Amb96Sj1YC5El0cTlq28It48UyW9IXJivqC0XCDPHjS6SQyQIktWhFJ5Xh5VcHsu3azppq064yBSLlnZWxrUlGO2s6g9BYBnmt7ueM2zNFv08WUPZZpmeoshpVRKEFLUWxnDoserz1L3+avgnR1EzWgc7+BJyJAms1tiCrUxrSJFzfNGDkHnJ/Aq07nYlpG2ZJt9/quuUSzFKLsobpIwl9Z4WLQpA+sSeM9EsUGDxHKPshjADBGT/Fsgwl9uHVhD1k1034IWuScyfE7s0dvLcehZVdYG0bI2LIq+Es+MK4vqrYCBfMASDSeVscAglOzaovs8SRuxzWHndn3o0QpzEbZPfLawaz5IKAUfpp2KtB4ZE8ijHCYguGoyge+p9nM3JERwmdQFgqEUrzFpYl4p5NwpPRugCWaiFkZWwQKYm7uJK0wPGeBlytLhh6pXMj//M+gVUQ3S7dUMGBrgIJvL9y5ADxYw/kroA/O31h9OXr9ZRycsQLtpEtU46e59dU5fyiHyqX8uRnfenHt5gEkn/PJrEldcEfvBoxK5XiMaTrwD1FUURdMJ1x7eLe0evVPsNqq8ia16FSIT5ZUAxeojrOvnF6liLUE7OqcIExOeQqSJbbptmMrmf2jDz7tQNylZSlyYWzJDIVV5hXV9hke693JncP3Jxf+tnvwpxRPsiog7cKlP7aZKX6giRTerSwI5kMXakLLAtF+2p/CO2Jp8yPWm1OHm6z2G+87wUcunPpsUAVWGeF33L6bb35g4zeVF0vY7RvUSWEH46tYdiLywdOrt/YYMcgY5sHYVv97IXvI9APlqUzLmvsTmRBTKX1m0vfTlaN/w+tUt0fHH79wr0xK61NOHLy1WmDdYJyN/HDfop/zl6yLq/F9RgucBkgW3CXIR1WqH94uZmgWmmoq6o08OeN+11cSHqt3djJG3M4bxArQ5UIOyWOKzyTUgfrsS1BVDuvqF9a8zieujLjOKoSmckEPy1Fo8XG8XzoDNzEJg7Ov0Xve1tIfn9kMXG3mzjAWDczCjzqWZA7DQTKfF4mo4yi+0AQAgjxVJOPKYV3+zbJ3Kzf8km/95Gewje7HOK6Mf0qOtijuEFsmpPW0f1SRgKVr+9uy9yPCtUHNZVHNlDKybDAoHCOgo9W5nMmqUgakx8gIvc+ajd8+Wc3qQ98j5Z5Rb3tBKFpZFoaC94xFd6p/WJj+kM7nWHKv5dYkL1VG15zollji/v7w3IjMKBaRnr3HLJHMgZ33CqpKa5qvhxve4c3jjwdj9lH6zEmXaSVulOsR9B0oJ8gx/iR3pySURIIyx/cSoRbHPFE7Bm0mtry9lYeJ+TDB8IL3SbxB/fMt5SNieeyVUhCMN0GNHAKQqvKqEeU3NeH+8ibICiqi7mumV0UbqDTxgw4Hxh3630aGLOMhYyAOvOTgtoYdn2EJFVyEWxdit1IgDWk8s7sV493NPxDaUY08Q5lddcKPBJOG087wjnNHGyjTqJb+57npcosUTI2BGKAWRjaoGQDM7lGlPrIfvFhJbQxf1gYdeLBLRKkhmd89TywGQ3Jc9rOjLJYb/qlrRnLJO8sG7acxdaGDeFB6cvgvIZqYBXdSCLh8W5OCi5Gdz4kyTM9wQaKA5Z7oC6uXVWbH5iagPQu+7Ys3ef6ll0F2/+5VwIhs/yyh2wuhtYYcXPe/MCVgyGp2/dCzvsXE+vatid9BizaHApSkxyihK/jthQfAAz/EVrFP8yoQffYOCI6eJxPla5j1Y6PIGiJv90d3XL/HyPntbfQWDtPMr4aW3dAYuwbQ2JwNTcXhsUl0mDEPopXSsgZ5Q+QvYUoYRjLDpusD8g3DRtFnwgN5T87KqwQlz3F0AvdNiBljYxgst0WkwcfpcArh0K+8eAcMoxRdZ0SaABqQHSt1eRhRNxNq3DsbwO9SHn/pW8uJj5v2fN8n876IU5U48vVHX56v9uzsRu4HZEKOj9cyS1BiiZTrOCEgTMiC16+lT0wvNoNy7s+DbTkqEJO/7/56TpPzo2+fifD8s9Jy1Mn3aVNj4koea9pKHcLIyIMXBKHCud/KAbXiztQ31MmBewBxkXKKIx5laUMK1yH1y1b3y6LhAVxc05FUBvmOal0RFvao98GyYYgh0PJ3VtOe2Z18BsbvlknTjcdfaMDkUdxaZZlf4SI59KiUZdgBvVoodn0CYaAeKXaZZekiYUUNuczGPcvH6KEOUHb7r0bebBAL8qgBJstEdbBxidjnou23asS/Vaeb1w46uBoz+kj11S0Q+BXW6xr7N/FZJunGxYlhxh9SNaL1uYoQ2KQ1OG/1iqedrP0DOmdtM3YqPBr77mpIVHwgoNaNXjm3RgS152vTjN5LZBE9gDp3K8vym4epd6AFKQU+CoJ0XK+vmBhE+Jun0LU4Im+LApVxM1rcmWHNQZoW1Czper2Dh+wVFTW9bqFBZ/G+X5ozszsepf82BA7NAbvmRzuyGwHee9maOqhnWYtti+7MDhpGeE9lfXN3h5fRVQB859oTVmLgzi8FzopOmIz/6FbWABdgvsxOuQOExbFjxS401I3KFBuEydqJ2osd68gE1qNyuNbHbquQQ/jhq42fCw8PuoVhZmEtmFuHRGSGK/dGLEnggfK61sgBK0czqZ49V/HW3ZV9VhyVbHiN572ExNDTUVjLGmh2GsaWO6518h3bnj7gDK142n6+/9lMgW5LOxOnol0cM3YPmDnLWQOtwEpEJz73x+i0rJwsY602s6T1O7TSwp0OubGcYfStGBRhdFZ4hZQAGla2kd08mX2cl6Bg1o+SJOYE2P6mLceBnd3ydAPgagKwTtkuArg8wwsKPSpM9DMG2tIuQsPVNfjxy0CVJsWR5YgWpYrwzZg4E8C/UJxGFQedyyiFFyUompnTPYMbXmtL00N3sXhHDhHflegvkG+20CDaCiIENyLTUsV9nIFLbPMYuFR4SUtiB2qGfi7DydvrkFGN25+rHwauz+8vs5ymhiO34XJJ1eaRXqsn0bZJN4RjKt8llY9aA8Er7RiYYvaacXO+3aML/uwgmDGqoezXXtu2L+RkFXmqRKocVqdYrSq+QS1VxvV5AdzXOt9eUIjDmtNUkTJQUOuqOmXKAE9rRk3/LkcPZ78DVolLXJt/kVH+z4zr4UqulTaKQOWENp0Gphb8wOLgbRvoi7lhrp9X0hY/X6ePOh5Xtc9bpWXuf55YIdiZPIgrBS4Iehj2FLZ5KnoZvm8I99DGq6N0VDuIRsZTeUxrLx76L1NmDMLxMb8hHHnhhrnUE/cS8genmatdQg3jThomqahVcRuxScuYZkcJ+oNzm69dAuq74aXr/zeEeNPWv6gjrZix8M2BgRnD5YZjeoNE2b4Vpiq7a8caku7BnpZA0cQqd321mrfuPECuy4S2XeuOzZ1cuSdrFKi1l5aTu9rL0eEkeGFZCbffempyiJELnkGgHNnkHvpxCehbLq7vQMTJrqAi1tPgxZllmnKPUfYU1b1lKeqcLqSxG/oULQEaNbpF8xdVbejvo2A240Us9Epg8AB1NPh2ies63Z4lrlzmRVeu85zHTD2Q3eulpCnDuPGrgOurzytSyF50FddtaM2J6JydXNUXEZuYO/kUh3ygrTMGe9StayTlP6DImg5ynRdKBVxchBUE37MbWBABrVO1eZhLt9Arb/W8hgk5NOKs0kjqMB93X7R7KTu2zddhnPvztLVSD4N5+DL3lbWJHR7KLpM8HHY0ylPAqc9px7+h0w+qI9L0YKsp6zM4ekN9j6PwjlU3fKDLDd7+Ylczuby/HlhS1rV4mfbQXYhXM9NBHFiLFnBbNPd3+TaJ7MGbrrBiYNtRLwApnybNvvb1Z+4r6p1lAscisw1HTxq6heryJOMGGdUXGj0SV/6Qk/n5fVeXHKELFboEHKwr6/LwFP0gz4iFzb5MSRBe/ZAcyU0MsopC8hWW0yK8gX3Qk1SxTj2jV+gRSjWc9g52ukRkvmh9M8UE8P92C/jV5lMsx6OcO5ee2kgXG37q9P3Hetmmc8tbRLFHbxuB9x0KstvHnHLSTxMDKlNamk6HP6DNgRcCamyq/5qaAoDwo83XEPNXNnmVY2Hh6kxG/HAfS0EMPnW69YIoLibfbdX7+y0d/FXjsLB/mB8E936ygYw1FpjMQ5sxwLx20e6yxDbHUi4z4P3S2EDZAgXlGusFsHlKQmzcgBhjsnFEULWHm1y9ZsjI+izm5Ibf9DYej71uXP1qVwVHj8n4naxV1rtbW95J0lXYin66olgMUJwzlUOsLliZK8a5X8FbhPHKrMkVQWMng/ssmwIJDIC256WfkY0/VGxyb1R7dnK52kS89aT+XMZlUWgDb/6JPbUdI0gpm2qPU5yerQE7UfPTjTSkJhqy4nViEDBD00NsGsVlXenn+3lJyob0koRgl//0fLJdPg3GTE1K5xmfWiRJP1iRfkVc6k7cJWjMnC0wdlpch+tqT0LlZevZA3QRueCkheSM5k4O0m+T2Hs7Aa/8lKsJw85UrC/N/MTfS5t8zxQOk8869A8Z83/Vw5xR3x+9nTXfHE7yh2mqrr2MZGVKvThYN8S6BoaPUhhmMm//IgDZ6WNihEfMN+Eo5O99rjorh2bV0Kw84+js1fJNYm9OsaEr6wcHy3UJV94uxQP8go+bq+HD5mcLPF7asIyVgZrVnOXzeZLuiI5YImoKipHU8Us4bMM4SFCyuKgkDhs0CaqI0iaosX1GGEde1QCROqNqL7bf85ok9OUomWfCDOn2oKbTZI/KPrCxakwNtF5Oyy2u6o5E+cWkWM4H4MCcgQ5mucRc1WSj60Bwp2ocB3idNWkrcRdeBvlMrqgrnSwPnSIQVDkuGjZLXLaiQqUTJbDnbkXagrz9aCG0uDepH5LTbbhk8hk7nIw3t78s4ZaXHqi0KNWueHnb9xZiPcqg5oId0zcFkykzbSkvQsVcnVJuPdWXMTxb8kGjcu4llHciMPXiu8cHzLxM5V81XnAs89/CqHSJ4sEAFsNOIFsUpOkHQM/AwnNrPZrHGAbrGlteyJkRJsf+IfbfSVif2T5CTkJgiaNwfhOTB2c6nS+UAiPJC1s4kjjGvpUl6wgFrb4EAD0BqC7TI9RbEKrO/ADvABJumeITf4XvbWFZzTqdYtRKzjg+3c4E/v7e9AEsuGoznQniwWuBi5J5qGWFNHZvD3EbOwoQg1tNc3KU/IpPzOzJqtSz60Wji+AfSpuEaIBiryoy87CJOeebCzAPc8wsAHCnD9ng/5wszhPsvw6tX6MUVOh68x0gXfRUxwb1FAwOMO2I9BqdYh4APSX6O1RDPUAy0cmtJBdE+q+ejtpBK6p+eplmhYjYNvoO8IhO/AqOiuSO5Mfay1nTiOLpPa6RySU9R1xTCRYxlB2dII1N8SmiiJBrooX9y05tnWFVWpkj8SZaB68uCc063Jw7PrvpEjsmfGXPa594xhR12ZHH25HffNNguj0OkOcah8hyNK1qwHN7U0ZhUfDEepZapIZNkb437kXPrsLPWAay7NJ1fVBD+wPONWTdWWZT7S+nw6PfsCOhdEQM4Dvkve34DRLR02LIPc657EA+4NUABk7NLj62qOn0W7h+GrK05uMMZnQWbKjEARH5ROfwXG4FsR68vNP+b4X7+24Kq7KT55ykbr5h3iMoWIl+kO8UBXSg0y7qHJch7t4bDrzejLr2D74caKf7ZhjutJH0a01NAmEl2jYK/dkWW+nPoCurRBU81I47vUn7vXprkNpV8UZp9kHM+semyqAatfH4JYdNDLZ+4/KXd1/Z/x2C36hne+UpwmC0WeG78+hlDMAQwthJd2zxQlPX3YIOnfgksAYvZDO5XAe1bgZXqIUZXJjx78guUjvw8Nfg0wuHnzP0Nzyn/gPifhE4kCcaX0JdMKJdxVgOJ8BtJEfwMlFmttuhl2hXzYYDccmjbI/fEIhYz3LuwpK6KoHzhoKyRLq2/6neYMdsQnzAyyv9PTSk7KQ4781eRw86afM0dHt5EvlN/88piyfl5RQ7MLW/x94vdXg/sGVfuDjCrAPwMs3Fl+ZIFmQ8poI32RHQZDSw52gdNC20X5lrpbH0MO10nB3HFTWQDsA0gn8Mj4ubkzJCQI5dx9cFJ/8WyUJfhVHoqFCZcwvIiIKQWxdJ4ojeBKE/hdwsxmLntvIv8iamYOB9oEKRCzjp2fmasw5pcFNsP6nlJ8QOUp8mTR45OtrLVCSqxEoLgjUqkoWe0WXvVemjjb/tDb0WnI2KokhIvR69Fpf59JL6lfXne28vGiRZvZdxswFCiCSjlMOtphGgePfO246eNItNJ8oDQxj77pSvCZSUOIADjPbGoPFE0lW423ASD+JlgwB7pLHdAYOBkoYROFg6K6zZAzNExu19q1WHEo7bdxsph3WsIKvE0XN9JRUDGW6gpi/ZNkE7LDdMXFAjzKFk8Tq8yZtXSsXVOHYSCZZFYbtbJsOB08TzNadXxpyRbSFzJAr9R55TVcRVe0cPbZzPgo1BBtRWZE96AhDGQmwobpqpqB/gn8oTxlLcYIvUS6lFi+FU87ttpNiefzcABKEqFjBLGwFoCYpcKMBDkAoQy69vUn/Z4FPcE1QHGCmLWNixsp5JylmWd4gxftqkLSkjRsy3JNTIije+5tsUXjMZUUgoxA1sw13MV1EEL0vCMGOWhJ50zjUodlQILQsqYv5p2ncI3Nrz9b0xMwAm6rKFSpidzPTZW1sRC0JPpW0nCU5oN2q32t59BdkpooY6ihmKtSZtHiH7xIgSzUtBxTsGm/hykD27BHp4dttUD4q9ESCF0nw9hrdUjvM/ceTLOQ1jvS1p1LqQnhm5VvNkqfvZO6cQPLi5ga4uK6TcxtM/qXTeYDj7C024WAnwzxJNjRvou9nIp1iCLDBru+kOGw/YrsXEmfUl1Rc67L+ou+Bml4uJDmVtHdyQzUeZQOp+Eyh3lncoVZNMiZ1mu4hMng4sdWeO+jM+PsPPWfOR5/vOBQlEXVLEQPz+JF81v4ViHJ7H/W/xZiQh5G2Nz0MvnfHX6olC74O0JBXz8v47/z+tiZ0V9dDG/6hfx7+GD40iUdzOv0ufKhswcPdpjBvUYa7eIopt9PTB6SEUQt+j9QZ9Y22cbNhHA55EqVsjsAM+nCajKtMmfChRds7sHA/YijC3mfhw4m1C485x3OmSkDVsPnpoYiBu21/PDgzMcXzOn+DxeeSNwhFglzxS+WA80TEk7lVl4gpg7XXBS+v37dD7rokwsPQNCF2fZ47x0pTAjpwFyTrmCUWZpHgJkpIIeua7LfHIgN1HviDpQSsBqpRuoyONKNJmVG6ozsRYJOM9OXwJkLz5fsLcwtAcXyek0Hth1yirfd/vrrQGZa5SHtk00aXpCFPFq0VQfQyS4bQRYM9lCrIHRvjRp437xwJH9M3LW+l22JCueDX8FQuS5a24zAx2tBYkgjxBeCqKPrkIli7iTmlLS2Ze931MGnDED36tktSSoPzY52XImxMUnkLKw3CmZBawppkD2FVy8p9dZhao7fU/2Te/rWzcf1mB7TLJrbw2GkL6qgR2kEUYURJ0CIkfXtdHo4pRLIeWCqzpkv2RIyvhFSHRh4RCayDLVvcae3NbcEZXcw9fswe99fAD3ME35inz/pk2UiX+Wy97qal+Gb5vCCvrLxuiI47YuJkW6uiw1oM+QFRky6R/AgP6dtsVOcVJlx6Z4HFWcrk5uFApn3Ru8yPtP3idjoLCsQnYWwEPSThKL5UP3m79vCIg9ZMQVTelqd2GOcdzVm0+PgTwU0Ab5UdW715sv8ZQcfzgrfU4hhfQCjFVWBRlv6QpXFIjELKTSB0M0CA8raaGUYfDs+QdQJ0OuejzKsrxjZUmX63VONW5O0f02/Gi01krpXJWzSDv5E03XrNOQar6ZSXiDh7w946o2muYckTpTolpjiLTa+MM2CH1cCRQxS6HTPjM5AoF4oxZRrwo/J7iLMLHNE7Sc1+Dz08CV46uO/S2lhWrRrHSCWcha3PS34HnDnBk6s1A3ODC3byYhGtV9voyq9tbl2TvA7KpOFP76FG+TPGr2KTC9iRG+SYcyJMl0+5dbTy7tfTrSjWKJQ+2mTXo0tNcgpTChLEIzAYpWq2jiXr4PRncUX3gEpEvO0ErvdsIvfrbvRVB2whXIgGs0jiWEHbM8YKM4jDxRdjQA26sYG3+vXocRxYh/yuXyXTYwVV5EDdQO6Fuk0MYy8dWXm8Dxtds18lAm1IOqZIM9lJ2hQAk/BoWWWOtMf3j1P3cE38+opoJGpjwI9GXd/PBgWKItsw/+1s/gv0P8F+r9A/18GOgfo9/VHEo7nUQPiWQPS/cDC/6WfaWiO/cLShcoXc+HFc/H0wQQGVDrd6MUzExaIOySKL7bHTblAw+3545XFH1BYcHyflMgIzsewIAwp6ttkeTuWRRK7C9HDIzEF0rRfF373AT3792pkjeCjGWqfyClmN0kyAld4sR3OtCJYidjFfp4cM/u3xPjZ5GCpFMrpZozcxYzs/cpBkH+r9A9toe4Fhdo0QO0GMd9zt2mzyrZIUFOIP6yYROFu+Ep59e7SDx1chStHMrrnnKWNWeQjyJ5q5/EMbsd3MHckd4vCFD4d36FeYdi61C31/tdflQibaZ7wU3zvI3Ss2F3V+szbwM8rWzlT22lBLEE9o2m9dUp/XPp7VV3QwMLlY//hZU1NWFTGrxV3AENxD9zTGd/pcUa1dViUTY12YdulU9VAvIBppUsQtiBRI2zRq3ZYYyWCJa31odDnfaUDHhISUDAbU/YEB034sond2CPAS31EXJTEdFCoJUojzvBxhODo9pjRfbnORE0f3inksG4jniDh6y80MCaUMBA9oddZpiDEzphLeqc0fYb7FtjMO2nAYM/uosfR2FOgnxmuxqm02s8GSq0KiDyqhFyuWFeareYTZJT4WmOlQAvsrzv3KfnhypVqeZhTAeMNHfABs85Ulec0CsCta8/Gs+x8dmeUMUTY2FLl4+IbyCRZ6guLHuiljQhA9VvrmeTnVZLHVtzC1lFx7K0XFnvX1BcXxqPTKy3c4em2gtVSMfMNXZpmFRgD1zzE3T78s7jCyC+MoxE7G7K9rqy2+ftsUJH2bmC1SnG8roAivV3Af8sJ7l49ZTYansjy57LycWQc/bYxLe8w2pAbhKqmN9pW8vaj1+kTgUImmYg2pHigFUYOoSPsbEYAesMOuzOFn9IGG4zWZK9oHvmHkgBmU1BFKoIzdgl4E7QZ6xApFNxBpto4buNUh2x/XSGI9qCBaew3sF4kkAutRIUbaR/XmCio1LLDPewSTmtcDauKRqd73Sno12nfarGAzGW7rfBdGHuAwrLtoUQq193mUxatcMDgSLKn79YywMYDqYzuz9Gu4t2CGbhgzGZ8g2q+8KWAM2K985evyo6rR5qmmqjnO41s+orqUiBONTu6fHUFKR/sqBTrYX/InjnuWw3UOjirxbqgdolSM3zdh6sc7VuBsg0d+WgYCB+e5XuQT73GhZK9GrgNnFjgXVZ3Lhnn0u0bDQH2PmOHlTx3DwFWQ0KB5GhiY7F4vKotZMAmTo9i0cvbfxcyO+5jME5OaBYVlzJCaF4waSd2RxVRTNWACovqPX6yKEuffZf7NtrkdCnASoANCQUJDxq0RU+Lu+7V6RaaolJjjhlMzDfWvgXcF3sJccM4u+IXFqSzwTP2dz2UTjVesLfouD9OA50BQuNRpnxg6YFuYLExsRxs03kxUJWmlOkmyTWnKT30wNnlD1ZBhfU8xB3Gs3yLM5SnoTLa+yhVoZXB0ufGLN8YJSb2qohAfZCztJoYTMZcgtLYFACcPXPmUdXJ/5jcR/53oXkJjkWRjDSBzaW7Kn15LghtWHvSYIVAzd+lms3//DHMwDy5IyawNUnkFSAleQLLB6DS1F+oIBvXfZaIteleN1y4E4eBteSyp3BdQ3GXmrisqTlbubcyhLwbOMtafg2ikH9ez9llXY15Ly8kjkxgsfv4FlVQBTuAjAPSvVqxH419JIDKO73pohXcmM+FdjMhoePhlaE91FSVEGdg/cW/yrd2bxW+1wlTnEPTqx9Xk0QQf4GNaR49j1e/jqzPwtncWAj77Y+7dKtpoLHO0DDGCTUj9b4tEQUnt4HsTMRbMmdBEQMBNJU/aYZ8uLGikGcfSr+2RmtmJFijnkmzgIDo7EMP+cMuws2/2w7euj0RiBq4PhGmc9ufa5EDfrWbLJhHuVwNA+xv0SrVrYUIt8UGnllivVO/76ypYj3vY9sW07Hlcawdt7R/76RkzbgY1mDXVUHr7X8Nr2J1zTDSWVAa/9k7aaGaTGcbe3ncI/m8OB3O85Qeq/lGrdLG3VhBEJLSx0tFrJ4hcRBG9nFFqe3/7jCZLz8RrqKUciARVplLWIB6JbS2KTBZ5Ql34whdgsi4Oj86S/kiNhTRmLf9u3N54oCDt67gCCdDDvL2j0O75+kv+6HLXlUI8h/jA/l9zuzmXP++mS4i9oVFHWtLqe6JQ5sUOkoCm0dnbna9gASl59Vs1T7j02WvFajjOKhb1KmULAzABlEjgSAhjYcoZ8DbNpYH37koFGz3iLcTUrdz8RP7j5eKRc7LfsUYq+NN1Ps+AWmsETtLseWDRh38v/Nz4E6X8Ck4zxIxw94R4ZGbWNJb43BpYlMN5AgwZKPqXWdFfC/gPit40xVct+b8+NaaGqz653QvdIF/YqMTjgihUw9vMtf97TLj7RkbnPvobKIUR5iIDMcLu/LUsDXUUlkf7EvRIwa3j9psLmgoyxep3WGi/0dUhO+fCsXUNhO6l+BKde8+W8LAjbGeoh0CULcclNg+DxG/2W3cw3cx1ObMm2MRXmoDkhA61R23/4J5bcAuGhLp1h1AkUSRWLmSP1JxhACkrgu4C8CK0rKjy8w2aKYw1Q0JnffenEv9aG3ZfPRrWWAxfyG6wHjzPsgdBYufdeJz4VMkzcuL9kz5fA2w/Mno8kGzxAbC1Aaf4r/TzX3osD5AOw6++hsBAX/5YGcfZ1wgJw03mEAQRqEAFGw0alXfOIwGuL8ZAZtYu49cM/vmzLj7v8UA9GwROyGYK+JSoMhpTdQ0gnQBraQdNIO82Au2CZQuyMQ5sa738aWntSddjdPCW5576x9E7Y4TglA+ATXdy+c/3zfBXD3HKy/VvcIbd823vDeQE0RrSA5HmR/wN+tlPu6K62nBOcS9q6Fy06lg6jxPZu4+zbC+NrZPgZXzsg/u85hfB9WT/7U1+afCITyr1KmsPMOpdIdr6NR104Rz3HgiP74AiuQWsMmniPMf2ilSEYXehj1xRSwT2rFcaVO/VxiftiA4m6Api1YIcROQi3fUlwadzau5Ogc78EH3l+KrAQXE0BFScGM7DNNX87hMliSCWpNKJyhtvBxloIfZTvXcPkB9D96UFUXal9utJrbz7ShA0RogEmRj/Ttpx+vRByV40r9ZUHLseDk+/NY1DaV6EOHkToblk4FRca2JAEPhAaOwYzQdr0/5j3812CY2rNaKbUfm5788nevbeoF8NTaz2ZnLHyHhvdJpVxBoXsx5m7Nh4b4GbRcD0VPd5vz77q5qArswWSbq1335ZBecMkNOS82vg/x7IH8NnFsu/cQ0v+Ek/rtS8jeTLRUTiXAhC39oNwAoGvoijbQIm0H254i8enFSm/5n9rUGYbnKcMqzrcrnzT/u26Zla1Be2HIl/oTBtt6gAiDpbLg5pr8SMNQPEMZbmkExJ+0PDR7pnQwh0P5R3QkZGje0Q/eMB6N4wVZSJl1UMHTAnbEO5ovlfzGSJYh2wDkWaMsH+1K7Dy/+rsi6tm37iJH9pUFN8CtW5qpQZnBeIZf9+efylEdaq1zn/Oq4ZOv7M3935RRJZ4kSakGgZDhQR+3Vwd16eIs4YLF+hMdkJDqdcTNp4kIVr+7L+lDNfFveH3doB9ER9TXSmCMvLfKRu3/KCJHt9l5A8QzzGXUw8F8p9ldDkqGWPsxgJDP4RuKejCMtEBO6U9lKvyxhgIHfGVhLvP2JDR77o7KV8Uf2fxjq9yr970DZzb6vx0vehdiR3sk4RkVar1CvS+rv8dc+mQ95YfEflMhBuuBrLdb4D6hl1EeZ/w9HMF2hajaU8Lri4Sj1QuaWvGLavtllH6smJYdnIlSzlanq4GvbfooYFb2GgatsnitckD76e7Sb4neli+rUuj1YtW7qg1GHVcc+F7qqWp6nrPQ7ZuAKU/n2k3JYYNBIPiIAPpzTrkmYuh7D3rybDPJRqN3VmjT+O8Ah84J7zj+++vu4vjaiz5/Rebu6dMPc3zKvm2wUA9h7ly1V6H87SrvBAFSL/vXIqVBopdkizJJ1Kw+/ffPW+sqatW4cq/M9/n7WrN2w0Te9MHGi3/4hPHIcP4gAGb9xZ2r5By9R8DShKmt962b81JnHJVIPZL6TFBgd+qf7TV3pXHOBFT0h0jp9Tca4u8SAAW3a64kYqqlvmXjTe1yNMa9MsiIK2mN0xUdYl2+6n9qmcBR8OeNs3WNj0/mEP47MSa0EoUFSIM7K30DhMeuEpmf97X7m54t1G76YSj6bDiaAQRhby+dHtyr0Pyv0gnbGwkmUmbth22c6BFI6o6yOdehGzv/6Tyd+v/TxogT4u1H96NPLuIcLH7gd8jxY4Xj22n8DUEsDBBQAAgAIAJ0GITqD/chlUAAAAGsAAAAbAAAAdW5pdmVyc2FsL3VuaXZlcnNhbC5wbmcueG1ss7GvyM1RKEstKs7Mz7NVMtQzULK34+WyKShKLctMLVeosFUysrDUM4AAJYVKWyUTIwS3PDOlJMNWydzEECGWkZqZnlFiq2RqagYX1AeaCQBQSwECAAAUAAIACAAOSRBN1qN+2kcDAADhCQAAFAAAAAAAAAABAAAAAAAAAAAAdW5pdmVyc2FsL3BsYXllci54bWxQSwECAAAUAAIACACcBiE6BqldSzMFAAB+EwAAHQAAAAAAAAABAAAAAAB5AwAAdW5pdmVyc2FsL2NvbW1vbl9tZXNzYWdlcy5sbmdQSwECAAAUAAIACACcBiE6FR5gG6MAAAB/AQAALgAAAAAAAAABAAAAAADnCAAAdW5pdmVyc2FsL3BsYXliYWNrX2FuZF9uYXZpZ2F0aW9uX3NldHRpbmdzLnhtbFBLAQIAABQAAgAIAJwGITo7/o/k+wAAAAEFAAAgAAAAAAAAAAEAAAAAANYJAAB1bml2ZXJzYWwva2V5Ym9hcmRfc2hvcnRjdXRzLnhtbFBLAQIAABQAAgAIAJwGITr1YhTiFAUAAKoaAAAnAAAAAAAAAAEAAAAAAA8LAAB1bml2ZXJzYWwvZmxhc2hfcHVibGlzaGluZ19zZXR0aW5ncy54bWxQSwECAAAUAAIACACcBiE6neIOyWYDAABRDAAAIQAAAAAAAAABAAAAAABoEAAAdW5pdmVyc2FsL2ZsYXNoX3NraW5fc2V0dGluZ3MueG1sUEsBAgAAFAACAAgAnAYhOp1OUVAMBQAANBoAACYAAAAAAAAAAQAAAAAADRQAAHVuaXZlcnNhbC9odG1sX3B1Ymxpc2hpbmdfc2V0dGluZ3MueG1sUEsBAgAAFAACAAgAnAYhOkvs6EaWAQAAIgYAAB8AAAAAAAAAAQAAAAAAXRkAAHVuaXZlcnNhbC9odG1sX3NraW5fc2V0dGluZ3MuanNQSwECAAAUAAIACACdBiE6pk3HPbs8AAB4UgAAFwAAAAAAAAAAAAAAAAAwGwAAdW5pdmVyc2FsL3VuaXZlcnNhbC5wbmdQSwECAAAUAAIACACdBiE6g/3IZVAAAABrAAAAGwAAAAAAAAABAAAAAAAgWAAAdW5pdmVyc2FsL3VuaXZlcnNhbC5wbmcueG1sUEsFBgAAAAAKAAoACgMAAKlYAAAAAA=="/>
  <p:tag name="ISPRING_CURRENT_PLAYER_ID" val="universal"/>
  <p:tag name="FLASHSPRING_PRESENTATION_REFERENCES" val=""/>
  <p:tag name="ISPRING_LMS_API_VERSION" val="SCORM 1.2"/>
  <p:tag name="ISPRING_ULTRA_SCORM_COURSE_ID" val="90FA4E38-5BC5-4859-9168-1AA8661657BA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&lt;\uFFFD\u001C{43C830F1-E5D3-4CB4-8D04-E422AD17D1BC}&quot;,&quot;C:\\Users\\Administrator\\Desktop\\HUONG\\TEP NGUON&quot;]]"/>
  <p:tag name="ISPRING_SCORM_RATE_SLIDES" val="0"/>
  <p:tag name="ISPRING_SCORM_RATE_QUIZZES" val="0"/>
  <p:tag name="ISPRING_SCORM_PASSING_SCORE" val="0.000000"/>
  <p:tag name="ISPRING_PRESENTATION_TITLE" val="Su 6 KNTT - B 4 (T2)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56.005"/>
  <p:tag name="ISPRING_SLIDE_ID_2" val="{FF9C48F4-FAB2-4E21-ADE8-F1588954E51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HƯỚNG DẪN BÀI TẬP KHẢO SÁT"/>
  <p:tag name="ISPRING_PRESENTER_ID" val="{7257E5D0-9D30-4FF0-97B0-8B144157FD3C}"/>
  <p:tag name="GENSWF_ADVANCE_TIME" val="123.394"/>
  <p:tag name="TIMING" val="|1.013|23.069|4.2|23.317|4.681|27.924|9.595|23.278"/>
  <p:tag name="ISPRING_SLIDE_ID_2" val="{10348198-2834-4C2C-9228-FA155DAEEC83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DẶN DÒ"/>
  <p:tag name="ISPRING_SLIDE_INDENT_LEVEL" val="0"/>
  <p:tag name="ISPRING_PRESENTER_ID" val="{7257E5D0-9D30-4FF0-97B0-8B144157FD3C}"/>
  <p:tag name="GENSWF_ADVANCE_TIME" val="45.142"/>
  <p:tag name="TIMING" val="|0.056"/>
  <p:tag name="ISPRING_SLIDE_ID_2" val="{096824A4-28D3-4948-AE5D-9FA4DD6C5E8F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D2CC72F-AB4A-4E75-8474-3928274B3072}"/>
  <p:tag name="GENSWF_ADVANCE_TIME" val="26.34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38.602"/>
  <p:tag name="ISPRING_CUSTOM_TIMING_USED" val="1"/>
  <p:tag name="ISPRING_SLIDE_ID_2" val="{317AF667-DE74-41A1-9202-79D26C10FB5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36.944"/>
  <p:tag name="TIMING" val="|2.634"/>
  <p:tag name="ISPRING_SLIDE_ID_2" val="{BC6187D4-C11D-40F5-85A4-BF03B52312AF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37.655"/>
  <p:tag name="TIMING" val="|0.942|5.541"/>
  <p:tag name="ISPRING_SLIDE_ID_2" val="{E092D979-C3BC-4127-AFB3-2C52B2442C5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36.944"/>
  <p:tag name="TIMING" val="|2.075"/>
  <p:tag name="ISPRING_SLIDE_ID_2" val="{649DC960-F5F1-4B72-B042-F45BD1D87C4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36.944"/>
  <p:tag name="TIMING" val="|1.271|3.3"/>
  <p:tag name="ISPRING_SLIDE_ID_2" val="{4424AD0E-EEC0-4F63-A574-86BC3F848AE7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58.239"/>
  <p:tag name="TIMING" val="|1.203"/>
  <p:tag name="ISPRING_SLIDE_ID_2" val="{FBAEC3B9-C1E6-49B8-8C65-E6F0A98312B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65.491"/>
  <p:tag name="TIMING" val="|1.267|3.962"/>
  <p:tag name="ISPRING_SLIDE_ID_2" val="{187F2981-4BB5-4F9D-A964-13D49B5AB6E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KHỞI ĐỘNG ĐẶT VẤN ĐỀ"/>
  <p:tag name="ISPRING_SLIDE_INDENT_LEVEL" val="0"/>
  <p:tag name="ISPRING_PRESENTER_ID" val="{7257E5D0-9D30-4FF0-97B0-8B144157FD3C}"/>
  <p:tag name="GENSWF_ADVANCE_TIME" val="36.944"/>
  <p:tag name="TIMING" val="|1.75"/>
  <p:tag name="ISPRING_SLIDE_ID_2" val="{6BAEA7C2-5DE3-4D17-95B3-F4AA84685321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796</Words>
  <Application>Microsoft Office PowerPoint</Application>
  <PresentationFormat>On-screen Show (4:3)</PresentationFormat>
  <Paragraphs>71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Patrick Hand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 6 KNTT - B 4 (T2)</dc:title>
  <dc:creator>tinh tinh</dc:creator>
  <cp:lastModifiedBy>Admin</cp:lastModifiedBy>
  <cp:revision>104</cp:revision>
  <dcterms:created xsi:type="dcterms:W3CDTF">2021-04-15T14:01:18Z</dcterms:created>
  <dcterms:modified xsi:type="dcterms:W3CDTF">2008-12-31T17:56:55Z</dcterms:modified>
</cp:coreProperties>
</file>